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2" r:id="rId9"/>
    <p:sldId id="263" r:id="rId10"/>
    <p:sldId id="264" r:id="rId11"/>
    <p:sldId id="271" r:id="rId12"/>
    <p:sldId id="265" r:id="rId13"/>
    <p:sldId id="266" r:id="rId14"/>
    <p:sldId id="267" r:id="rId15"/>
    <p:sldId id="270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D86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D995A-0275-4A8E-A392-5E74859555BD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ADF70-7491-4510-851E-3C5DDB69FF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99592" y="260648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       МУНИЦИПАЛЬНОЕ ОБЩЕОБРАЗОВАТЕЛЬНОЕ УЧРЕЖДЕНИЕ</a:t>
            </a:r>
          </a:p>
          <a:p>
            <a:r>
              <a:rPr lang="ru-RU" dirty="0" smtClean="0"/>
              <a:t>                     «СРЕДНЯЯ ОБЩЕОБРАЗОВАТЕЛЬНАЯ ШКОЛА №31»</a:t>
            </a:r>
          </a:p>
          <a:p>
            <a:r>
              <a:rPr lang="ru-RU" dirty="0" smtClean="0"/>
              <a:t>      ЭНГЕЛЬССКОГО МУНИЦИПАЛЬНОГО РАЙОНА САРАТОВСКОЙ ОБЛАСТИ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2" y="1700808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solidFill>
                  <a:srgbClr val="3333FF"/>
                </a:solidFill>
              </a:rPr>
              <a:t>История зимних видов спорта</a:t>
            </a:r>
            <a:endParaRPr lang="ru-RU" sz="4800" i="1" dirty="0">
              <a:solidFill>
                <a:srgbClr val="3333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2852936"/>
            <a:ext cx="29529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Работу подготовила</a:t>
            </a:r>
          </a:p>
          <a:p>
            <a:r>
              <a:rPr lang="ru-RU" dirty="0"/>
              <a:t>у</a:t>
            </a:r>
            <a:r>
              <a:rPr lang="ru-RU" dirty="0" smtClean="0"/>
              <a:t>читель начальных классов</a:t>
            </a:r>
          </a:p>
          <a:p>
            <a:r>
              <a:rPr lang="ru-RU" dirty="0" smtClean="0"/>
              <a:t>Кость Татьяна </a:t>
            </a:r>
            <a:r>
              <a:rPr lang="ru-RU" dirty="0"/>
              <a:t>Е</a:t>
            </a:r>
            <a:r>
              <a:rPr lang="ru-RU" dirty="0" smtClean="0"/>
              <a:t>вгеньевна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188640"/>
            <a:ext cx="79928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24 января 1924 года на юго-востоке Франции состоялись первые зимние международные игры — и пусть они были далеки от того, что мы сейчас называем зимними Олимпийскими играми, именно они положили старт этим соревнованиям</a:t>
            </a:r>
            <a:r>
              <a:rPr lang="ru-RU" dirty="0"/>
              <a:t>.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4725144"/>
            <a:ext cx="62281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Самым первым талисманом зимних Олимпийских игр стал снежок </a:t>
            </a:r>
            <a:r>
              <a:rPr lang="ru-RU" sz="2000" b="1" dirty="0">
                <a:solidFill>
                  <a:srgbClr val="004D86"/>
                </a:solidFill>
                <a:latin typeface="Georgia" pitchFamily="18" charset="0"/>
              </a:rPr>
              <a:t>Олимпиямандл</a:t>
            </a:r>
            <a:r>
              <a:rPr lang="ru-RU" sz="2000" dirty="0">
                <a:latin typeface="Georgia" pitchFamily="18" charset="0"/>
              </a:rPr>
              <a:t>. </a:t>
            </a:r>
            <a:endParaRPr lang="ru-RU" sz="2000" dirty="0" smtClean="0">
              <a:latin typeface="Georgia" pitchFamily="18" charset="0"/>
            </a:endParaRPr>
          </a:p>
          <a:p>
            <a:r>
              <a:rPr lang="ru-RU" sz="2000" dirty="0" smtClean="0">
                <a:latin typeface="Georgia" pitchFamily="18" charset="0"/>
              </a:rPr>
              <a:t>По </a:t>
            </a:r>
            <a:r>
              <a:rPr lang="ru-RU" sz="2000" dirty="0">
                <a:latin typeface="Georgia" pitchFamily="18" charset="0"/>
              </a:rPr>
              <a:t>задумке авторов, он состоял всего из одного снежка, рук, ног и носа-морковки. На голове Олимпиямандла красовался красная тирольская шляпа.</a:t>
            </a:r>
          </a:p>
        </p:txBody>
      </p:sp>
      <p:pic>
        <p:nvPicPr>
          <p:cNvPr id="16386" name="Picture 2" descr="https://avatars.mds.yandex.net/get-turbo/4078418/rthc1b52df191f371d4924e325616b55235/max_g480_c12_r4x3_pd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42159"/>
            <a:ext cx="2771800" cy="191584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1000" r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5936" y="3068960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>
                <a:latin typeface="Georgia" pitchFamily="18" charset="0"/>
              </a:rPr>
              <a:t>Панда Бин Двэнь Двэнь </a:t>
            </a:r>
            <a:r>
              <a:rPr lang="ru-RU" sz="2000" dirty="0">
                <a:latin typeface="Georgia" pitchFamily="18" charset="0"/>
              </a:rPr>
              <a:t>стала талисманом </a:t>
            </a:r>
            <a:r>
              <a:rPr lang="ru-RU" sz="2000" dirty="0" smtClean="0">
                <a:latin typeface="Georgia" pitchFamily="18" charset="0"/>
              </a:rPr>
              <a:t>зимних </a:t>
            </a:r>
            <a:r>
              <a:rPr lang="ru-RU" sz="2000" dirty="0">
                <a:latin typeface="Georgia" pitchFamily="18" charset="0"/>
              </a:rPr>
              <a:t>Олимпийских игр </a:t>
            </a:r>
            <a:r>
              <a:rPr lang="ru-RU" sz="2000" i="1" dirty="0">
                <a:latin typeface="Georgia" pitchFamily="18" charset="0"/>
              </a:rPr>
              <a:t>2022</a:t>
            </a:r>
            <a:r>
              <a:rPr lang="ru-RU" sz="2000" dirty="0">
                <a:latin typeface="Georgia" pitchFamily="18" charset="0"/>
              </a:rPr>
              <a:t> года в Пекине</a:t>
            </a:r>
            <a:r>
              <a:rPr lang="ru-RU" sz="2000" dirty="0" smtClean="0">
                <a:latin typeface="Georgia" pitchFamily="18" charset="0"/>
              </a:rPr>
              <a:t>.</a:t>
            </a:r>
          </a:p>
          <a:p>
            <a:r>
              <a:rPr lang="ru-RU" sz="2000" dirty="0" smtClean="0">
                <a:latin typeface="Georgia" pitchFamily="18" charset="0"/>
              </a:rPr>
              <a:t> </a:t>
            </a:r>
            <a:r>
              <a:rPr lang="ru-RU" sz="2000" dirty="0">
                <a:latin typeface="Georgia" pitchFamily="18" charset="0"/>
              </a:rPr>
              <a:t>«Бин Двэнь Двэнь – официальный талисман зимних Олимпийских игр в Пекине 2022 года. У нее костюм из льда, сердце из золота и любовь ко всем видам спорта. Эта панда готова поделиться настоящим духом Олимпийских игр со всем миром</a:t>
            </a:r>
            <a:r>
              <a:rPr lang="ru-RU" sz="2000" dirty="0" smtClean="0">
                <a:latin typeface="Georgia" pitchFamily="18" charset="0"/>
              </a:rPr>
              <a:t>»…</a:t>
            </a:r>
            <a:endParaRPr lang="ru-RU" sz="2000" dirty="0">
              <a:latin typeface="Georgia" pitchFamily="18" charset="0"/>
            </a:endParaRPr>
          </a:p>
        </p:txBody>
      </p:sp>
      <p:pic>
        <p:nvPicPr>
          <p:cNvPr id="28674" name="Picture 2" descr="D:\конкурсы\олимпийские игры для соиро\rue047ed1230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711149"/>
            <a:ext cx="3456384" cy="414685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63688" y="260648"/>
            <a:ext cx="49685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Georgia" pitchFamily="18" charset="0"/>
              </a:rPr>
              <a:t>А знаете ли вы, что: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537321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9087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Georgia" pitchFamily="18" charset="0"/>
              </a:rPr>
              <a:t>Хотя бы один из цветов колец олимпийского флага присутствует на флаге всех без исключения стран </a:t>
            </a:r>
            <a:r>
              <a:rPr lang="ru-RU" dirty="0" smtClean="0">
                <a:latin typeface="Georgia" pitchFamily="18" charset="0"/>
              </a:rPr>
              <a:t>мира.</a:t>
            </a:r>
            <a:endParaRPr lang="ru-RU" dirty="0"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8" y="4725144"/>
            <a:ext cx="51845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Сама эмблема Олимпийских игр — пять переплетенных разноцветных </a:t>
            </a:r>
            <a:r>
              <a:rPr lang="ru-RU" dirty="0" smtClean="0">
                <a:latin typeface="Georgia" pitchFamily="18" charset="0"/>
              </a:rPr>
              <a:t>колец, которые означают </a:t>
            </a:r>
            <a:r>
              <a:rPr lang="ru-RU" dirty="0">
                <a:latin typeface="Georgia" pitchFamily="18" charset="0"/>
              </a:rPr>
              <a:t>— дружбу и единение спортсменов пяти </a:t>
            </a:r>
            <a:r>
              <a:rPr lang="ru-RU" dirty="0" smtClean="0">
                <a:latin typeface="Georgia" pitchFamily="18" charset="0"/>
              </a:rPr>
              <a:t>континентов: </a:t>
            </a:r>
            <a:r>
              <a:rPr lang="ru-RU" dirty="0">
                <a:latin typeface="Georgia" pitchFamily="18" charset="0"/>
              </a:rPr>
              <a:t>голубое кольцо — цвет Европы, желтое — Азии, черное — Африки, зеленое — Австралии, красное — Америки.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48245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Georgia" pitchFamily="18" charset="0"/>
              </a:rPr>
              <a:t>Норвегия завоевала больше медалей в Зимней Олимпиаде, чем любая другая страна.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5445224"/>
            <a:ext cx="4968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Зимние Олимпийские игры ни разу не проводились в Южном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полушарии.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79912" y="141277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Древние Олимпийские Игры праздновались как религиозный праздник от 776 года до н.э. до 393 года нашей эры.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5013176"/>
            <a:ext cx="50040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Georgia" pitchFamily="18" charset="0"/>
              </a:rPr>
              <a:t>Первые Зимние Олимпийские Игры проводились в Шамони, Франция в 1924.</a:t>
            </a:r>
            <a:endParaRPr lang="ru-RU" sz="2400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4437112"/>
            <a:ext cx="853244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Именно Олимпийские игры стали первыми в истории человечества масштабными спортивными мероприятиями. Забытые на много веков, они в итоге были возрождены, став ещё насыщеннее, ещё сложнее и ещё интереснее. Сейчас для спортсменов по всему миру участие в них является пределом мечтаний.</a:t>
            </a:r>
          </a:p>
        </p:txBody>
      </p:sp>
      <p:pic>
        <p:nvPicPr>
          <p:cNvPr id="3" name="Рисунок 2" descr="факе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3848" y="1916832"/>
            <a:ext cx="2592288" cy="259228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404664"/>
            <a:ext cx="417029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</a:t>
            </a:r>
            <a:endParaRPr lang="ru-RU" sz="80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005064"/>
            <a:ext cx="35318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</a:t>
            </a:r>
            <a:endParaRPr lang="ru-RU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5445224"/>
            <a:ext cx="66788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</a:t>
            </a: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нимание!</a:t>
            </a:r>
            <a:endParaRPr lang="ru-RU" sz="72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0000" r="-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149080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Многие ждут зиму, чтобы достать коньки, приготовить лыжи или ледянку и насладиться зимними забавами. Но зиму 2022 года, зачеркивая  в календаре крестики, разрабатывая голосовые связки и вспоминая кричалки, ждут любители Олимпийских зимних игр.</a:t>
            </a:r>
          </a:p>
        </p:txBody>
      </p:sp>
      <p:pic>
        <p:nvPicPr>
          <p:cNvPr id="6" name="Рисунок 5" descr="Ultrasport-lyzwy-damskie-dzieciece-biale-rozm-4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88640"/>
            <a:ext cx="1619672" cy="1359445"/>
          </a:xfrm>
          <a:prstGeom prst="rect">
            <a:avLst/>
          </a:prstGeom>
        </p:spPr>
      </p:pic>
      <p:pic>
        <p:nvPicPr>
          <p:cNvPr id="7" name="Рисунок 6" descr="png-transparent-snowboard-hand-painted-skateboards-creative-movement-watercolor-painting-painted-sport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908720"/>
            <a:ext cx="1296144" cy="1296144"/>
          </a:xfrm>
          <a:prstGeom prst="rect">
            <a:avLst/>
          </a:prstGeom>
        </p:spPr>
      </p:pic>
      <p:pic>
        <p:nvPicPr>
          <p:cNvPr id="8" name="Рисунок 7" descr="transparent-line-jewellery-5e94be1fe49fb4.880469571586806303936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63102" y="4221088"/>
            <a:ext cx="1580898" cy="91340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1844824"/>
            <a:ext cx="5904656" cy="3108543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Мы бы не наслаждались зимними видами спорта, а тем более, Белой Олимпиадой, если бы не удачное стечение обстоятельств – создание зимних видов спорта. 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5733256"/>
            <a:ext cx="6300192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>
                <a:latin typeface="Georgia" pitchFamily="18" charset="0"/>
              </a:rPr>
              <a:t>Например, бобслей придумал турист из Англии </a:t>
            </a:r>
            <a:r>
              <a:rPr lang="ru-RU" dirty="0" smtClean="0">
                <a:latin typeface="Georgia" pitchFamily="18" charset="0"/>
              </a:rPr>
              <a:t>в </a:t>
            </a:r>
            <a:r>
              <a:rPr lang="ru-RU" dirty="0">
                <a:latin typeface="Georgia" pitchFamily="18" charset="0"/>
              </a:rPr>
              <a:t>19 веке – он соединил двое саней доской, чтобы скатиться с горы большой компанией. Вот вам и новый вид спорта.</a:t>
            </a:r>
          </a:p>
        </p:txBody>
      </p:sp>
      <p:pic>
        <p:nvPicPr>
          <p:cNvPr id="5" name="Рисунок 4" descr="0a0356b28871f0156f98ae215b7d96bd--bob-sleigh-st-morit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2253393" cy="312903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1920" y="5445224"/>
            <a:ext cx="507605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latin typeface="Georgia" pitchFamily="18" charset="0"/>
              </a:rPr>
              <a:t>Параллельно, владелец Швейцарского отеля  придумал для гостей по похожему принципу два развлечения– теперь мы знаем их как санный спорт и скелетон. 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260648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Georgia" pitchFamily="18" charset="0"/>
              </a:rPr>
              <a:t>В чем же различия?</a:t>
            </a:r>
            <a:endParaRPr lang="ru-RU" sz="2800" dirty="0">
              <a:latin typeface="Georgia" pitchFamily="18" charset="0"/>
            </a:endParaRPr>
          </a:p>
        </p:txBody>
      </p:sp>
      <p:pic>
        <p:nvPicPr>
          <p:cNvPr id="6" name="Рисунок 5" descr="скелето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933056"/>
            <a:ext cx="3301271" cy="22448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9552" y="609329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скелетон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8" name="Рисунок 7" descr="zjUbRzn7ab-N(2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4788024"/>
            <a:ext cx="4139952" cy="20699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644008" y="4005064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Саночный спорт</a:t>
            </a:r>
            <a:endParaRPr lang="ru-RU" sz="3200" b="1" dirty="0">
              <a:latin typeface="Georgia" pitchFamily="18" charset="0"/>
            </a:endParaRPr>
          </a:p>
        </p:txBody>
      </p:sp>
      <p:pic>
        <p:nvPicPr>
          <p:cNvPr id="10" name="Рисунок 9" descr="бобсле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1268760"/>
            <a:ext cx="3672408" cy="24126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7544" y="692696"/>
            <a:ext cx="25202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Georgia" pitchFamily="18" charset="0"/>
              </a:rPr>
              <a:t>    бобслей</a:t>
            </a:r>
            <a:endParaRPr lang="ru-RU" sz="3200" b="1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07088" y="2703016"/>
            <a:ext cx="3636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Лыжи использовались людьми еще в </a:t>
            </a:r>
            <a:r>
              <a:rPr lang="ru-RU" sz="2400" dirty="0" smtClean="0">
                <a:latin typeface="Georgia" pitchFamily="18" charset="0"/>
              </a:rPr>
              <a:t>7 веке,</a:t>
            </a:r>
          </a:p>
          <a:p>
            <a:r>
              <a:rPr lang="ru-RU" sz="2400" dirty="0" smtClean="0">
                <a:latin typeface="Georgia" pitchFamily="18" charset="0"/>
              </a:rPr>
              <a:t> правда, только в бытовых условиях.</a:t>
            </a:r>
          </a:p>
          <a:p>
            <a:r>
              <a:rPr lang="ru-RU" sz="2400" dirty="0" smtClean="0">
                <a:latin typeface="Georgia" pitchFamily="18" charset="0"/>
              </a:rPr>
              <a:t> А как спорт стали популярны только в 18 веке. </a:t>
            </a:r>
          </a:p>
          <a:p>
            <a:r>
              <a:rPr lang="ru-RU" sz="2400" dirty="0" smtClean="0">
                <a:latin typeface="Georgia" pitchFamily="18" charset="0"/>
              </a:rPr>
              <a:t>Тогда же,</a:t>
            </a:r>
            <a:r>
              <a:rPr lang="ru-RU" sz="2400" dirty="0">
                <a:latin typeface="Georgia" pitchFamily="18" charset="0"/>
              </a:rPr>
              <a:t>  надев на ноги лыжи и взяв в руки оружие </a:t>
            </a:r>
            <a:r>
              <a:rPr lang="ru-RU" sz="2400" dirty="0" smtClean="0">
                <a:latin typeface="Georgia" pitchFamily="18" charset="0"/>
              </a:rPr>
              <a:t>–появился     </a:t>
            </a:r>
          </a:p>
          <a:p>
            <a:r>
              <a:rPr lang="ru-RU" sz="2400" b="1" dirty="0">
                <a:latin typeface="Georgia" pitchFamily="18" charset="0"/>
              </a:rPr>
              <a:t> </a:t>
            </a:r>
            <a:r>
              <a:rPr lang="ru-RU" sz="2400" b="1" dirty="0" smtClean="0">
                <a:latin typeface="Georgia" pitchFamily="18" charset="0"/>
              </a:rPr>
              <a:t>          биатлон</a:t>
            </a:r>
            <a:r>
              <a:rPr lang="ru-RU" sz="2400" b="1" dirty="0">
                <a:latin typeface="Georgia" pitchFamily="18" charset="0"/>
              </a:rPr>
              <a:t>.</a:t>
            </a:r>
            <a:r>
              <a:rPr lang="ru-RU" b="1" dirty="0"/>
              <a:t> 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4000" r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4581128"/>
            <a:ext cx="518457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Georgia" pitchFamily="18" charset="0"/>
              </a:rPr>
              <a:t>За керлинг стоит сказать спасибо шотландским горцам – в 15- 16 веках в  перерывах между сражениями они гоняли наперегонки по замерзшим водоемам обломки скал. Только в 18 веке солдаты из Англии сделали камень таким, каким мы привыкли его видеть</a:t>
            </a:r>
            <a:r>
              <a:rPr lang="ru-RU" dirty="0"/>
              <a:t>.</a:t>
            </a:r>
          </a:p>
        </p:txBody>
      </p:sp>
      <p:pic>
        <p:nvPicPr>
          <p:cNvPr id="6" name="Рисунок 5" descr="3455966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36096" y="188640"/>
            <a:ext cx="3563888" cy="2491337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1920" y="62068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Georgia" pitchFamily="18" charset="0"/>
              </a:rPr>
              <a:t>А популярный сноуборд придумал, скучавший по серфингу, Шерман Поппен. Он связал лыжи дочки и скатился с горы, поймав «волну!»</a:t>
            </a:r>
          </a:p>
        </p:txBody>
      </p:sp>
      <p:pic>
        <p:nvPicPr>
          <p:cNvPr id="5" name="Рисунок 4" descr="x_1506671051-snowboard_ol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03440" y="4337720"/>
            <a:ext cx="5040560" cy="252028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408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25</cp:revision>
  <dcterms:created xsi:type="dcterms:W3CDTF">2022-01-25T05:45:27Z</dcterms:created>
  <dcterms:modified xsi:type="dcterms:W3CDTF">2022-01-26T08:27:30Z</dcterms:modified>
</cp:coreProperties>
</file>