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2" r:id="rId15"/>
    <p:sldId id="273" r:id="rId16"/>
    <p:sldId id="274" r:id="rId17"/>
    <p:sldId id="276" r:id="rId18"/>
    <p:sldId id="277" r:id="rId19"/>
    <p:sldId id="278" r:id="rId20"/>
    <p:sldId id="275" r:id="rId21"/>
    <p:sldId id="270" r:id="rId22"/>
    <p:sldId id="271" r:id="rId23"/>
    <p:sldId id="279" r:id="rId24"/>
    <p:sldId id="280" r:id="rId25"/>
    <p:sldId id="281" r:id="rId26"/>
    <p:sldId id="284" r:id="rId27"/>
    <p:sldId id="282" r:id="rId2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4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C949-B74F-4C1B-96D7-51EBCBC19CB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AD6B-6B6D-4857-B01A-7F711B868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796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C949-B74F-4C1B-96D7-51EBCBC19CB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AD6B-6B6D-4857-B01A-7F711B868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355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C949-B74F-4C1B-96D7-51EBCBC19CB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AD6B-6B6D-4857-B01A-7F711B868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235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C949-B74F-4C1B-96D7-51EBCBC19CB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AD6B-6B6D-4857-B01A-7F711B868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423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C949-B74F-4C1B-96D7-51EBCBC19CB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AD6B-6B6D-4857-B01A-7F711B868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804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C949-B74F-4C1B-96D7-51EBCBC19CB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AD6B-6B6D-4857-B01A-7F711B868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901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C949-B74F-4C1B-96D7-51EBCBC19CB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AD6B-6B6D-4857-B01A-7F711B868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132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C949-B74F-4C1B-96D7-51EBCBC19CB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AD6B-6B6D-4857-B01A-7F711B868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75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C949-B74F-4C1B-96D7-51EBCBC19CB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AD6B-6B6D-4857-B01A-7F711B868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053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C949-B74F-4C1B-96D7-51EBCBC19CB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AD6B-6B6D-4857-B01A-7F711B868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811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DC949-B74F-4C1B-96D7-51EBCBC19CB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5AD6B-6B6D-4857-B01A-7F711B868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755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2DC949-B74F-4C1B-96D7-51EBCBC19CB6}" type="datetimeFigureOut">
              <a:rPr lang="ru-RU" smtClean="0"/>
              <a:t>10.12.2017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C5AD6B-6B6D-4857-B01A-7F711B868E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9523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62281" y="3984214"/>
            <a:ext cx="15976989" cy="5265803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ДНИ ВОИНСКОЙ СЛАВЫ РОССИИ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артинки по запросу герб рф 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857" y="175514"/>
            <a:ext cx="4416426" cy="483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542872" y="3443440"/>
            <a:ext cx="9118395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ДНИ ВОИНСКОЙ</a:t>
            </a:r>
          </a:p>
          <a:p>
            <a:pPr algn="ctr"/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СЛАВЫ РОССИИ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237169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504" y="268350"/>
            <a:ext cx="1175657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льду Чудского озера пало 400 немецких воинов (из них двадцать были настоящие «братья»-рыцари), 90 немцев (из них 6 «братьев») попали к русским в плен. В Псков.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Картинки по запросу 18 апреля - День победы русских воинов князя Александра Невского над немецкими рыцарями на Чудском озере (Ледовое побоище, 1242 год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914" y="2139360"/>
            <a:ext cx="2571750" cy="4914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903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2697" y="271195"/>
            <a:ext cx="114822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9 мая - День Победы советского народа в Великой Отечественной войне 1941 - 1945 годов (1945 год)</a:t>
            </a:r>
            <a:endParaRPr lang="ru-RU" sz="3600" b="1" dirty="0"/>
          </a:p>
        </p:txBody>
      </p:sp>
      <p:pic>
        <p:nvPicPr>
          <p:cNvPr id="1024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870" y="1471524"/>
            <a:ext cx="8873903" cy="4748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75929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8857" y="205881"/>
            <a:ext cx="1208314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7 июля - День победы русского флота над турецким флотом в Чесменском сражении (1770 год)</a:t>
            </a:r>
            <a:endParaRPr lang="ru-RU" sz="4000" b="1" dirty="0"/>
          </a:p>
        </p:txBody>
      </p:sp>
      <p:pic>
        <p:nvPicPr>
          <p:cNvPr id="11266" name="Picture 2" descr="Картинки по запросу 7 июля - День победы русского флота над турецким флотом в Чесменском сражении (1770 год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758" y="1547943"/>
            <a:ext cx="7159626" cy="5310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95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3692" y="260479"/>
            <a:ext cx="11887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ходе русско-турецкой войны, начавшейся в 1768 году, несколько эскадр Балтийского флота отправились в Средиземное море, чтобы отвлечь противника от Черноморского флота. Две российские эскадры под общим командованием графа Алексея Орлова обнаружили турецкие корабли на рейде Чесменской бухты.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Картинки по запросу 7 июля - День победы русского флота над турецким флотом в Чесменском сражении (1770 год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1974" y="2884736"/>
            <a:ext cx="6350635" cy="377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220761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5943" y="276387"/>
            <a:ext cx="1181317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10 июля - День победы русской армии под командованием Петра Первого над шведами в Полтавском сражении (1709 год)</a:t>
            </a:r>
            <a:endParaRPr lang="ru-RU" sz="4000" b="1" dirty="0"/>
          </a:p>
        </p:txBody>
      </p:sp>
      <p:pic>
        <p:nvPicPr>
          <p:cNvPr id="13314" name="Picture 2" descr="Картинки по запросу 10 июля - День победы русской армии под командованием Петра Первого над шведами в Полтавском сражении (1709 год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031" y="2215379"/>
            <a:ext cx="5715000" cy="3933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766697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817" y="299668"/>
            <a:ext cx="1174350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Полтавской битвы армия короля Карла XII перестала существовать. Сам король с Мазепой скрылся на территории Османской империи. Решительная победа русских привела к перелому в Северной войне в пользу России и положила конец господству Швеции как главной военной силы в Европе.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Картинки по запросу 10 июля - День победы русской армии под командованием Петра Первого над шведами в Полтавском сражении (1709 год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970" y="2825794"/>
            <a:ext cx="7343201" cy="4032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451002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4326" y="1031330"/>
            <a:ext cx="10515600" cy="1325563"/>
          </a:xfrm>
        </p:spPr>
        <p:txBody>
          <a:bodyPr>
            <a:noAutofit/>
          </a:bodyPr>
          <a:lstStyle/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 августа - День первой в российской истории морской победы русского флота под командованием Петра Первого над шведами у мыса Гангут (1714 год)</a:t>
            </a:r>
          </a:p>
        </p:txBody>
      </p:sp>
      <p:pic>
        <p:nvPicPr>
          <p:cNvPr id="15362" name="Picture 2" descr="Картинки по запросу 9 августа - День первой в российской истории морской победы русского флота под командованием Петра Первого над шведами у мыса Гангут (1714 год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070" y="2925229"/>
            <a:ext cx="7610112" cy="3767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305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9006" y="221291"/>
            <a:ext cx="1178269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Сама битва произошла (27 июля) 7 августа 1714 года и стала одним из главных сражений в ходе Северной войны (1700-1721). Она началась около двух часов пополудни и продолжалась более двух часов. Наступление велось с флангов. Русские одну за другой захватывали шведские галеры, затем «</a:t>
            </a:r>
            <a:r>
              <a:rPr lang="ru-RU" sz="32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Элефант</a:t>
            </a:r>
            <a:r>
              <a:rPr lang="ru-RU" sz="3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 спустил флаг. 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6" name="Picture 2" descr="Картинки по запросу 9 августа - День первой в российской истории морской победы русского флота под командованием Петра Первого над шведами у мыса Гангут (1714 год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111" y="2729360"/>
            <a:ext cx="6477000" cy="461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61899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2698" y="493263"/>
            <a:ext cx="114953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23 августа - День разгрома советскими войсками немецко-фашистских войск в Курской битве (1943 год)</a:t>
            </a:r>
            <a:endParaRPr lang="ru-RU" sz="4000" b="1" dirty="0"/>
          </a:p>
        </p:txBody>
      </p:sp>
      <p:pic>
        <p:nvPicPr>
          <p:cNvPr id="17410" name="Picture 2" descr="Картинки по запросу 23 августа - День разгрома советскими войсками немецко-фашистских войск в Курской битве (1943 год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545" y="2432255"/>
            <a:ext cx="7567620" cy="4279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9599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9634" y="211072"/>
            <a:ext cx="1167819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8 сентября - День Бородинского сражения русской армии под командованием М.И. Кутузова с французской армией (1812 год)</a:t>
            </a:r>
            <a:endParaRPr lang="ru-RU" sz="4000" b="1" dirty="0"/>
          </a:p>
        </p:txBody>
      </p:sp>
      <p:pic>
        <p:nvPicPr>
          <p:cNvPr id="18434" name="Picture 2" descr="Картинки по запросу 8 сентября - День Бородинского сражения русской армии под командованием М.И. Кутузова с французской армией (1812 год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621" y="2142074"/>
            <a:ext cx="8322219" cy="471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20076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7388" y="116931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ДНИ ВОИНСКОЙ СЛАВЫ РОССИИ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384" y="1194299"/>
            <a:ext cx="1135162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Это памятные даты в истории Отечества, связанные с важнейшими историческими событиями в жизни государства и общества, установлены Федеральным законом Российской Федерации от 13 марта 1995 г. № 32-ФЗ «О днях воинской славы и памятных датах России»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Картинки по запросу парад победы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343" y="4128235"/>
            <a:ext cx="6367689" cy="418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58837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5428" y="237198"/>
            <a:ext cx="117565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11 сентября - День победы русской эскадры под командованием Ф.Ф. Ушакова над турецкой эскадрой у мыса </a:t>
            </a:r>
            <a:r>
              <a:rPr lang="ru-RU" sz="4000" b="1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Тендра</a:t>
            </a:r>
            <a:r>
              <a:rPr lang="ru-RU" sz="4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 (1790 год)</a:t>
            </a:r>
            <a:endParaRPr lang="ru-RU" sz="4000" b="1" dirty="0"/>
          </a:p>
        </p:txBody>
      </p:sp>
      <p:pic>
        <p:nvPicPr>
          <p:cNvPr id="19458" name="Picture 2" descr="Картинки по запросу 11 сентября - День победы русской эскадры под командованием Ф.Ф. Ушакова над турецкой эскадрой у мыса Тендра (1790 год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439" y="2246485"/>
            <a:ext cx="7300549" cy="4611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24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9005" y="398813"/>
            <a:ext cx="11848011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В ходе двухдневного морского сражения у о. </a:t>
            </a:r>
            <a:r>
              <a:rPr lang="ru-RU" sz="32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Тендра</a:t>
            </a:r>
            <a:r>
              <a:rPr lang="ru-RU" sz="3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 в 1790 г. 10 линейных кораблей, 6 фрегатов, 20 вспомогательных судов (всего 826 орудий) контр-адмирала Ф.Ф. Ушакова атаковали стоящий на якорях турецкий флот </a:t>
            </a:r>
            <a:r>
              <a:rPr lang="ru-RU" sz="32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капудан</a:t>
            </a:r>
            <a:r>
              <a:rPr lang="ru-RU" sz="3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-паши Хусейна (14 линейных кораблей, 8 фрегатов и 23 мелких судна, всего 1400 орудий). После 1,5-часового сражения турки вышли из боя. На следующий день русская эскадра преследовала турок, бегущих к Босфору. Захвачен в плен линейный корабль «</a:t>
            </a:r>
            <a:r>
              <a:rPr lang="ru-RU" sz="3200" b="0" i="0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Мелеки-Бохри</a:t>
            </a:r>
            <a:r>
              <a:rPr lang="ru-RU" sz="32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NSimSun" panose="02010609030101010101" pitchFamily="49" charset="-122"/>
                <a:cs typeface="Times New Roman" panose="02020603050405020304" pitchFamily="18" charset="0"/>
              </a:rPr>
              <a:t>», несколько кораблей уничтожено. Обеспечен переход русской гребной флотилии в Дунай и ее участие во взятии совместно с войсками А.В. Суворова ряда крепостей, в том числе Измаила.</a:t>
            </a:r>
            <a:endParaRPr lang="ru-RU" sz="3200" dirty="0">
              <a:latin typeface="Times New Roman" panose="02020603050405020304" pitchFamily="18" charset="0"/>
              <a:ea typeface="NSimSun" panose="0201060903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0904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3692" y="315575"/>
            <a:ext cx="11887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21 сентября - День победы русских полков во главе с великим князем Дмитрием Донским над монголо-татарскими войсками в Куликовской битве (1380 год)</a:t>
            </a:r>
            <a:endParaRPr lang="ru-RU" sz="3600" b="1" dirty="0"/>
          </a:p>
        </p:txBody>
      </p:sp>
      <p:pic>
        <p:nvPicPr>
          <p:cNvPr id="20482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997" y="2069901"/>
            <a:ext cx="8596539" cy="452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953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ноября - День народного единства</a:t>
            </a:r>
          </a:p>
        </p:txBody>
      </p:sp>
      <p:pic>
        <p:nvPicPr>
          <p:cNvPr id="2150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907" y="1563286"/>
            <a:ext cx="7068185" cy="5294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478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629" y="717821"/>
            <a:ext cx="11939451" cy="1325563"/>
          </a:xfrm>
        </p:spPr>
        <p:txBody>
          <a:bodyPr>
            <a:noAutofit/>
          </a:bodyPr>
          <a:lstStyle/>
          <a:p>
            <a:pPr algn="just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ноября - День проведения военного парада на Красной площади в городе Москве в ознаменование двадцать четвертой годовщины Великой Октябрьской социалистической революции (1941 год)</a:t>
            </a:r>
          </a:p>
        </p:txBody>
      </p:sp>
      <p:pic>
        <p:nvPicPr>
          <p:cNvPr id="22530" name="Picture 2" descr="Картинки по запросу 7 ноября - День проведения военного парада на Красной площади в городе Москве в ознаменование двадцать четвертой годовщины Великой Октябрьской социалистической революции (1941 год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1208" y="2517095"/>
            <a:ext cx="6010094" cy="416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9685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3692" y="420077"/>
            <a:ext cx="1178269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1 декабря - День победы русской эскадры под командованием П.С. Нахимова над турецкой эскадрой у мыса Синоп (1853 год)</a:t>
            </a:r>
            <a:endParaRPr lang="ru-RU" sz="4000" b="1" dirty="0"/>
          </a:p>
        </p:txBody>
      </p:sp>
      <p:pic>
        <p:nvPicPr>
          <p:cNvPr id="23554" name="Picture 2" descr="Картинки по запросу 1 декабря - День победы русской эскадры под командованием П.С. Нахимова над турецкой эскадрой у мыса Синоп (1853 год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881" y="2359069"/>
            <a:ext cx="8276317" cy="4857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03829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052" y="328637"/>
            <a:ext cx="118349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5 декабря - День начала контрнаступления советских войск против немецко-фашистских войск в битве под Москвой (1941 год)</a:t>
            </a:r>
            <a:endParaRPr lang="ru-RU" sz="3600" b="1" dirty="0"/>
          </a:p>
        </p:txBody>
      </p:sp>
      <p:pic>
        <p:nvPicPr>
          <p:cNvPr id="24578" name="Picture 2" descr="Картинки по запросу 5 декабря - День начала контрнаступления советских войск против немецко-фашистских войск в битве под Москвой (1941 год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4714" y="2082963"/>
            <a:ext cx="7159624" cy="4531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016038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800" y="211072"/>
            <a:ext cx="11887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24 декабря - День взятия турецкой крепости Измаил русскими войсками под командованием А.В. Суворова (1790 год)</a:t>
            </a:r>
            <a:endParaRPr lang="ru-RU" sz="4000" b="1" dirty="0"/>
          </a:p>
        </p:txBody>
      </p:sp>
      <p:pic>
        <p:nvPicPr>
          <p:cNvPr id="25602" name="Picture 2" descr="Картинки по запросу 24 декабря - День взятия турецкой крепости Измаил русскими войсками под командованием А.В. Суворова (1790 год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6609" y="2150064"/>
            <a:ext cx="9583582" cy="4707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0670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92776" y="232006"/>
            <a:ext cx="104372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27 января</a:t>
            </a:r>
            <a:r>
              <a:rPr lang="ru-RU" sz="4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 - День полного освобождения Ленинграда от фашистской блокады (1944 год)</a:t>
            </a:r>
            <a:endParaRPr lang="ru-RU" sz="4000" dirty="0"/>
          </a:p>
        </p:txBody>
      </p:sp>
      <p:pic>
        <p:nvPicPr>
          <p:cNvPr id="2050" name="Picture 2" descr="Картинки по запросу 27 января - День полного освобождения Ленинграда от фашистской блокады (1944 год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427" y="1555445"/>
            <a:ext cx="9066802" cy="5137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688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8628" y="147883"/>
            <a:ext cx="11088914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0" i="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600" b="0" i="0" u="none" strike="noStrike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Блокада города Ленинграда</a:t>
            </a:r>
            <a:r>
              <a:rPr lang="ru-RU" sz="36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(ныне Санкт-Петербург) в ходе Великой Отечественной войны (1941-1945) проводилась немецкими войсками с 8 сентября 1941 года по 27 января 1944 года с целью сломить сопротивление защитников города и овладеть </a:t>
            </a:r>
            <a:r>
              <a:rPr lang="ru-RU" sz="32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им.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Картинки по запросу 27 января - День полного освобождения Ленинграда от фашистской блокады (1944 год)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59" b="11673"/>
          <a:stretch/>
        </p:blipFill>
        <p:spPr bwMode="auto">
          <a:xfrm>
            <a:off x="2849335" y="3164114"/>
            <a:ext cx="6667500" cy="3526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6600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54188" y="337796"/>
            <a:ext cx="87956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Почти 900 дней сообщение с Ленинградом поддерживалось только по Ладожскому озеру и по воздуху. 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Картинки по запросу 27 января - День полного освобождения Ленинграда от фашистской блокады (1944 год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3003" y="2640465"/>
            <a:ext cx="7058026" cy="3999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66036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48641" y="323446"/>
            <a:ext cx="106984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2 февраля - День разгрома советскими войсками немецко-фашистских войск в Сталинградской битве (1943 год)</a:t>
            </a:r>
            <a:endParaRPr lang="ru-RU" sz="3600" b="1" dirty="0"/>
          </a:p>
        </p:txBody>
      </p:sp>
      <p:pic>
        <p:nvPicPr>
          <p:cNvPr id="6146" name="Picture 2" descr="Картинки по запросу 2 февраля - День разгрома советскими войсками немецко-фашистских войск в Сталинградской битве (1943 год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026" y="2077772"/>
            <a:ext cx="6858000" cy="474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9617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131" y="312730"/>
            <a:ext cx="11678195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боевых действий советские войска окружили и уничтожили главные силы 4-й танковой и 6-й полевой немецких армий, разгромили 3-ю и 4-ю румынские, нанесли тяжелый урон 8-й итальянской армии. Потери противника составили более 800 тыс. человек, 32 его дивизии и 3 бригады были полностью уничтожены, а 16 дивизий понесли тяжелые потери. Только в ходе ликвидации окруженной группировки с 10 января по 2 февраля 1943 г. было взято в плен более 91 тыс. человек, в том числе 2500 офицеров и 24 генерала.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6794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92885" y="396632"/>
            <a:ext cx="96116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23 февраля - День защитника Отечества</a:t>
            </a:r>
            <a:endParaRPr lang="ru-RU" sz="4000" b="1" dirty="0"/>
          </a:p>
        </p:txBody>
      </p:sp>
      <p:pic>
        <p:nvPicPr>
          <p:cNvPr id="7170" name="Picture 2" descr="Картинки по запросу российская арм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673" y="1534748"/>
            <a:ext cx="8296094" cy="4705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46116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5942" y="198009"/>
            <a:ext cx="1177398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18 апреля - День победы русских воинов князя Александра Невского над немецкими рыцарями на Чудском озере (Ледовое побоище, 1242 год)</a:t>
            </a:r>
            <a:endParaRPr lang="ru-RU" sz="4000" b="1" dirty="0"/>
          </a:p>
        </p:txBody>
      </p:sp>
      <p:pic>
        <p:nvPicPr>
          <p:cNvPr id="8194" name="Picture 2" descr="Картинки по запросу 18 апреля - День победы русских воинов князя Александра Невского над немецкими рыцарями на Чудском озере (Ледовое побоище, 1242 год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395" y="2137001"/>
            <a:ext cx="6456226" cy="4842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03508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485</Words>
  <Application>Microsoft Office PowerPoint</Application>
  <PresentationFormat>Широкоэкранный</PresentationFormat>
  <Paragraphs>30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NSimSun</vt:lpstr>
      <vt:lpstr>Arial</vt:lpstr>
      <vt:lpstr>Calibri</vt:lpstr>
      <vt:lpstr>Calibri Light</vt:lpstr>
      <vt:lpstr>Times New Roman</vt:lpstr>
      <vt:lpstr>Тема Office</vt:lpstr>
      <vt:lpstr>ДНИ ВОИНСКОЙ СЛАВЫ РОССИИ</vt:lpstr>
      <vt:lpstr>ДНИ ВОИНСКОЙ СЛАВЫ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9 августа - День первой в российской истории морской победы русского флота под командованием Петра Первого над шведами у мыса Гангут (1714 год)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4 ноября - День народного единства</vt:lpstr>
      <vt:lpstr>7 ноября - День проведения военного парада на Красной площади в городе Москве в ознаменование двадцать четвертой годовщины Великой Октябрьской социалистической революции (1941 год)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ДНИ ВОИНСКОЙ СЛАВЫ РОССИИ</dc:title>
  <dc:creator>Windows User</dc:creator>
  <cp:lastModifiedBy>Windows User</cp:lastModifiedBy>
  <cp:revision>11</cp:revision>
  <dcterms:created xsi:type="dcterms:W3CDTF">2017-12-10T10:35:04Z</dcterms:created>
  <dcterms:modified xsi:type="dcterms:W3CDTF">2017-12-10T13:37:07Z</dcterms:modified>
</cp:coreProperties>
</file>