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73DB9-3DC4-4067-BACD-60F2F50BA776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9CCCC-10F5-49DF-8383-8CC79E4EB0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3222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73DB9-3DC4-4067-BACD-60F2F50BA776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9CCCC-10F5-49DF-8383-8CC79E4EB0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63373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73DB9-3DC4-4067-BACD-60F2F50BA776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9CCCC-10F5-49DF-8383-8CC79E4EB0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975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73DB9-3DC4-4067-BACD-60F2F50BA776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9CCCC-10F5-49DF-8383-8CC79E4EB0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50974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73DB9-3DC4-4067-BACD-60F2F50BA776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9CCCC-10F5-49DF-8383-8CC79E4EB0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63759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73DB9-3DC4-4067-BACD-60F2F50BA776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9CCCC-10F5-49DF-8383-8CC79E4EB0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297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73DB9-3DC4-4067-BACD-60F2F50BA776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9CCCC-10F5-49DF-8383-8CC79E4EB0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9613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73DB9-3DC4-4067-BACD-60F2F50BA776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9CCCC-10F5-49DF-8383-8CC79E4EB0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44450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73DB9-3DC4-4067-BACD-60F2F50BA776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9CCCC-10F5-49DF-8383-8CC79E4EB0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72195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73DB9-3DC4-4067-BACD-60F2F50BA776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9CCCC-10F5-49DF-8383-8CC79E4EB0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25974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73DB9-3DC4-4067-BACD-60F2F50BA776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9CCCC-10F5-49DF-8383-8CC79E4EB0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31369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673DB9-3DC4-4067-BACD-60F2F50BA776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49CCCC-10F5-49DF-8383-8CC79E4EB0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80383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957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6876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155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211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370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823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02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8479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80655" y="2258291"/>
            <a:ext cx="6747163" cy="5818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4227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40030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996792"/>
              </p:ext>
            </p:extLst>
          </p:nvPr>
        </p:nvGraphicFramePr>
        <p:xfrm>
          <a:off x="2408092" y="1898072"/>
          <a:ext cx="7068417" cy="1704109"/>
        </p:xfrm>
        <a:graphic>
          <a:graphicData uri="http://schemas.openxmlformats.org/drawingml/2006/table">
            <a:tbl>
              <a:tblPr firstRow="1" firstCol="1" bandRow="1">
                <a:tableStyleId>{00A15C55-8517-42AA-B614-E9B94910E393}</a:tableStyleId>
              </a:tblPr>
              <a:tblGrid>
                <a:gridCol w="2176812">
                  <a:extLst>
                    <a:ext uri="{9D8B030D-6E8A-4147-A177-3AD203B41FA5}">
                      <a16:colId xmlns:a16="http://schemas.microsoft.com/office/drawing/2014/main" val="2445617513"/>
                    </a:ext>
                  </a:extLst>
                </a:gridCol>
                <a:gridCol w="1630047">
                  <a:extLst>
                    <a:ext uri="{9D8B030D-6E8A-4147-A177-3AD203B41FA5}">
                      <a16:colId xmlns:a16="http://schemas.microsoft.com/office/drawing/2014/main" val="848131286"/>
                    </a:ext>
                  </a:extLst>
                </a:gridCol>
                <a:gridCol w="1630779">
                  <a:extLst>
                    <a:ext uri="{9D8B030D-6E8A-4147-A177-3AD203B41FA5}">
                      <a16:colId xmlns:a16="http://schemas.microsoft.com/office/drawing/2014/main" val="3730283549"/>
                    </a:ext>
                  </a:extLst>
                </a:gridCol>
                <a:gridCol w="1630779">
                  <a:extLst>
                    <a:ext uri="{9D8B030D-6E8A-4147-A177-3AD203B41FA5}">
                      <a16:colId xmlns:a16="http://schemas.microsoft.com/office/drawing/2014/main" val="3973394212"/>
                    </a:ext>
                  </a:extLst>
                </a:gridCol>
              </a:tblGrid>
              <a:tr h="407505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Жанр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Легкость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Опыт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Время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extLst>
                  <a:ext uri="{0D108BD9-81ED-4DB2-BD59-A6C34878D82A}">
                    <a16:rowId xmlns:a16="http://schemas.microsoft.com/office/drawing/2014/main" val="1676802497"/>
                  </a:ext>
                </a:extLst>
              </a:tr>
              <a:tr h="430790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Портрет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extLst>
                  <a:ext uri="{0D108BD9-81ED-4DB2-BD59-A6C34878D82A}">
                    <a16:rowId xmlns:a16="http://schemas.microsoft.com/office/drawing/2014/main" val="1915597299"/>
                  </a:ext>
                </a:extLst>
              </a:tr>
              <a:tr h="437141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Марина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+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+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extLst>
                  <a:ext uri="{0D108BD9-81ED-4DB2-BD59-A6C34878D82A}">
                    <a16:rowId xmlns:a16="http://schemas.microsoft.com/office/drawing/2014/main" val="1220182759"/>
                  </a:ext>
                </a:extLst>
              </a:tr>
              <a:tr h="428673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Пейзаж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+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+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+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extLst>
                  <a:ext uri="{0D108BD9-81ED-4DB2-BD59-A6C34878D82A}">
                    <a16:rowId xmlns:a16="http://schemas.microsoft.com/office/drawing/2014/main" val="1740743962"/>
                  </a:ext>
                </a:extLst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1473538"/>
              </p:ext>
            </p:extLst>
          </p:nvPr>
        </p:nvGraphicFramePr>
        <p:xfrm>
          <a:off x="2222354" y="4017819"/>
          <a:ext cx="7503536" cy="2025312"/>
        </p:xfrm>
        <a:graphic>
          <a:graphicData uri="http://schemas.openxmlformats.org/drawingml/2006/table">
            <a:tbl>
              <a:tblPr firstRow="1" firstCol="1" bandRow="1">
                <a:tableStyleId>{00A15C55-8517-42AA-B614-E9B94910E393}</a:tableStyleId>
              </a:tblPr>
              <a:tblGrid>
                <a:gridCol w="2095266">
                  <a:extLst>
                    <a:ext uri="{9D8B030D-6E8A-4147-A177-3AD203B41FA5}">
                      <a16:colId xmlns:a16="http://schemas.microsoft.com/office/drawing/2014/main" val="1925270356"/>
                    </a:ext>
                  </a:extLst>
                </a:gridCol>
                <a:gridCol w="1802196">
                  <a:extLst>
                    <a:ext uri="{9D8B030D-6E8A-4147-A177-3AD203B41FA5}">
                      <a16:colId xmlns:a16="http://schemas.microsoft.com/office/drawing/2014/main" val="908979252"/>
                    </a:ext>
                  </a:extLst>
                </a:gridCol>
                <a:gridCol w="1803037">
                  <a:extLst>
                    <a:ext uri="{9D8B030D-6E8A-4147-A177-3AD203B41FA5}">
                      <a16:colId xmlns:a16="http://schemas.microsoft.com/office/drawing/2014/main" val="2802102512"/>
                    </a:ext>
                  </a:extLst>
                </a:gridCol>
                <a:gridCol w="1803037">
                  <a:extLst>
                    <a:ext uri="{9D8B030D-6E8A-4147-A177-3AD203B41FA5}">
                      <a16:colId xmlns:a16="http://schemas.microsoft.com/office/drawing/2014/main" val="1999861463"/>
                    </a:ext>
                  </a:extLst>
                </a:gridCol>
              </a:tblGrid>
              <a:tr h="570844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Вариант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Актуальность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Оригинальность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Лёгкость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extLst>
                  <a:ext uri="{0D108BD9-81ED-4DB2-BD59-A6C34878D82A}">
                    <a16:rowId xmlns:a16="http://schemas.microsoft.com/office/drawing/2014/main" val="2440312121"/>
                  </a:ext>
                </a:extLst>
              </a:tr>
              <a:tr h="517213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Побережье</a:t>
                      </a:r>
                      <a:r>
                        <a:rPr lang="ru-RU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о. Кунашир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+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extLst>
                  <a:ext uri="{0D108BD9-81ED-4DB2-BD59-A6C34878D82A}">
                    <a16:rowId xmlns:a16="http://schemas.microsoft.com/office/drawing/2014/main" val="1178197915"/>
                  </a:ext>
                </a:extLst>
              </a:tr>
              <a:tr h="278949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Город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+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extLst>
                  <a:ext uri="{0D108BD9-81ED-4DB2-BD59-A6C34878D82A}">
                    <a16:rowId xmlns:a16="http://schemas.microsoft.com/office/drawing/2014/main" val="2211091165"/>
                  </a:ext>
                </a:extLst>
              </a:tr>
              <a:tr h="517213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Природа</a:t>
                      </a:r>
                      <a:r>
                        <a:rPr lang="ru-RU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родного края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+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+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+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extLst>
                  <a:ext uri="{0D108BD9-81ED-4DB2-BD59-A6C34878D82A}">
                    <a16:rowId xmlns:a16="http://schemas.microsoft.com/office/drawing/2014/main" val="28176530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7821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397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37</Words>
  <Application>Microsoft Office PowerPoint</Application>
  <PresentationFormat>Широкоэкранный</PresentationFormat>
  <Paragraphs>32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2</cp:revision>
  <dcterms:created xsi:type="dcterms:W3CDTF">2023-01-30T01:59:56Z</dcterms:created>
  <dcterms:modified xsi:type="dcterms:W3CDTF">2023-01-30T03:06:30Z</dcterms:modified>
</cp:coreProperties>
</file>