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58" r:id="rId6"/>
    <p:sldId id="257" r:id="rId7"/>
    <p:sldId id="266" r:id="rId8"/>
    <p:sldId id="262" r:id="rId9"/>
    <p:sldId id="263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92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9288"/>
            <a:ext cx="640871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19672" y="274638"/>
            <a:ext cx="5976664" cy="6034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Желтый цвет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Какое настроение вызывает?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Теплый или холодный?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Радостный или грустный?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Спокойный или веселый?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965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9" y="385762"/>
            <a:ext cx="4178291" cy="297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717032"/>
            <a:ext cx="2891526" cy="289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1260"/>
            <a:ext cx="3533775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633934"/>
            <a:ext cx="5121012" cy="1741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20641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1509"/>
            <a:ext cx="8595320" cy="644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же твои лучики, солнышко?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0653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614"/>
            <a:ext cx="6765379" cy="6765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r>
              <a:rPr lang="ru-RU" smtClean="0"/>
              <a:t>, ребята!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451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Замесила бабушка ни булку, ни оладушки,</a:t>
            </a:r>
          </a:p>
          <a:p>
            <a:endParaRPr lang="ru-RU" dirty="0"/>
          </a:p>
          <a:p>
            <a:r>
              <a:rPr lang="ru-RU" dirty="0"/>
              <a:t>Доставала из печи ни пирог, ни калачи,</a:t>
            </a:r>
          </a:p>
          <a:p>
            <a:endParaRPr lang="ru-RU" dirty="0"/>
          </a:p>
          <a:p>
            <a:r>
              <a:rPr lang="ru-RU" dirty="0"/>
              <a:t>Как поставила на стол,</a:t>
            </a:r>
          </a:p>
          <a:p>
            <a:endParaRPr lang="ru-RU" dirty="0"/>
          </a:p>
          <a:p>
            <a:r>
              <a:rPr lang="ru-RU" dirty="0"/>
              <a:t>Он от бабушки с дедушкой ушел.</a:t>
            </a:r>
          </a:p>
          <a:p>
            <a:endParaRPr lang="ru-RU" dirty="0"/>
          </a:p>
          <a:p>
            <a:r>
              <a:rPr lang="ru-RU" dirty="0"/>
              <a:t>Кто же бегает без ног?</a:t>
            </a:r>
          </a:p>
          <a:p>
            <a:endParaRPr lang="ru-RU" dirty="0"/>
          </a:p>
          <a:p>
            <a:r>
              <a:rPr lang="ru-RU" dirty="0"/>
              <a:t>Это желтый … (колобок)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Кто же в гости к нам пришел?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3618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15"/>
            <a:ext cx="8784976" cy="684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592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1945034" cy="2097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2183278" cy="239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139" y="4515662"/>
            <a:ext cx="2941340" cy="2273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930886"/>
            <a:ext cx="1964534" cy="192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462" y="2175968"/>
            <a:ext cx="3170181" cy="237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надеть колобку?</a:t>
            </a:r>
            <a:br>
              <a:rPr lang="ru-RU" dirty="0" smtClean="0"/>
            </a:br>
            <a:r>
              <a:rPr lang="ru-RU" dirty="0" smtClean="0"/>
              <a:t>Какой, какая, </a:t>
            </a:r>
            <a:r>
              <a:rPr lang="ru-RU" dirty="0" err="1" smtClean="0"/>
              <a:t>ккакое</a:t>
            </a:r>
            <a:r>
              <a:rPr lang="ru-RU" dirty="0" smtClean="0"/>
              <a:t>, какие?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99584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00" t="37597" r="11794"/>
          <a:stretch/>
        </p:blipFill>
        <p:spPr bwMode="auto">
          <a:xfrm rot="5400000">
            <a:off x="1142997" y="311178"/>
            <a:ext cx="6857999" cy="914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99792" y="-2988232"/>
            <a:ext cx="1426468" cy="740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r>
              <a:rPr lang="ru-RU" dirty="0" smtClean="0"/>
              <a:t>Какую дорогу выберет колобок?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8492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3222290" cy="234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3312368" cy="3170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лишнее: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01008"/>
            <a:ext cx="2242914" cy="287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05064"/>
            <a:ext cx="388953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89102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2427593" cy="235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3969161" cy="396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66183"/>
            <a:ext cx="3909111" cy="307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92000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желтое: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558" y="1167693"/>
            <a:ext cx="2462997" cy="246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09" y="1474044"/>
            <a:ext cx="2444750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6856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09010"/>
            <a:ext cx="3856285" cy="385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26476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63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6672"/>
            <a:ext cx="3229174" cy="322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41722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93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Кто же в гости к нам пришел?</vt:lpstr>
      <vt:lpstr>Слайд 3</vt:lpstr>
      <vt:lpstr>Что надеть колобку? Какой, какая, ккакое, какие?</vt:lpstr>
      <vt:lpstr>Какую дорогу выберет колобок?</vt:lpstr>
      <vt:lpstr>Найди лишнее:</vt:lpstr>
      <vt:lpstr>Слайд 7</vt:lpstr>
      <vt:lpstr>Найди желтое:</vt:lpstr>
      <vt:lpstr>Слайд 9</vt:lpstr>
      <vt:lpstr>Слайд 10</vt:lpstr>
      <vt:lpstr>Где же твои лучики, солнышко?</vt:lpstr>
      <vt:lpstr>Спасибо, ребята!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Тимошенко</cp:lastModifiedBy>
  <cp:revision>7</cp:revision>
  <dcterms:created xsi:type="dcterms:W3CDTF">2023-02-01T13:56:43Z</dcterms:created>
  <dcterms:modified xsi:type="dcterms:W3CDTF">2023-02-06T05:53:45Z</dcterms:modified>
</cp:coreProperties>
</file>