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7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42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9447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74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247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48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12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443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163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94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169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0186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550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B7B2F-D050-4859-8602-4243F90E86CE}" type="datetimeFigureOut">
              <a:rPr lang="ru-RU" smtClean="0"/>
              <a:pPr/>
              <a:t>04.09.2021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7C3B4-0A9A-45A7-89C9-7B3B168B68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368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056" y="1329892"/>
            <a:ext cx="10349344" cy="55281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0837"/>
            <a:ext cx="9144000" cy="121905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Занятие в средней группе по развитию речи</a:t>
            </a:r>
            <a:b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Звуковая культура речи: звуки р, </a:t>
            </a:r>
            <a:r>
              <a:rPr lang="ru-RU" sz="3200" b="1" i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рь</a:t>
            </a:r>
            <a:endParaRPr lang="ru-RU" sz="32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6942" y="5818094"/>
            <a:ext cx="3630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Подготовила воспитатель МДОУ № 17 «Светлячок»</a:t>
            </a:r>
          </a:p>
          <a:p>
            <a:pPr algn="r"/>
            <a:r>
              <a:rPr lang="ru-RU" b="1" dirty="0" err="1" smtClean="0">
                <a:solidFill>
                  <a:srgbClr val="002060"/>
                </a:solidFill>
              </a:rPr>
              <a:t>Шматько</a:t>
            </a:r>
            <a:r>
              <a:rPr lang="ru-RU" b="1" dirty="0" smtClean="0">
                <a:solidFill>
                  <a:srgbClr val="002060"/>
                </a:solidFill>
              </a:rPr>
              <a:t> Татьяна Владимировна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169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задание, упражнение «Не ошибись». Если вы услышите слово, начинающиеся со звука Р – хлопайте в ладоши. Будьте внимательны.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Радуга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509" y="4045527"/>
            <a:ext cx="3789436" cy="26185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968" y="1620044"/>
            <a:ext cx="4307032" cy="476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2349" y="1443832"/>
            <a:ext cx="3494160" cy="370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962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6046" y="141287"/>
            <a:ext cx="3903518" cy="23590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Ракета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Ранний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Поздний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78042" y="141287"/>
            <a:ext cx="3990109" cy="3228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4373" y="2935288"/>
            <a:ext cx="6447559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5593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Угадайте есть ли звук р в стихотворении С. Маршака </a:t>
            </a:r>
            <a:b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все на свете»: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0436" y="1396134"/>
            <a:ext cx="8742219" cy="530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0408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загадки вы отгадывать умеете? Ну тогда слушайте.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40436" y="1825625"/>
            <a:ext cx="3013364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Без рук, без ног,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А дверь отворяет.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     (Ветер)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518" y="1283277"/>
            <a:ext cx="8246918" cy="557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610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7683021">
            <a:off x="78530" y="3289338"/>
            <a:ext cx="4193731" cy="2466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576485">
            <a:off x="5978471" y="-647705"/>
            <a:ext cx="2148076" cy="37278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701" y="152399"/>
            <a:ext cx="1847850" cy="303414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rgbClr val="00B050"/>
                </a:solidFill>
              </a:rPr>
              <a:t>Стихотворение «</a:t>
            </a:r>
            <a:r>
              <a:rPr lang="ru-RU" sz="3200" b="1" i="1" dirty="0" err="1" smtClean="0">
                <a:solidFill>
                  <a:srgbClr val="00B050"/>
                </a:solidFill>
              </a:rPr>
              <a:t>Напоминалочка</a:t>
            </a:r>
            <a:r>
              <a:rPr lang="ru-RU" sz="3200" b="1" i="1" dirty="0" smtClean="0">
                <a:solidFill>
                  <a:srgbClr val="00B050"/>
                </a:solidFill>
              </a:rPr>
              <a:t>»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Говорим всегда красиво: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Тихо и неторопливо.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Ясно, чётко говорим,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Потому что не шумим!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Наши ушки слушают,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Наши глазки смотрят,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Ручки нам помогают,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Ножки нам не мешают.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66413" y="3186544"/>
            <a:ext cx="2857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404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познакомлю вас с самым рычащим и рокочущим звуком.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что это за звук?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конечно же звук 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690688"/>
            <a:ext cx="9337963" cy="50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6734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произнесем этот звук (р- р-р).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находится кончик язычка при произнесении звука?(за верхними зубами)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происходит с язычком? (струя воздуха заставляет язык дрожать)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59227" y="1964170"/>
            <a:ext cx="52941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7575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Звукоподражаний и слов , в которых есть звук Р, очень много, давайте  и мы повторим: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кар-р - р,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кряк – кряк,</a:t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тпру 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4620" y="1914886"/>
            <a:ext cx="4286250" cy="4200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2424545"/>
            <a:ext cx="4689764" cy="419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3073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Рак, река, ромашка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6082" y="512112"/>
            <a:ext cx="4048125" cy="3209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357746"/>
            <a:ext cx="5112327" cy="32051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4990" y="3477492"/>
            <a:ext cx="5018809" cy="349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809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Рукавичка, резиновый, розовый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52854" y="489167"/>
            <a:ext cx="38100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8181" y="1475509"/>
            <a:ext cx="3934693" cy="2362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3948545"/>
            <a:ext cx="4765963" cy="271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2281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0"/>
            <a:ext cx="10515600" cy="68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501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прочитаем скороговорку (С. </a:t>
            </a:r>
            <a:r>
              <a:rPr lang="ru-RU" sz="32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Фархарди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«Сороки». Слушайте внимательно и вместе со мной будете четко проговаривать кар-р-р, а я буду называть слово.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Утром,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рисев на зеленом пригорке,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 сороки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короговорки: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Кар-р-р                  -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тошка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- тонка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-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- туз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кар-р-р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- низ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-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андаш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амель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-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апуз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4618" y="2263775"/>
            <a:ext cx="6096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78790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240</Words>
  <Application>Microsoft Office PowerPoint</Application>
  <PresentationFormat>Произвольный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Занятие в средней группе по развитию речи Звуковая культура речи: звуки р, рь</vt:lpstr>
      <vt:lpstr>Слайд 2</vt:lpstr>
      <vt:lpstr>Я познакомлю вас с самым рычащим и рокочущим звуком. Как вы думаете, что это за звук? Ну конечно же звук Р.</vt:lpstr>
      <vt:lpstr>Давайте произнесем этот звук (р- р-р). Где находится кончик язычка при произнесении звука?(за верхними зубами) Что происходит с язычком? (струя воздуха заставляет язык дрожать) </vt:lpstr>
      <vt:lpstr>Звукоподражаний и слов , в которых есть звук Р, очень много, давайте  и мы повторим: кар-р - р, кряк – кряк, гру – гру, тпру </vt:lpstr>
      <vt:lpstr>Рак, река, ромашка</vt:lpstr>
      <vt:lpstr>Рукавичка, резиновый, розовый.</vt:lpstr>
      <vt:lpstr>Слайд 8</vt:lpstr>
      <vt:lpstr>Давайте прочитаем скороговорку (С. Фархарди) «Сороки». Слушайте внимательно и вместе со мной будете четко проговаривать кар-р-р, а я буду называть слово.</vt:lpstr>
      <vt:lpstr>Следующие задание, упражнение «Не ошибись». Если вы услышите слово, начинающиеся со звука Р – хлопайте в ладоши. Будьте внимательны.</vt:lpstr>
      <vt:lpstr>Слайд 11</vt:lpstr>
      <vt:lpstr>Угадайте есть ли звук р в стихотворении С. Маршака  «Про все на свете»: </vt:lpstr>
      <vt:lpstr>А загадки вы отгадывать умеете? Ну тогда слушайте.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Занятие в средней группе по развитию речи Звуковая культура речи: звуки р, рь</dc:title>
  <dc:creator>Пользователь</dc:creator>
  <cp:lastModifiedBy>1</cp:lastModifiedBy>
  <cp:revision>20</cp:revision>
  <dcterms:created xsi:type="dcterms:W3CDTF">2018-05-24T06:54:37Z</dcterms:created>
  <dcterms:modified xsi:type="dcterms:W3CDTF">2021-09-03T21:38:28Z</dcterms:modified>
</cp:coreProperties>
</file>