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40768"/>
            <a:ext cx="8002891" cy="2312934"/>
          </a:xfrm>
        </p:spPr>
        <p:txBody>
          <a:bodyPr/>
          <a:lstStyle/>
          <a:p>
            <a:pPr marL="182880" indent="0">
              <a:buNone/>
            </a:pPr>
            <a:r>
              <a:rPr lang="ru-RU" sz="2800" dirty="0"/>
              <a:t>«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Учебные заведения строительно-архитектурного направления. Востребованные специальности через 5 лет»</a:t>
            </a:r>
          </a:p>
        </p:txBody>
      </p:sp>
    </p:spTree>
    <p:extLst>
      <p:ext uri="{BB962C8B-B14F-4D97-AF65-F5344CB8AC3E}">
        <p14:creationId xmlns:p14="http://schemas.microsoft.com/office/powerpoint/2010/main" val="3985624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461448" cy="5721816"/>
          </a:xfrm>
        </p:spPr>
        <p:txBody>
          <a:bodyPr>
            <a:normAutofit fontScale="55000" lnSpcReduction="20000"/>
          </a:bodyPr>
          <a:lstStyle/>
          <a:p>
            <a:pPr marL="45720" indent="0">
              <a:buNone/>
            </a:pPr>
            <a:r>
              <a:rPr lang="ru-RU" sz="3300" dirty="0" smtClean="0">
                <a:solidFill>
                  <a:schemeClr val="accent6">
                    <a:lumMod val="50000"/>
                  </a:schemeClr>
                </a:solidFill>
              </a:rPr>
              <a:t>Лучшие учебные заведения строительно-архитектурного направления.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1.Санкт-Петербургский государственный архитектурно-строительный университет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2.Казанский государственный архитектурно-строительный университет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3.Московский архитектурный институт (Государственная академия)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4.Институт бизнеса и дизайна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5.Нижегородский государственный архитектурно-строительный университет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6.Томский государственный архитектурно-строительный университет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7.Пензенский государственный университет архитектуры и строительства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8.Московский художественно-промышленный институт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9.Уральский государственный архитектурно-художественный университет</a:t>
            </a:r>
          </a:p>
          <a:p>
            <a:pPr marL="45720" indent="0">
              <a:buNone/>
            </a:pPr>
            <a:r>
              <a:rPr lang="ru-RU" sz="3300" dirty="0">
                <a:solidFill>
                  <a:schemeClr val="accent1">
                    <a:lumMod val="50000"/>
                  </a:schemeClr>
                </a:solidFill>
              </a:rPr>
              <a:t>10.Московский государственный университет геодезии и картографии</a:t>
            </a:r>
          </a:p>
          <a:p>
            <a:pPr marL="4572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50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Республике Татарстан, Вы можете выбрать один из двух учебных заведений</a:t>
            </a:r>
          </a:p>
          <a:p>
            <a:r>
              <a:rPr lang="ru-RU" dirty="0"/>
              <a:t> 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1. Казанский государственный архитектурно-строительный университет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 Казанский государственный аграрный университет</a:t>
            </a:r>
          </a:p>
        </p:txBody>
      </p:sp>
    </p:spTree>
    <p:extLst>
      <p:ext uri="{BB962C8B-B14F-4D97-AF65-F5344CB8AC3E}">
        <p14:creationId xmlns:p14="http://schemas.microsoft.com/office/powerpoint/2010/main" val="1786440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910694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8287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740321" cy="335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848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33" y="980728"/>
            <a:ext cx="8392467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847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9" y="692696"/>
            <a:ext cx="7669404" cy="4232761"/>
          </a:xfrm>
        </p:spPr>
        <p:txBody>
          <a:bodyPr/>
          <a:lstStyle/>
          <a:p>
            <a:r>
              <a:rPr lang="ru-RU" dirty="0" smtClean="0"/>
              <a:t>Желаем Вам сделать правильный выбор!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05706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</TotalTime>
  <Words>82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«Учебные заведения строительно-архитектурного направления. Востребованные специальности через 5 лет»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Желаем Вам сделать правильный выбор!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«Учебные заведения строительно-архитектурного направления. Востребованные специальности через 5 лет»</dc:title>
  <dc:creator>ФЛ</dc:creator>
  <cp:lastModifiedBy>ФЛ</cp:lastModifiedBy>
  <cp:revision>2</cp:revision>
  <dcterms:created xsi:type="dcterms:W3CDTF">2021-12-23T06:20:12Z</dcterms:created>
  <dcterms:modified xsi:type="dcterms:W3CDTF">2021-12-23T08:54:33Z</dcterms:modified>
</cp:coreProperties>
</file>