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2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40" autoAdjust="0"/>
    <p:restoredTop sz="94660"/>
  </p:normalViewPr>
  <p:slideViewPr>
    <p:cSldViewPr snapToGrid="0">
      <p:cViewPr>
        <p:scale>
          <a:sx n="75" d="100"/>
          <a:sy n="75" d="100"/>
        </p:scale>
        <p:origin x="-52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7951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1753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9991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882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8665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7573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8294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135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1468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5785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3591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494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33015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4004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4004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7352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0968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67403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84174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7003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7794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0825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20704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64788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51354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12439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01625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049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81106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1680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5594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072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4485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437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6706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461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7376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672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7577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098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8256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9547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254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034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23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9315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069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3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33" Type="http://schemas.openxmlformats.org/officeDocument/2006/relationships/slide" Target="slide33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32" Type="http://schemas.openxmlformats.org/officeDocument/2006/relationships/slide" Target="slide3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8.xml"/><Relationship Id="rId36" Type="http://schemas.openxmlformats.org/officeDocument/2006/relationships/slide" Target="slide36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3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slide" Target="slide30.xml"/><Relationship Id="rId35" Type="http://schemas.openxmlformats.org/officeDocument/2006/relationships/slide" Target="slide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3;&#1100;&#1075;&#1072;\Downloads\Finger%20Family%20Song%20-%20Children%20Song%20with%20Lyrics%20-%20Nursery%20Rhymes%20_%20Kids%20Academy.mp4" TargetMode="Externa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3;&#1100;&#1075;&#1072;\Downloads\The%20Animal%20Song.mp4" TargetMode="Externa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3;&#1100;&#1075;&#1072;\Downloads\On%20In%20Under%20By%20Song.mp4" TargetMode="Externa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3;&#1100;&#1075;&#1072;\Downloads\Do%20You%20Like%20Broccoli%20Ice%20Cream_%20_%20Super%20Simple%20Songs.mp4" TargetMode="Externa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3;&#1100;&#1075;&#1072;\Downloads\School%20Supplies%20Song%20_%20Fun%20Kids%20English.mp4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73743" y="-128676"/>
            <a:ext cx="38453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REVISING THE </a:t>
            </a:r>
            <a:r>
              <a:rPr 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rd FORM</a:t>
            </a:r>
            <a:endParaRPr lang="ru-RU"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0" y="467102"/>
            <a:ext cx="3755572" cy="84908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SCHOOL AND ME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9600" y="1414157"/>
            <a:ext cx="3755572" cy="84908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FAMILY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2391271"/>
            <a:ext cx="3755572" cy="84908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FURRY FRIENDS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" y="3327441"/>
            <a:ext cx="3755572" cy="84908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HOME AND TOYS</a:t>
            </a:r>
            <a:endParaRPr lang="ru-RU" sz="3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9600" y="4304555"/>
            <a:ext cx="3755572" cy="84908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FOOD</a:t>
            </a:r>
            <a:endParaRPr lang="ru-RU" sz="3200" dirty="0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4746171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5794922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6843673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7892424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16" name="Скругленный прямоугольник 15">
            <a:hlinkClick r:id="rId7" action="ppaction://hlinksldjump"/>
          </p:cNvPr>
          <p:cNvSpPr/>
          <p:nvPr/>
        </p:nvSpPr>
        <p:spPr>
          <a:xfrm>
            <a:off x="8941175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17" name="Скругленный прямоугольник 16">
            <a:hlinkClick r:id="rId8" action="ppaction://hlinksldjump"/>
          </p:cNvPr>
          <p:cNvSpPr/>
          <p:nvPr/>
        </p:nvSpPr>
        <p:spPr>
          <a:xfrm>
            <a:off x="9989926" y="45621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18" name="Скругленный прямоугольник 17">
            <a:hlinkClick r:id="rId9" action="ppaction://hlinksldjump"/>
          </p:cNvPr>
          <p:cNvSpPr/>
          <p:nvPr/>
        </p:nvSpPr>
        <p:spPr>
          <a:xfrm>
            <a:off x="11038677" y="45621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20" name="Скругленный прямоугольник 19">
            <a:hlinkClick r:id="rId10" action="ppaction://hlinksldjump"/>
          </p:cNvPr>
          <p:cNvSpPr/>
          <p:nvPr/>
        </p:nvSpPr>
        <p:spPr>
          <a:xfrm>
            <a:off x="4746171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21" name="Скругленный прямоугольник 20">
            <a:hlinkClick r:id="rId11" action="ppaction://hlinksldjump"/>
          </p:cNvPr>
          <p:cNvSpPr/>
          <p:nvPr/>
        </p:nvSpPr>
        <p:spPr>
          <a:xfrm>
            <a:off x="5794922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22" name="Скругленный прямоугольник 21">
            <a:hlinkClick r:id="rId12" action="ppaction://hlinksldjump"/>
          </p:cNvPr>
          <p:cNvSpPr/>
          <p:nvPr/>
        </p:nvSpPr>
        <p:spPr>
          <a:xfrm>
            <a:off x="6843673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3" name="Скругленный прямоугольник 22">
            <a:hlinkClick r:id="rId13" action="ppaction://hlinksldjump"/>
          </p:cNvPr>
          <p:cNvSpPr/>
          <p:nvPr/>
        </p:nvSpPr>
        <p:spPr>
          <a:xfrm>
            <a:off x="7892424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4" name="Скругленный прямоугольник 23">
            <a:hlinkClick r:id="rId14" action="ppaction://hlinksldjump"/>
          </p:cNvPr>
          <p:cNvSpPr/>
          <p:nvPr/>
        </p:nvSpPr>
        <p:spPr>
          <a:xfrm>
            <a:off x="8941175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25" name="Скругленный прямоугольник 24">
            <a:hlinkClick r:id="rId15" action="ppaction://hlinksldjump"/>
          </p:cNvPr>
          <p:cNvSpPr/>
          <p:nvPr/>
        </p:nvSpPr>
        <p:spPr>
          <a:xfrm>
            <a:off x="9989926" y="143852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26" name="Скругленный прямоугольник 25">
            <a:hlinkClick r:id="rId16" action="ppaction://hlinksldjump"/>
          </p:cNvPr>
          <p:cNvSpPr/>
          <p:nvPr/>
        </p:nvSpPr>
        <p:spPr>
          <a:xfrm>
            <a:off x="11038677" y="1438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27" name="Скругленный прямоугольник 26">
            <a:hlinkClick r:id="rId17" action="ppaction://hlinksldjump"/>
          </p:cNvPr>
          <p:cNvSpPr/>
          <p:nvPr/>
        </p:nvSpPr>
        <p:spPr>
          <a:xfrm>
            <a:off x="4746171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28" name="Скругленный прямоугольник 27">
            <a:hlinkClick r:id="rId18" action="ppaction://hlinksldjump"/>
          </p:cNvPr>
          <p:cNvSpPr/>
          <p:nvPr/>
        </p:nvSpPr>
        <p:spPr>
          <a:xfrm>
            <a:off x="5794922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29" name="Скругленный прямоугольник 28">
            <a:hlinkClick r:id="rId19" action="ppaction://hlinksldjump"/>
          </p:cNvPr>
          <p:cNvSpPr/>
          <p:nvPr/>
        </p:nvSpPr>
        <p:spPr>
          <a:xfrm>
            <a:off x="6843673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30" name="Скругленный прямоугольник 29">
            <a:hlinkClick r:id="rId20" action="ppaction://hlinksldjump"/>
          </p:cNvPr>
          <p:cNvSpPr/>
          <p:nvPr/>
        </p:nvSpPr>
        <p:spPr>
          <a:xfrm>
            <a:off x="7892424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31" name="Скругленный прямоугольник 30">
            <a:hlinkClick r:id="rId21" action="ppaction://hlinksldjump"/>
          </p:cNvPr>
          <p:cNvSpPr/>
          <p:nvPr/>
        </p:nvSpPr>
        <p:spPr>
          <a:xfrm>
            <a:off x="8941175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32" name="Скругленный прямоугольник 31">
            <a:hlinkClick r:id="rId22" action="ppaction://hlinksldjump"/>
          </p:cNvPr>
          <p:cNvSpPr/>
          <p:nvPr/>
        </p:nvSpPr>
        <p:spPr>
          <a:xfrm>
            <a:off x="9989926" y="241564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33" name="Скругленный прямоугольник 32">
            <a:hlinkClick r:id="rId23" action="ppaction://hlinksldjump"/>
          </p:cNvPr>
          <p:cNvSpPr/>
          <p:nvPr/>
        </p:nvSpPr>
        <p:spPr>
          <a:xfrm>
            <a:off x="11038677" y="2415640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34" name="Скругленный прямоугольник 33">
            <a:hlinkClick r:id="rId24" action="ppaction://hlinksldjump"/>
          </p:cNvPr>
          <p:cNvSpPr/>
          <p:nvPr/>
        </p:nvSpPr>
        <p:spPr>
          <a:xfrm>
            <a:off x="4746171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35" name="Скругленный прямоугольник 34">
            <a:hlinkClick r:id="rId25" action="ppaction://hlinksldjump"/>
          </p:cNvPr>
          <p:cNvSpPr/>
          <p:nvPr/>
        </p:nvSpPr>
        <p:spPr>
          <a:xfrm>
            <a:off x="5794922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36" name="Скругленный прямоугольник 35">
            <a:hlinkClick r:id="rId26" action="ppaction://hlinksldjump"/>
          </p:cNvPr>
          <p:cNvSpPr/>
          <p:nvPr/>
        </p:nvSpPr>
        <p:spPr>
          <a:xfrm>
            <a:off x="6843673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37" name="Скругленный прямоугольник 36">
            <a:hlinkClick r:id="rId27" action="ppaction://hlinksldjump"/>
          </p:cNvPr>
          <p:cNvSpPr/>
          <p:nvPr/>
        </p:nvSpPr>
        <p:spPr>
          <a:xfrm>
            <a:off x="7892424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38" name="Скругленный прямоугольник 37">
            <a:hlinkClick r:id="rId28" action="ppaction://hlinksldjump"/>
          </p:cNvPr>
          <p:cNvSpPr/>
          <p:nvPr/>
        </p:nvSpPr>
        <p:spPr>
          <a:xfrm>
            <a:off x="8941175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39" name="Скругленный прямоугольник 38">
            <a:hlinkClick r:id="rId28" action="ppaction://hlinksldjump"/>
          </p:cNvPr>
          <p:cNvSpPr/>
          <p:nvPr/>
        </p:nvSpPr>
        <p:spPr>
          <a:xfrm>
            <a:off x="9989926" y="335181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40" name="Скругленный прямоугольник 39">
            <a:hlinkClick r:id="rId29" action="ppaction://hlinksldjump"/>
          </p:cNvPr>
          <p:cNvSpPr/>
          <p:nvPr/>
        </p:nvSpPr>
        <p:spPr>
          <a:xfrm>
            <a:off x="11038677" y="3351810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41" name="Скругленный прямоугольник 40">
            <a:hlinkClick r:id="rId30" action="ppaction://hlinksldjump"/>
          </p:cNvPr>
          <p:cNvSpPr/>
          <p:nvPr/>
        </p:nvSpPr>
        <p:spPr>
          <a:xfrm>
            <a:off x="4746171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42" name="Скругленный прямоугольник 41">
            <a:hlinkClick r:id="rId31" action="ppaction://hlinksldjump"/>
          </p:cNvPr>
          <p:cNvSpPr/>
          <p:nvPr/>
        </p:nvSpPr>
        <p:spPr>
          <a:xfrm>
            <a:off x="5794922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43" name="Скругленный прямоугольник 42">
            <a:hlinkClick r:id="rId32" action="ppaction://hlinksldjump"/>
          </p:cNvPr>
          <p:cNvSpPr/>
          <p:nvPr/>
        </p:nvSpPr>
        <p:spPr>
          <a:xfrm>
            <a:off x="6843673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44" name="Скругленный прямоугольник 43">
            <a:hlinkClick r:id="rId33" action="ppaction://hlinksldjump"/>
          </p:cNvPr>
          <p:cNvSpPr/>
          <p:nvPr/>
        </p:nvSpPr>
        <p:spPr>
          <a:xfrm>
            <a:off x="7892424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45" name="Скругленный прямоугольник 44">
            <a:hlinkClick r:id="rId34" action="ppaction://hlinksldjump"/>
          </p:cNvPr>
          <p:cNvSpPr/>
          <p:nvPr/>
        </p:nvSpPr>
        <p:spPr>
          <a:xfrm>
            <a:off x="8941175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46" name="Скругленный прямоугольник 45">
            <a:hlinkClick r:id="rId35" action="ppaction://hlinksldjump"/>
          </p:cNvPr>
          <p:cNvSpPr/>
          <p:nvPr/>
        </p:nvSpPr>
        <p:spPr>
          <a:xfrm>
            <a:off x="9989926" y="430609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47" name="Скругленный прямоугольник 46">
            <a:hlinkClick r:id="rId36" action="ppaction://hlinksldjump"/>
          </p:cNvPr>
          <p:cNvSpPr/>
          <p:nvPr/>
        </p:nvSpPr>
        <p:spPr>
          <a:xfrm>
            <a:off x="11038677" y="430609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80442" y="5281670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TEAM </a:t>
            </a:r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49" name="Овал 4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52" name="Овал 51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53" name="Овал 52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54" name="Овал 5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55" name="Овал 54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56" name="Овал 5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57" name="Овал 56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58" name="Овал 5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59" name="Овал 58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60" name="Овал 5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61" name="Овал 6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63" name="Овал 6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64" name="Овал 6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65" name="Овал 6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66" name="Овал 6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67" name="Овал 66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68" name="Овал 6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69" name="Овал 6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70" name="Овал 6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71" name="Овал 7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72" name="Овал 7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73" name="Овал 7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74" name="Овал 73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75" name="Овал 7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918099" y="5301627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TEAM 2</a:t>
            </a:r>
            <a:endParaRPr lang="ru-RU" sz="2400" dirty="0"/>
          </a:p>
        </p:txBody>
      </p:sp>
      <p:sp>
        <p:nvSpPr>
          <p:cNvPr id="79" name="Овал 78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81" name="Овал 80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82" name="Овал 81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83" name="Овал 8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84" name="Овал 83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85" name="Овал 8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86" name="Овал 85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87" name="Овал 8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88" name="Овал 87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89" name="Овал 8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90" name="Овал 8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91" name="Овал 9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92" name="Овал 9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93" name="Овал 9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94" name="Овал 9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95" name="Овал 9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96" name="Овал 95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97" name="Овал 9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98" name="Овал 97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99" name="Овал 9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00" name="Овал 9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01" name="Овал 10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02" name="Овал 10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03" name="Овал 102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04" name="Овал 10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4902177" y="5330221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TEAM 3</a:t>
            </a:r>
            <a:endParaRPr lang="ru-RU" sz="2400" dirty="0"/>
          </a:p>
        </p:txBody>
      </p:sp>
      <p:sp>
        <p:nvSpPr>
          <p:cNvPr id="106" name="Овал 105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08" name="Овал 107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09" name="Овал 108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10" name="Овал 109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11" name="Овал 110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12" name="Овал 111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113" name="Овал 112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14" name="Овал 113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15" name="Овал 114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16" name="Овал 115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117" name="Овал 11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18" name="Овал 117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119" name="Овал 118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20" name="Овал 119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21" name="Овал 120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22" name="Овал 121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23" name="Овал 122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24" name="Овал 123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125" name="Овал 124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26" name="Овал 125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27" name="Овал 12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28" name="Овал 127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29" name="Овал 128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30" name="Овал 129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31" name="Овал 130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132" name="Прямоугольник 131"/>
          <p:cNvSpPr/>
          <p:nvPr/>
        </p:nvSpPr>
        <p:spPr>
          <a:xfrm>
            <a:off x="6823575" y="5330221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TEAM 4</a:t>
            </a:r>
            <a:endParaRPr lang="ru-RU" sz="2400" dirty="0"/>
          </a:p>
        </p:txBody>
      </p:sp>
      <p:sp>
        <p:nvSpPr>
          <p:cNvPr id="133" name="Овал 132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35" name="Овал 134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36" name="Овал 135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37" name="Овал 136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38" name="Овал 137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39" name="Овал 138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140" name="Овал 139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41" name="Овал 140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42" name="Овал 141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43" name="Овал 142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144" name="Овал 143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45" name="Овал 144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146" name="Овал 145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47" name="Овал 146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48" name="Овал 147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49" name="Овал 148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50" name="Овал 149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51" name="Овал 150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152" name="Овал 151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53" name="Овал 152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54" name="Овал 153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55" name="Овал 154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56" name="Овал 155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57" name="Овал 156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58" name="Овал 157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159" name="Прямоугольник 158"/>
          <p:cNvSpPr/>
          <p:nvPr/>
        </p:nvSpPr>
        <p:spPr>
          <a:xfrm>
            <a:off x="8763282" y="5330221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TEAM </a:t>
            </a:r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160" name="Овал 159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Овал 160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62" name="Овал 161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63" name="Овал 162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64" name="Овал 163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65" name="Овал 164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66" name="Овал 165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67" name="Овал 166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68" name="Овал 167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69" name="Овал 168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70" name="Овал 169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71" name="Овал 170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72" name="Овал 171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73" name="Овал 172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74" name="Овал 173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75" name="Овал 174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76" name="Овал 175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77" name="Овал 176"/>
          <p:cNvSpPr>
            <a:spLocks/>
          </p:cNvSpPr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78" name="Овал 177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79" name="Овал 178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80" name="Овал 179"/>
          <p:cNvSpPr/>
          <p:nvPr/>
        </p:nvSpPr>
        <p:spPr>
          <a:xfrm>
            <a:off x="9288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88256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5" fill="hold">
                      <p:stCondLst>
                        <p:cond delay="indefinite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0" fill="hold">
                      <p:stCondLst>
                        <p:cond delay="indefinite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>
                      <p:stCondLst>
                        <p:cond delay="indefinite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5" fill="hold">
                      <p:stCondLst>
                        <p:cond delay="indefinite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>
                      <p:stCondLst>
                        <p:cond delay="indefinite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0" fill="hold">
                      <p:stCondLst>
                        <p:cond delay="indefinite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5" fill="hold">
                      <p:stCondLst>
                        <p:cond delay="indefinite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0" fill="hold">
                      <p:stCondLst>
                        <p:cond delay="indefinite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0" fill="hold">
                      <p:stCondLst>
                        <p:cond delay="indefinite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5" fill="hold">
                      <p:stCondLst>
                        <p:cond delay="indefinite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0" fill="hold">
                      <p:stCondLst>
                        <p:cond delay="indefinite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6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6" fill="hold">
                      <p:stCondLst>
                        <p:cond delay="0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1" fill="hold">
                      <p:stCondLst>
                        <p:cond delay="indefinite"/>
                      </p:stCondLst>
                      <p:childTnLst>
                        <p:par>
                          <p:cTn id="632" fill="hold">
                            <p:stCondLst>
                              <p:cond delay="0"/>
                            </p:stCondLst>
                            <p:childTnLst>
                              <p:par>
                                <p:cTn id="6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6" fill="hold">
                      <p:stCondLst>
                        <p:cond delay="indefinite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1" fill="hold">
                      <p:stCondLst>
                        <p:cond delay="indefinite"/>
                      </p:stCondLst>
                      <p:childTnLst>
                        <p:par>
                          <p:cTn id="642" fill="hold">
                            <p:stCondLst>
                              <p:cond delay="0"/>
                            </p:stCondLst>
                            <p:childTnLst>
                              <p:par>
                                <p:cTn id="6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6" fill="hold">
                      <p:stCondLst>
                        <p:cond delay="indefinite"/>
                      </p:stCondLst>
                      <p:childTnLst>
                        <p:par>
                          <p:cTn id="647" fill="hold">
                            <p:stCondLst>
                              <p:cond delay="0"/>
                            </p:stCondLst>
                            <p:childTnLst>
                              <p:par>
                                <p:cTn id="6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1" fill="hold">
                      <p:stCondLst>
                        <p:cond delay="indefinite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6" fill="hold">
                      <p:stCondLst>
                        <p:cond delay="indefinite"/>
                      </p:stCondLst>
                      <p:childTnLst>
                        <p:par>
                          <p:cTn id="667" fill="hold">
                            <p:stCondLst>
                              <p:cond delay="0"/>
                            </p:stCondLst>
                            <p:childTnLst>
                              <p:par>
                                <p:cTn id="6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1" fill="hold">
                      <p:stCondLst>
                        <p:cond delay="indefinite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6" fill="hold">
                      <p:stCondLst>
                        <p:cond delay="indefinite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1" fill="hold">
                      <p:stCondLst>
                        <p:cond delay="indefinite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6" fill="hold">
                      <p:stCondLst>
                        <p:cond delay="indefinite"/>
                      </p:stCondLst>
                      <p:childTnLst>
                        <p:par>
                          <p:cTn id="687" fill="hold">
                            <p:stCondLst>
                              <p:cond delay="0"/>
                            </p:stCondLst>
                            <p:childTnLst>
                              <p:par>
                                <p:cTn id="6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>
                      <p:stCondLst>
                        <p:cond delay="indefinite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1" fill="hold">
                      <p:stCondLst>
                        <p:cond delay="indefinite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6" fill="hold">
                      <p:stCondLst>
                        <p:cond delay="indefinite"/>
                      </p:stCondLst>
                      <p:childTnLst>
                        <p:par>
                          <p:cTn id="707" fill="hold">
                            <p:stCondLst>
                              <p:cond delay="0"/>
                            </p:stCondLst>
                            <p:childTnLst>
                              <p:par>
                                <p:cTn id="7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1" fill="hold">
                      <p:stCondLst>
                        <p:cond delay="indefinite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6" fill="hold">
                      <p:stCondLst>
                        <p:cond delay="indefinite"/>
                      </p:stCondLst>
                      <p:childTnLst>
                        <p:par>
                          <p:cTn id="717" fill="hold">
                            <p:stCondLst>
                              <p:cond delay="0"/>
                            </p:stCondLst>
                            <p:childTnLst>
                              <p:par>
                                <p:cTn id="7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1" fill="hold">
                      <p:stCondLst>
                        <p:cond delay="indefinite"/>
                      </p:stCondLst>
                      <p:childTnLst>
                        <p:par>
                          <p:cTn id="722" fill="hold">
                            <p:stCondLst>
                              <p:cond delay="0"/>
                            </p:stCondLst>
                            <p:childTnLst>
                              <p:par>
                                <p:cTn id="7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6" fill="hold">
                      <p:stCondLst>
                        <p:cond delay="indefinite"/>
                      </p:stCondLst>
                      <p:childTnLst>
                        <p:par>
                          <p:cTn id="727" fill="hold">
                            <p:stCondLst>
                              <p:cond delay="0"/>
                            </p:stCondLst>
                            <p:childTnLst>
                              <p:par>
                                <p:cTn id="7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1" fill="hold">
                      <p:stCondLst>
                        <p:cond delay="indefinite"/>
                      </p:stCondLst>
                      <p:childTnLst>
                        <p:par>
                          <p:cTn id="732" fill="hold">
                            <p:stCondLst>
                              <p:cond delay="0"/>
                            </p:stCondLst>
                            <p:childTnLst>
                              <p:par>
                                <p:cTn id="7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6" fill="hold">
                      <p:stCondLst>
                        <p:cond delay="indefinite"/>
                      </p:stCondLst>
                      <p:childTnLst>
                        <p:par>
                          <p:cTn id="737" fill="hold">
                            <p:stCondLst>
                              <p:cond delay="0"/>
                            </p:stCondLst>
                            <p:childTnLst>
                              <p:par>
                                <p:cTn id="7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1" fill="hold">
                      <p:stCondLst>
                        <p:cond delay="indefinite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6" fill="hold">
                      <p:stCondLst>
                        <p:cond delay="indefinite"/>
                      </p:stCondLst>
                      <p:childTnLst>
                        <p:par>
                          <p:cTn id="747" fill="hold">
                            <p:stCondLst>
                              <p:cond delay="0"/>
                            </p:stCondLst>
                            <p:childTnLst>
                              <p:par>
                                <p:cTn id="7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751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2" fill="hold">
                      <p:stCondLst>
                        <p:cond delay="0"/>
                      </p:stCondLst>
                      <p:childTnLst>
                        <p:par>
                          <p:cTn id="753" fill="hold">
                            <p:stCondLst>
                              <p:cond delay="0"/>
                            </p:stCondLst>
                            <p:childTnLst>
                              <p:par>
                                <p:cTn id="7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7" fill="hold">
                      <p:stCondLst>
                        <p:cond delay="indefinite"/>
                      </p:stCondLst>
                      <p:childTnLst>
                        <p:par>
                          <p:cTn id="758" fill="hold">
                            <p:stCondLst>
                              <p:cond delay="0"/>
                            </p:stCondLst>
                            <p:childTnLst>
                              <p:par>
                                <p:cTn id="7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2" fill="hold">
                      <p:stCondLst>
                        <p:cond delay="indefinite"/>
                      </p:stCondLst>
                      <p:childTnLst>
                        <p:par>
                          <p:cTn id="763" fill="hold">
                            <p:stCondLst>
                              <p:cond delay="0"/>
                            </p:stCondLst>
                            <p:childTnLst>
                              <p:par>
                                <p:cTn id="7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7" fill="hold">
                      <p:stCondLst>
                        <p:cond delay="indefinite"/>
                      </p:stCondLst>
                      <p:childTnLst>
                        <p:par>
                          <p:cTn id="768" fill="hold">
                            <p:stCondLst>
                              <p:cond delay="0"/>
                            </p:stCondLst>
                            <p:childTnLst>
                              <p:par>
                                <p:cTn id="7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2" fill="hold">
                      <p:stCondLst>
                        <p:cond delay="indefinite"/>
                      </p:stCondLst>
                      <p:childTnLst>
                        <p:par>
                          <p:cTn id="773" fill="hold">
                            <p:stCondLst>
                              <p:cond delay="0"/>
                            </p:stCondLst>
                            <p:childTnLst>
                              <p:par>
                                <p:cTn id="7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7" fill="hold">
                      <p:stCondLst>
                        <p:cond delay="indefinite"/>
                      </p:stCondLst>
                      <p:childTnLst>
                        <p:par>
                          <p:cTn id="778" fill="hold">
                            <p:stCondLst>
                              <p:cond delay="0"/>
                            </p:stCondLst>
                            <p:childTnLst>
                              <p:par>
                                <p:cTn id="7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2" fill="hold">
                      <p:stCondLst>
                        <p:cond delay="indefinite"/>
                      </p:stCondLst>
                      <p:childTnLst>
                        <p:par>
                          <p:cTn id="783" fill="hold">
                            <p:stCondLst>
                              <p:cond delay="0"/>
                            </p:stCondLst>
                            <p:childTnLst>
                              <p:par>
                                <p:cTn id="7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7" fill="hold">
                      <p:stCondLst>
                        <p:cond delay="indefinite"/>
                      </p:stCondLst>
                      <p:childTnLst>
                        <p:par>
                          <p:cTn id="788" fill="hold">
                            <p:stCondLst>
                              <p:cond delay="0"/>
                            </p:stCondLst>
                            <p:childTnLst>
                              <p:par>
                                <p:cTn id="7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2" fill="hold">
                      <p:stCondLst>
                        <p:cond delay="indefinite"/>
                      </p:stCondLst>
                      <p:childTnLst>
                        <p:par>
                          <p:cTn id="793" fill="hold">
                            <p:stCondLst>
                              <p:cond delay="0"/>
                            </p:stCondLst>
                            <p:childTnLst>
                              <p:par>
                                <p:cTn id="7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7" fill="hold">
                      <p:stCondLst>
                        <p:cond delay="indefinite"/>
                      </p:stCondLst>
                      <p:childTnLst>
                        <p:par>
                          <p:cTn id="798" fill="hold">
                            <p:stCondLst>
                              <p:cond delay="0"/>
                            </p:stCondLst>
                            <p:childTnLst>
                              <p:par>
                                <p:cTn id="7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2" fill="hold">
                      <p:stCondLst>
                        <p:cond delay="indefinite"/>
                      </p:stCondLst>
                      <p:childTnLst>
                        <p:par>
                          <p:cTn id="803" fill="hold">
                            <p:stCondLst>
                              <p:cond delay="0"/>
                            </p:stCondLst>
                            <p:childTnLst>
                              <p:par>
                                <p:cTn id="8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7" fill="hold">
                      <p:stCondLst>
                        <p:cond delay="indefinite"/>
                      </p:stCondLst>
                      <p:childTnLst>
                        <p:par>
                          <p:cTn id="808" fill="hold">
                            <p:stCondLst>
                              <p:cond delay="0"/>
                            </p:stCondLst>
                            <p:childTnLst>
                              <p:par>
                                <p:cTn id="8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2" fill="hold">
                      <p:stCondLst>
                        <p:cond delay="indefinite"/>
                      </p:stCondLst>
                      <p:childTnLst>
                        <p:par>
                          <p:cTn id="813" fill="hold">
                            <p:stCondLst>
                              <p:cond delay="0"/>
                            </p:stCondLst>
                            <p:childTnLst>
                              <p:par>
                                <p:cTn id="8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7" fill="hold">
                      <p:stCondLst>
                        <p:cond delay="indefinite"/>
                      </p:stCondLst>
                      <p:childTnLst>
                        <p:par>
                          <p:cTn id="818" fill="hold">
                            <p:stCondLst>
                              <p:cond delay="0"/>
                            </p:stCondLst>
                            <p:childTnLst>
                              <p:par>
                                <p:cTn id="8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2" fill="hold">
                      <p:stCondLst>
                        <p:cond delay="indefinite"/>
                      </p:stCondLst>
                      <p:childTnLst>
                        <p:par>
                          <p:cTn id="823" fill="hold">
                            <p:stCondLst>
                              <p:cond delay="0"/>
                            </p:stCondLst>
                            <p:childTnLst>
                              <p:par>
                                <p:cTn id="8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7" fill="hold">
                      <p:stCondLst>
                        <p:cond delay="indefinite"/>
                      </p:stCondLst>
                      <p:childTnLst>
                        <p:par>
                          <p:cTn id="828" fill="hold">
                            <p:stCondLst>
                              <p:cond delay="0"/>
                            </p:stCondLst>
                            <p:childTnLst>
                              <p:par>
                                <p:cTn id="8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2" fill="hold">
                      <p:stCondLst>
                        <p:cond delay="indefinite"/>
                      </p:stCondLst>
                      <p:childTnLst>
                        <p:par>
                          <p:cTn id="833" fill="hold">
                            <p:stCondLst>
                              <p:cond delay="0"/>
                            </p:stCondLst>
                            <p:childTnLst>
                              <p:par>
                                <p:cTn id="8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7" fill="hold">
                      <p:stCondLst>
                        <p:cond delay="indefinite"/>
                      </p:stCondLst>
                      <p:childTnLst>
                        <p:par>
                          <p:cTn id="838" fill="hold">
                            <p:stCondLst>
                              <p:cond delay="0"/>
                            </p:stCondLst>
                            <p:childTnLst>
                              <p:par>
                                <p:cTn id="8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2" fill="hold">
                      <p:stCondLst>
                        <p:cond delay="indefinite"/>
                      </p:stCondLst>
                      <p:childTnLst>
                        <p:par>
                          <p:cTn id="843" fill="hold">
                            <p:stCondLst>
                              <p:cond delay="0"/>
                            </p:stCondLst>
                            <p:childTnLst>
                              <p:par>
                                <p:cTn id="8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7" fill="hold">
                      <p:stCondLst>
                        <p:cond delay="indefinite"/>
                      </p:stCondLst>
                      <p:childTnLst>
                        <p:par>
                          <p:cTn id="848" fill="hold">
                            <p:stCondLst>
                              <p:cond delay="0"/>
                            </p:stCondLst>
                            <p:childTnLst>
                              <p:par>
                                <p:cTn id="8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827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the dad’s name?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221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His name is David.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Ольга\Desktop\826ec24f728fb40a71feead7af4eb11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1048" y="203198"/>
            <a:ext cx="4663150" cy="50852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691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3" y="791570"/>
            <a:ext cx="3383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are the grandfathers’ names?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2352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Their names are Joe and Homer.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Ольга\Desktop\826ec24f728fb40a71feead7af4eb11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1144" y="219108"/>
            <a:ext cx="4905827" cy="53498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4087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578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66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No, she hasn’t.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 descr="C:\Users\Ольга\Desktop\826ec24f728fb40a71feead7af4eb11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0259" y="364898"/>
            <a:ext cx="4858883" cy="529866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46744" y="624114"/>
            <a:ext cx="4977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Has she got a sister?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29737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245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Sing the song.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Finger Family Song - Children Song with Lyrics - Nursery Rhymes _ Kids Academ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99541" y="457198"/>
            <a:ext cx="7440990" cy="558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1164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What’s your mother’s name?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1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Her name is……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Ольга\Desktop\Statusy-pro-mam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9513" y="668338"/>
            <a:ext cx="6480175" cy="430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03061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206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Have you got a sister or a brother?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97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Yes, I have a …..</a:t>
            </a:r>
          </a:p>
          <a:p>
            <a:r>
              <a:rPr lang="en-US" sz="3200" dirty="0" smtClean="0"/>
              <a:t>No, I haven’t.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 descr="C:\Users\Ольга\Desktop\2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1025" y="1447800"/>
            <a:ext cx="5948363" cy="3960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16190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671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This animal is very big, has long legs and a long neck and lives in Africa.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a giraffe.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53AB7C1-A1C9-4A07-94FB-CBA5986A5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9944" y="1877433"/>
            <a:ext cx="6032110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9948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63699"/>
            <a:ext cx="1118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animal is big. It has got a fat body. It is brown. It can run very fast.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87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a bear. 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C:\Users\Ольга\Desktop\26bcb83f-9338-58a2-9c21-7cb693db39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9541" y="1368398"/>
            <a:ext cx="6255659" cy="4139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48451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786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Sing the animal song.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The Animal S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397829" y="718457"/>
            <a:ext cx="7344228" cy="550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920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422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Can it fly?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3" y="5707039"/>
            <a:ext cx="167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Yes, it can.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C:\Users\Ольга\Desktop\maxresdefault-2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0549" y="1266229"/>
            <a:ext cx="6638925" cy="3734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2388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your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</a:t>
            </a:r>
            <a:r>
              <a:rPr lang="en-US" sz="3200" dirty="0" err="1" smtClean="0"/>
              <a:t>colour</a:t>
            </a:r>
            <a:r>
              <a:rPr lang="en-US" sz="3200" dirty="0" smtClean="0"/>
              <a:t>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My favorite </a:t>
            </a:r>
            <a:r>
              <a:rPr lang="en-US" sz="3200" dirty="0" err="1" smtClean="0"/>
              <a:t>colour</a:t>
            </a:r>
            <a:r>
              <a:rPr lang="en-US" sz="3200" dirty="0" smtClean="0"/>
              <a:t> is……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Ольга\Desktop\54b0465a7eb80b68c4e495cc26af758a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9566" y="1662250"/>
            <a:ext cx="4907278" cy="36804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3763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 can…….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66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 can swim and jump.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7" name="Picture 3" descr="C:\Users\Ольга\Desktop\kartinki-lyagushki-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9485" y="388257"/>
            <a:ext cx="6852557" cy="5139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4248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8219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animal is it?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1" y="5707039"/>
            <a:ext cx="1707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a seahorse.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C:\Users\Ольга\Desktop\fish-Frankfurt-Zoo-deutschland-seahorse-hessen-tiere-close-up-macro-photography-marine-biology-organism-frankfurtammain-lebewesen-innenstadt-syngnathiformes-fische-763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024" y="1112237"/>
            <a:ext cx="6143625" cy="40963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3944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0071" y="5707039"/>
            <a:ext cx="1707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lizard, a crocodile, a snake.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70858" y="696686"/>
            <a:ext cx="4223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Choose the reptiles.</a:t>
            </a:r>
            <a:endParaRPr lang="ru-RU" sz="3200" dirty="0"/>
          </a:p>
        </p:txBody>
      </p:sp>
      <p:pic>
        <p:nvPicPr>
          <p:cNvPr id="8" name="Picture 2" descr="C:\Users\Ольга\Desktop\645dc7f0494b04986037bcd1e1064a3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1715" y="613408"/>
            <a:ext cx="3077028" cy="2048147"/>
          </a:xfrm>
          <a:prstGeom prst="rect">
            <a:avLst/>
          </a:prstGeom>
          <a:noFill/>
        </p:spPr>
      </p:pic>
      <p:pic>
        <p:nvPicPr>
          <p:cNvPr id="9" name="Picture 5" descr="C:\Users\Ольга\Desktop\1646391115_3-kartinkin-net-p-kartinki-yashcheritsi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5886" y="2789709"/>
            <a:ext cx="2573564" cy="1897726"/>
          </a:xfrm>
          <a:prstGeom prst="rect">
            <a:avLst/>
          </a:prstGeom>
          <a:noFill/>
        </p:spPr>
      </p:pic>
      <p:pic>
        <p:nvPicPr>
          <p:cNvPr id="10" name="Picture 6" descr="C:\Users\Ольга\Desktop\horse-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94171" y="2853602"/>
            <a:ext cx="2993042" cy="1839954"/>
          </a:xfrm>
          <a:prstGeom prst="rect">
            <a:avLst/>
          </a:prstGeom>
          <a:noFill/>
        </p:spPr>
      </p:pic>
      <p:pic>
        <p:nvPicPr>
          <p:cNvPr id="11" name="Picture 4" descr="C:\Users\Ольга\Desktop\reptile-scaled-reptile-snake-serpent-organism-macro-photography-close-up-terrestrial-animal-mamba-elapidae-VIPER-western-green-mamba-8980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6916" y="2752768"/>
            <a:ext cx="2895827" cy="1936935"/>
          </a:xfrm>
          <a:prstGeom prst="rect">
            <a:avLst/>
          </a:prstGeom>
          <a:noFill/>
        </p:spPr>
      </p:pic>
      <p:pic>
        <p:nvPicPr>
          <p:cNvPr id="12" name="Picture 3" descr="C:\Users\Ольга\Desktop\S9w6pH5Za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78057" y="548368"/>
            <a:ext cx="3193143" cy="19957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3944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965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is the fridge?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55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 the kitchen.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C:\Users\Ольга\Desktop\6ecd238b309b1e651dfe6e891499168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3252" y="650648"/>
            <a:ext cx="5165725" cy="451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0696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619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Sing the song 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On In Under By S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299580" y="595085"/>
            <a:ext cx="7440991" cy="558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60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058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is the teddy?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49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on the sofa.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Ольга\Desktop\wall-green-brown-yellow-sofa-toy-material-cushion-teddy-bear-product-textile-wallpaper-plush-soft-toy-flower-wallpaper-stuffed-toy-kids-toy-baby-toy-1173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1975" y="1123706"/>
            <a:ext cx="7419975" cy="41737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779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471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Is the bedroom upstairs or downstairs?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97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 is upstairs.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Ольга\Desktop\2_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3483" y="1273510"/>
            <a:ext cx="4512928" cy="4520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999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726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many chairs are there in the kitchen</a:t>
            </a:r>
            <a:r>
              <a:rPr lang="en-US" sz="3200" dirty="0" smtClean="0"/>
              <a:t>?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39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There are 3 chairs.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Ольга\Desktop\bg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8432" y="1720515"/>
            <a:ext cx="4761915" cy="35722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201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06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is the ball?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59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 is under the table.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Ольга\Desktop\kisspng-table-ping-pong-chair-clip-art-5afcf73c1edd73.97332152152652780412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2179" y="1300215"/>
            <a:ext cx="5172574" cy="4138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56308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214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</a:t>
            </a:r>
            <a:r>
              <a:rPr lang="en-US" sz="3200" dirty="0" err="1" smtClean="0"/>
              <a:t>colour</a:t>
            </a:r>
            <a:r>
              <a:rPr lang="en-US" sz="3200" dirty="0" smtClean="0"/>
              <a:t> are the cupboards?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87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They are yellow.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Ольга\Desktop\full_zheltaja-pvh-boljsha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1257" y="1356606"/>
            <a:ext cx="6355729" cy="42056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63123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256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What’s the weather like today?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91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It’s……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Ольга\Desktop\578c51debfea8da212233b7f25d777d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4411" y="1374866"/>
            <a:ext cx="5203370" cy="390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536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391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it?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28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a carrot.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Ольга\Desktop\image35-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4284" y="578308"/>
            <a:ext cx="4281716" cy="4582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2352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622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Do you like bananas?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3" y="5707039"/>
            <a:ext cx="1697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Yes, I do. / No, I don’t.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Ольга\Desktop\Fruit_Bananas_Three_3_4784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0400" y="1262348"/>
            <a:ext cx="6019574" cy="40122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72019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318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Sing th</a:t>
            </a:r>
            <a:r>
              <a:rPr lang="en-US" sz="3200" dirty="0" smtClean="0"/>
              <a:t>e song. Name all the food mentioned there.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67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341257" y="6125029"/>
            <a:ext cx="5094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Broccoli, ice cream, pizza, popcorn, doughnut, juice, banana, soup.</a:t>
            </a:r>
            <a:endParaRPr lang="ru-RU" sz="20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Do You Like Broccoli Ice Cream_ _ Super Simple Song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49599" y="1386113"/>
            <a:ext cx="5892801" cy="441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017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8884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 have got some …..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1" y="5707039"/>
            <a:ext cx="171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Apples.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Ольга\Desktop\krasnie_yabloki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8057" y="1302754"/>
            <a:ext cx="6223000" cy="4065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1510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1035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Have you got ………cheese?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39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any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Ольга\Desktop\1614578355_62-p-sir-na-belom-fone-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1313" y="1324060"/>
            <a:ext cx="6025183" cy="4017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1382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7918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your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food?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1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My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food is…….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Ольга\Desktop\391664-svet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7541" y="1338943"/>
            <a:ext cx="6371771" cy="4245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55222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702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your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drink?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1" y="5707039"/>
            <a:ext cx="1707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My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drink is………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Ольга\Desktop\detoq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1515110"/>
            <a:ext cx="6228080" cy="3892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04054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What’s this in English?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759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It’s a ruler.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C:\Users\Ольга\Desktop\5e771566d77b8e7020c0706890e27e8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700" y="1257300"/>
            <a:ext cx="3181350" cy="3181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3039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851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What’s your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subject?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874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My  </a:t>
            </a:r>
            <a:r>
              <a:rPr lang="en-US" sz="3200" dirty="0" err="1" smtClean="0"/>
              <a:t>favourite</a:t>
            </a:r>
            <a:r>
              <a:rPr lang="en-US" sz="3200" dirty="0" smtClean="0"/>
              <a:t> subject is…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Ольга\Desktop\6856b6960db850fac631f9d416785a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3771" y="1005113"/>
            <a:ext cx="5442857" cy="4082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45513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7803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 old are you?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936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I’m 9/10/11.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Ольга\YandexDisk\Загрузки\kak-sprosit-quotskolko-tebe-let-na-angliiskomqu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0199" y="1059541"/>
            <a:ext cx="6648176" cy="3736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30216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7325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Name 5 things in the classroom.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2113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Table, window, poster, chair, book, pencil, door…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Ольга\Desktop\image16432537509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1543" y="1334530"/>
            <a:ext cx="6222998" cy="4143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45521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3" y="791569"/>
            <a:ext cx="19462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Sing the song about school supplies.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2021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School Supplies Song _ Fun Kids English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06057" y="424544"/>
            <a:ext cx="8045751" cy="603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637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1014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the little brother’s name?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2021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ANSWER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His name is Samuel. 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Ольга\Desktop\826ec24f728fb40a71feead7af4eb11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6857" y="366457"/>
            <a:ext cx="5004027" cy="54569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1069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eebe10aeb26d565cbbf8a6e96d71d311b10c6a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651</Words>
  <Application>Microsoft Office PowerPoint</Application>
  <PresentationFormat>Произвольный</PresentationFormat>
  <Paragraphs>300</Paragraphs>
  <Slides>36</Slides>
  <Notes>36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Ольга</cp:lastModifiedBy>
  <cp:revision>53</cp:revision>
  <dcterms:created xsi:type="dcterms:W3CDTF">2017-08-05T04:53:38Z</dcterms:created>
  <dcterms:modified xsi:type="dcterms:W3CDTF">2022-08-22T09:08:14Z</dcterms:modified>
</cp:coreProperties>
</file>