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66" r:id="rId5"/>
    <p:sldId id="258" r:id="rId6"/>
    <p:sldId id="260" r:id="rId7"/>
    <p:sldId id="261" r:id="rId8"/>
    <p:sldId id="267" r:id="rId9"/>
    <p:sldId id="264" r:id="rId10"/>
    <p:sldId id="259" r:id="rId11"/>
    <p:sldId id="262" r:id="rId12"/>
  </p:sldIdLst>
  <p:sldSz cx="10080625" cy="7559675"/>
  <p:notesSz cx="7559675" cy="10691813"/>
  <p:defaultTextStyle>
    <a:defPPr>
      <a:defRPr lang="en-GB"/>
    </a:defPPr>
    <a:lvl1pPr algn="l" defTabSz="4476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1pPr>
    <a:lvl2pPr marL="741363" indent="-284163" algn="l" defTabSz="4476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2pPr>
    <a:lvl3pPr marL="1141413" indent="-227013" algn="l" defTabSz="4476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3pPr>
    <a:lvl4pPr marL="1598613" indent="-227013" algn="l" defTabSz="4476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4pPr>
    <a:lvl5pPr marL="2055813" indent="-227013" algn="l" defTabSz="4476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FF99"/>
    <a:srgbClr val="000099"/>
    <a:srgbClr val="0000FF"/>
    <a:srgbClr val="FF0066"/>
    <a:srgbClr val="6600CC"/>
    <a:srgbClr val="FF7C80"/>
    <a:srgbClr val="CC0000"/>
    <a:srgbClr val="660066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9" y="-86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216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216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49216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49216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2A1BACB0-67CD-47BE-8B2F-33ECB9055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9619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defTabSz="447675" eaLnBrk="1">
              <a:buFont typeface="Times New Roman" pitchFamily="18" charset="0"/>
              <a:buNone/>
            </a:pPr>
            <a:fld id="{44FFF2DE-C8F1-4C2C-AF53-A3575A751866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defTabSz="447675" eaLnBrk="1">
                <a:buFont typeface="Times New Roman" pitchFamily="18" charset="0"/>
                <a:buNone/>
              </a:pPr>
              <a:t>1</a:t>
            </a:fld>
            <a:endParaRPr lang="ru-RU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defTabSz="447675" eaLnBrk="1">
              <a:buFont typeface="Times New Roman" pitchFamily="18" charset="0"/>
              <a:buNone/>
            </a:pPr>
            <a:fld id="{B16F6BA6-85AB-48C8-A389-49CB24233EEF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defTabSz="447675" eaLnBrk="1">
                <a:buFont typeface="Times New Roman" pitchFamily="18" charset="0"/>
                <a:buNone/>
              </a:pPr>
              <a:t>2</a:t>
            </a:fld>
            <a:endParaRPr lang="ru-RU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7212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8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152" indent="0" algn="ctr">
              <a:buNone/>
              <a:defRPr/>
            </a:lvl2pPr>
            <a:lvl3pPr marL="914305" indent="0" algn="ctr">
              <a:buNone/>
              <a:defRPr/>
            </a:lvl3pPr>
            <a:lvl4pPr marL="1371457" indent="0" algn="ctr">
              <a:buNone/>
              <a:defRPr/>
            </a:lvl4pPr>
            <a:lvl5pPr marL="1828610" indent="0" algn="ctr">
              <a:buNone/>
              <a:defRPr/>
            </a:lvl5pPr>
            <a:lvl6pPr marL="2285763" indent="0" algn="ctr">
              <a:buNone/>
              <a:defRPr/>
            </a:lvl6pPr>
            <a:lvl7pPr marL="2742916" indent="0" algn="ctr">
              <a:buNone/>
              <a:defRPr/>
            </a:lvl7pPr>
            <a:lvl8pPr marL="3200068" indent="0" algn="ctr">
              <a:buNone/>
              <a:defRPr/>
            </a:lvl8pPr>
            <a:lvl9pPr marL="365722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554A3-7664-4FFA-8C61-91921E22A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6934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E675A-7163-4523-958C-FF3B920F7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522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6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6"/>
            <a:ext cx="6650038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2DD92-8800-4C36-9C98-6FDDC2C21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2894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1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7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86F60-1D07-4C87-800A-10C24BD92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655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31A12-EF54-4283-84DB-97DB05A3F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178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793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5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A43FB-2836-4C18-9074-002AABC00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187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4787" y="1944167"/>
            <a:ext cx="4917805" cy="550001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40602" y="1944167"/>
            <a:ext cx="4917805" cy="550001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17A2-6042-480C-9354-D73499EEE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547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E3825-69C9-4E31-869E-25F6E00BD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497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4EC59-F224-4382-AFB5-DF99F9E4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7674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529E0-EF99-49F5-BB7F-B69144697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859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3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6" y="300989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3" y="1581934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C035-48BA-4966-B88C-82AA80F0A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701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4E653-FEA9-44E3-AFA3-CFE501558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505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7444-9F08-4FBD-A316-73E126CC6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944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65641-BEB5-401F-B69B-89C35B443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9080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57499" y="334236"/>
            <a:ext cx="2500906" cy="71099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4785" y="334236"/>
            <a:ext cx="7334704" cy="71099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9D6EE-BCF4-4AF8-8516-95A8A9A26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190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1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2" indent="0">
              <a:buNone/>
              <a:defRPr sz="1800"/>
            </a:lvl2pPr>
            <a:lvl3pPr marL="914305" indent="0">
              <a:buNone/>
              <a:defRPr sz="1700"/>
            </a:lvl3pPr>
            <a:lvl4pPr marL="1371457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6" indent="0">
              <a:buNone/>
              <a:defRPr sz="1400"/>
            </a:lvl7pPr>
            <a:lvl8pPr marL="3200068" indent="0">
              <a:buNone/>
              <a:defRPr sz="1400"/>
            </a:lvl8pPr>
            <a:lvl9pPr marL="365722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35F96-CA36-4037-A17E-DB21E9142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3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6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76"/>
            <a:ext cx="4459288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4A3F4-16B6-456F-8A61-9310352C9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5697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6" y="303214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7" indent="0">
              <a:buNone/>
              <a:defRPr sz="1700" b="1"/>
            </a:lvl4pPr>
            <a:lvl5pPr marL="1828610" indent="0">
              <a:buNone/>
              <a:defRPr sz="1700" b="1"/>
            </a:lvl5pPr>
            <a:lvl6pPr marL="2285763" indent="0">
              <a:buNone/>
              <a:defRPr sz="1700" b="1"/>
            </a:lvl6pPr>
            <a:lvl7pPr marL="2742916" indent="0">
              <a:buNone/>
              <a:defRPr sz="1700" b="1"/>
            </a:lvl7pPr>
            <a:lvl8pPr marL="3200068" indent="0">
              <a:buNone/>
              <a:defRPr sz="1700" b="1"/>
            </a:lvl8pPr>
            <a:lvl9pPr marL="365722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6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7" indent="0">
              <a:buNone/>
              <a:defRPr sz="1700" b="1"/>
            </a:lvl4pPr>
            <a:lvl5pPr marL="1828610" indent="0">
              <a:buNone/>
              <a:defRPr sz="1700" b="1"/>
            </a:lvl5pPr>
            <a:lvl6pPr marL="2285763" indent="0">
              <a:buNone/>
              <a:defRPr sz="1700" b="1"/>
            </a:lvl6pPr>
            <a:lvl7pPr marL="2742916" indent="0">
              <a:buNone/>
              <a:defRPr sz="1700" b="1"/>
            </a:lvl7pPr>
            <a:lvl8pPr marL="3200068" indent="0">
              <a:buNone/>
              <a:defRPr sz="1700" b="1"/>
            </a:lvl8pPr>
            <a:lvl9pPr marL="365722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6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3030A-BCE7-4283-8D84-68D7AD7D7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394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A362C-EB34-4A69-A465-33617D916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221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584F-9960-4634-933A-F60376BC5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5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4" y="301626"/>
            <a:ext cx="5635625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1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5" indent="0">
              <a:buNone/>
              <a:defRPr sz="1000"/>
            </a:lvl3pPr>
            <a:lvl4pPr marL="1371457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6" indent="0">
              <a:buNone/>
              <a:defRPr sz="900"/>
            </a:lvl7pPr>
            <a:lvl8pPr marL="3200068" indent="0">
              <a:buNone/>
              <a:defRPr sz="900"/>
            </a:lvl8pPr>
            <a:lvl9pPr marL="365722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33C97-157B-40B6-9EDC-4D8FD7B95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2038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9" y="5291139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9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52" indent="0">
              <a:buNone/>
              <a:defRPr sz="2800"/>
            </a:lvl2pPr>
            <a:lvl3pPr marL="914305" indent="0">
              <a:buNone/>
              <a:defRPr sz="2400"/>
            </a:lvl3pPr>
            <a:lvl4pPr marL="1371457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6" indent="0">
              <a:buNone/>
              <a:defRPr sz="2000"/>
            </a:lvl7pPr>
            <a:lvl8pPr marL="3200068" indent="0">
              <a:buNone/>
              <a:defRPr sz="2000"/>
            </a:lvl8pPr>
            <a:lvl9pPr marL="365722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9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5" indent="0">
              <a:buNone/>
              <a:defRPr sz="1000"/>
            </a:lvl3pPr>
            <a:lvl4pPr marL="1371457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6" indent="0">
              <a:buNone/>
              <a:defRPr sz="900"/>
            </a:lvl7pPr>
            <a:lvl8pPr marL="3200068" indent="0">
              <a:buNone/>
              <a:defRPr sz="900"/>
            </a:lvl8pPr>
            <a:lvl9pPr marL="365722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B4B0E-21B5-43EA-B5FA-8B29C70CD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8747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216">
              <a:lnSpc>
                <a:spcPct val="95000"/>
              </a:lnSpc>
              <a:buFont typeface="Times New Roman" pitchFamily="16" charset="0"/>
              <a:buNone/>
              <a:tabLst>
                <a:tab pos="723825" algn="l"/>
                <a:tab pos="1447649" algn="l"/>
                <a:tab pos="2171475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49216">
              <a:lnSpc>
                <a:spcPct val="95000"/>
              </a:lnSpc>
              <a:buFont typeface="Times New Roman" pitchFamily="16" charset="0"/>
              <a:buNone/>
              <a:tabLst>
                <a:tab pos="723825" algn="l"/>
                <a:tab pos="1447649" algn="l"/>
                <a:tab pos="2171475" algn="l"/>
                <a:tab pos="28953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216">
              <a:lnSpc>
                <a:spcPct val="95000"/>
              </a:lnSpc>
              <a:buFont typeface="Times New Roman" pitchFamily="16" charset="0"/>
              <a:buNone/>
              <a:tabLst>
                <a:tab pos="723825" algn="l"/>
                <a:tab pos="1447649" algn="l"/>
                <a:tab pos="2171475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D828AB1F-E209-4BFE-A825-639CE2FBF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340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492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8645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5797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1313" indent="-341313" algn="l" defTabSz="4476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76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14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5986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58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340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492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8645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5797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2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7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6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1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3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83" tIns="50392" rIns="100783" bIns="503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83" tIns="50392" rIns="100783" bIns="50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38" y="7007225"/>
            <a:ext cx="2352675" cy="401638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 defTabSz="449216">
              <a:buFont typeface="Times New Roman" pitchFamily="16" charset="0"/>
              <a:buNone/>
              <a:defRPr sz="1300">
                <a:solidFill>
                  <a:schemeClr val="tx1">
                    <a:tint val="75000"/>
                  </a:schemeClr>
                </a:solidFill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ctr" defTabSz="449216">
              <a:buFont typeface="Times New Roman" pitchFamily="16" charset="0"/>
              <a:buNone/>
              <a:defRPr sz="1300">
                <a:solidFill>
                  <a:schemeClr val="tx1">
                    <a:tint val="75000"/>
                  </a:schemeClr>
                </a:solidFill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3" y="7007225"/>
            <a:ext cx="2352675" cy="401638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 defTabSz="449216">
              <a:buFont typeface="Times New Roman" pitchFamily="16" charset="0"/>
              <a:buNone/>
              <a:defRPr sz="1300">
                <a:solidFill>
                  <a:schemeClr val="tx1">
                    <a:tint val="75000"/>
                  </a:schemeClr>
                </a:solidFill>
                <a:ea typeface="MS Gothic" charset="-128"/>
              </a:defRPr>
            </a:lvl1pPr>
          </a:lstStyle>
          <a:p>
            <a:pPr>
              <a:defRPr/>
            </a:pPr>
            <a:fld id="{ABE86EA4-FC1A-484D-A548-729909E04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defTabSz="1006475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064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10064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10064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10064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10064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10064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10064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10064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825" indent="-377825" algn="l" defTabSz="10064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563" indent="-314325" algn="l" defTabSz="10064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250825" algn="l" defTabSz="10064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713" indent="-250825" algn="l" defTabSz="10064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950" indent="-250825" algn="l" defTabSz="1006475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557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476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395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314" indent="-251960" algn="l" defTabSz="10078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468676" y="1116013"/>
            <a:ext cx="6215106" cy="3069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3200" b="1" dirty="0" smtClean="0">
                <a:solidFill>
                  <a:schemeClr val="bg1"/>
                </a:solidFill>
                <a:latin typeface="Segoe Script" pitchFamily="34" charset="0"/>
              </a:rPr>
              <a:t>М</a:t>
            </a:r>
            <a:r>
              <a:rPr lang="ru-RU" sz="3200" b="1" dirty="0" smtClean="0">
                <a:solidFill>
                  <a:schemeClr val="bg1"/>
                </a:solidFill>
                <a:latin typeface="Segoe Script" pitchFamily="34" charset="0"/>
              </a:rPr>
              <a:t>атематическая карусель</a:t>
            </a:r>
            <a:endParaRPr lang="ru-RU" sz="3200" b="1" dirty="0">
              <a:solidFill>
                <a:schemeClr val="bg1"/>
              </a:solidFill>
              <a:latin typeface="Segoe Script" pitchFamily="34" charset="0"/>
            </a:endParaRPr>
          </a:p>
          <a:p>
            <a:pPr eaLnBrk="1"/>
            <a:r>
              <a:rPr lang="ru-RU" sz="2400" b="1" dirty="0">
                <a:solidFill>
                  <a:schemeClr val="bg1"/>
                </a:solidFill>
                <a:latin typeface="Segoe Script" pitchFamily="34" charset="0"/>
              </a:rPr>
              <a:t>(внеклассное </a:t>
            </a:r>
            <a:endParaRPr lang="ru-RU" sz="2400" b="1" dirty="0" smtClean="0">
              <a:solidFill>
                <a:schemeClr val="bg1"/>
              </a:solidFill>
              <a:latin typeface="Segoe Script" pitchFamily="34" charset="0"/>
            </a:endParaRPr>
          </a:p>
          <a:p>
            <a:pPr eaLnBrk="1"/>
            <a:r>
              <a:rPr lang="ru-RU" sz="2400" b="1" dirty="0" smtClean="0">
                <a:solidFill>
                  <a:schemeClr val="bg1"/>
                </a:solidFill>
                <a:latin typeface="Segoe Script" pitchFamily="34" charset="0"/>
              </a:rPr>
              <a:t>мероприятие</a:t>
            </a:r>
            <a:endParaRPr lang="ru-RU" sz="2400" b="1" dirty="0">
              <a:solidFill>
                <a:schemeClr val="bg1"/>
              </a:solidFill>
              <a:latin typeface="Segoe Script" pitchFamily="34" charset="0"/>
            </a:endParaRPr>
          </a:p>
          <a:p>
            <a:pPr eaLnBrk="1"/>
            <a:r>
              <a:rPr lang="ru-RU" sz="2400" b="1" smtClean="0">
                <a:solidFill>
                  <a:schemeClr val="bg1"/>
                </a:solidFill>
                <a:latin typeface="Segoe Script" pitchFamily="34" charset="0"/>
              </a:rPr>
              <a:t>3</a:t>
            </a:r>
            <a:r>
              <a:rPr lang="ru-RU" sz="2400" b="1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Segoe Script" pitchFamily="34" charset="0"/>
              </a:rPr>
              <a:t>класс)</a:t>
            </a:r>
          </a:p>
          <a:p>
            <a:pPr eaLnBrk="1"/>
            <a:endParaRPr lang="ru-RU" sz="2400" b="1" u="sng" dirty="0">
              <a:solidFill>
                <a:schemeClr val="bg1"/>
              </a:solidFill>
              <a:latin typeface="Segoe Script" pitchFamily="34" charset="0"/>
            </a:endParaRPr>
          </a:p>
          <a:p>
            <a:pPr eaLnBrk="1"/>
            <a:r>
              <a:rPr lang="ru-RU" sz="2400" b="1" u="sng" dirty="0">
                <a:solidFill>
                  <a:schemeClr val="bg1"/>
                </a:solidFill>
                <a:latin typeface="Segoe Script" pitchFamily="34" charset="0"/>
              </a:rPr>
              <a:t>Учитель</a:t>
            </a:r>
            <a:r>
              <a:rPr lang="ru-RU" sz="2400" b="1" dirty="0">
                <a:solidFill>
                  <a:schemeClr val="bg1"/>
                </a:solidFill>
                <a:latin typeface="Segoe Script" pitchFamily="34" charset="0"/>
              </a:rPr>
              <a:t>: </a:t>
            </a:r>
          </a:p>
          <a:p>
            <a:pPr eaLnBrk="1"/>
            <a:r>
              <a:rPr lang="ru-RU" sz="2400" b="1" dirty="0" err="1" smtClean="0">
                <a:solidFill>
                  <a:schemeClr val="bg1"/>
                </a:solidFill>
                <a:latin typeface="Segoe Script" pitchFamily="34" charset="0"/>
              </a:rPr>
              <a:t>Малогина</a:t>
            </a:r>
            <a:r>
              <a:rPr lang="ru-RU" sz="2400" b="1" dirty="0" smtClean="0">
                <a:solidFill>
                  <a:schemeClr val="bg1"/>
                </a:solidFill>
                <a:latin typeface="Segoe Script" pitchFamily="34" charset="0"/>
              </a:rPr>
              <a:t> Л.Н.</a:t>
            </a:r>
            <a:endParaRPr lang="ru-RU" sz="2400" b="1" dirty="0">
              <a:solidFill>
                <a:schemeClr val="bg1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42" t="16853" r="13251" b="13110"/>
          <a:stretch>
            <a:fillRect/>
          </a:stretch>
        </p:blipFill>
        <p:spPr bwMode="auto">
          <a:xfrm>
            <a:off x="0" y="0"/>
            <a:ext cx="10080625" cy="755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04008" y="4931965"/>
            <a:ext cx="5472608" cy="15234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Молодцы!!!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7785" y="1259558"/>
            <a:ext cx="5184575" cy="607539"/>
          </a:xfrm>
          <a:prstGeom prst="rect">
            <a:avLst/>
          </a:prstGeom>
          <a:noFill/>
        </p:spPr>
        <p:txBody>
          <a:bodyPr lIns="91430" tIns="45716" rIns="91430" bIns="45716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449216">
              <a:buFont typeface="Times New Roman" pitchFamily="16" charset="0"/>
              <a:buNone/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ea typeface="MS Gothic" charset="-128"/>
              </a:rPr>
              <a:t>Кроссворд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08786" y="2326450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32680" y="233904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68328" y="233904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00376" y="233904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32424" y="233904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64472" y="2333559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М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96520" y="233904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64472" y="269337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А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52440" y="3393308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</a:rPr>
              <a:t>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64472" y="305537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Т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69916" y="3743276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М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32424" y="2695559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600376" y="2688450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84222" y="3055372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328568" y="3050450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28547" y="3393308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84222" y="3393308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16536" y="3405340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760616" y="3400418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192664" y="3407061"/>
            <a:ext cx="432048" cy="349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097583" y="5507780"/>
            <a:ext cx="626585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10.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881559" y="5132361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9.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177504" y="4806215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198034" y="4452261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7.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333938" y="4088099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6.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151807" y="2700482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2159562" y="3757432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032424" y="3052414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600376" y="3393250"/>
            <a:ext cx="43204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3463304" y="4093244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А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63304" y="444321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Т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60595" y="4802229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И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9916" y="5156183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К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69916" y="550778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А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01964" y="374499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901964" y="444321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037868" y="374499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600376" y="374499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031256" y="410740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2163839" y="514700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М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06018" y="514269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3036223" y="515781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3910027" y="514578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884222" y="478500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2601185" y="478500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020392" y="4802229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593986" y="444669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3032424" y="444321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756598" y="4108001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Ц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186002" y="4100131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И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609552" y="410740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1726824" y="5153824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1294776" y="5152197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2583855" y="5507550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2171648" y="5492663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3033233" y="5492663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5660808" y="5495748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5228760" y="550379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4784680" y="5503238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4351173" y="5495748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3910027" y="5492663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1726824" y="5503792"/>
            <a:ext cx="432048" cy="3499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23850"/>
            <a:ext cx="9074150" cy="1258888"/>
          </a:xfrm>
        </p:spPr>
        <p:txBody>
          <a:bodyPr/>
          <a:lstStyle/>
          <a:p>
            <a:pPr eaLnBrk="1" hangingPunct="1">
              <a:defRPr/>
            </a:pPr>
            <a:r>
              <a:rPr lang="ru-RU" sz="9600" b="1" spc="1000" dirty="0" smtClean="0">
                <a:solidFill>
                  <a:srgbClr val="000099"/>
                </a:solidFill>
                <a:latin typeface="Gabriola" pitchFamily="82" charset="0"/>
              </a:rPr>
              <a:t>«</a:t>
            </a:r>
            <a:r>
              <a:rPr lang="ru-RU" sz="9600" b="1" spc="1000" dirty="0" err="1" smtClean="0">
                <a:solidFill>
                  <a:srgbClr val="000099"/>
                </a:solidFill>
                <a:latin typeface="Gabriola" pitchFamily="82" charset="0"/>
              </a:rPr>
              <a:t>Цифроград</a:t>
            </a:r>
            <a:r>
              <a:rPr lang="ru-RU" sz="9600" b="1" spc="1000" dirty="0" smtClean="0">
                <a:solidFill>
                  <a:srgbClr val="000099"/>
                </a:solidFill>
                <a:latin typeface="Gabriola" pitchFamily="82" charset="0"/>
              </a:rPr>
              <a:t>»</a:t>
            </a:r>
            <a:endParaRPr lang="ru-RU" sz="9600" b="1" spc="1000" dirty="0">
              <a:solidFill>
                <a:srgbClr val="000099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10083800" cy="760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3872" y="923766"/>
            <a:ext cx="8208912" cy="722057"/>
          </a:xfrm>
          <a:prstGeom prst="rect">
            <a:avLst/>
          </a:prstGeom>
          <a:noFill/>
        </p:spPr>
        <p:txBody>
          <a:bodyPr lIns="91430" tIns="45716" rIns="91430" bIns="4571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449216">
              <a:buFont typeface="Times New Roman" pitchFamily="16" charset="0"/>
              <a:buNone/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MS Gothic" charset="-128"/>
              </a:rPr>
              <a:t>10 очень важных правил</a:t>
            </a:r>
          </a:p>
        </p:txBody>
      </p:sp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503238" y="2016125"/>
            <a:ext cx="9580562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marL="341313" indent="-341313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Как проснулся, так вставай – лени волю не давай.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Лепесток роса умыла, а тебя умоет мыло.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Понукания не жди – в школу вовремя иди.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Прежде чем захлопнуть дверь, все ли взял с собой – проверь.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В школе, в классе не сори, а насоришь – подбери.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Не таскай в кармане мела, это, милый мой, не дело.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На уроках не болтай, как заморский попугай.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Ты сиди за партой стройно, и веди себя достойно.</a:t>
            </a:r>
          </a:p>
          <a:p>
            <a:pPr eaLnBrk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 sz="2400"/>
              <a:t>Содержи всегда в порядке книжки, ручки и тетрадки.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78" t="16701" r="13333" b="13264"/>
          <a:stretch>
            <a:fillRect/>
          </a:stretch>
        </p:blipFill>
        <p:spPr bwMode="auto">
          <a:xfrm>
            <a:off x="0" y="-11113"/>
            <a:ext cx="10080625" cy="757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55936" y="1259557"/>
            <a:ext cx="7416824" cy="967188"/>
          </a:xfrm>
          <a:prstGeom prst="rect">
            <a:avLst/>
          </a:prstGeom>
          <a:noFill/>
        </p:spPr>
        <p:txBody>
          <a:bodyPr lIns="91430" tIns="45716" rIns="91430" bIns="4571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449216">
              <a:buFont typeface="Times New Roman" pitchFamily="16" charset="0"/>
              <a:buNone/>
              <a:defRPr/>
            </a:pPr>
            <a:r>
              <a:rPr lang="ru-RU" sz="6000" b="1" dirty="0">
                <a:ln w="11430">
                  <a:solidFill>
                    <a:srgbClr val="CC0066"/>
                  </a:solidFill>
                </a:ln>
                <a:gradFill>
                  <a:gsLst>
                    <a:gs pos="0">
                      <a:srgbClr val="FFCCFF"/>
                    </a:gs>
                    <a:gs pos="56000">
                      <a:srgbClr val="FF66CC"/>
                    </a:gs>
                    <a:gs pos="100000">
                      <a:srgbClr val="FF0066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  <a:ea typeface="MS Gothic" charset="-128"/>
              </a:rPr>
              <a:t>Веселый счёт</a:t>
            </a: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63" y="205105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713" y="2339975"/>
            <a:ext cx="2101850" cy="157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4613" y="4130675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313" y="4135438"/>
            <a:ext cx="1762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3950" y="5578475"/>
            <a:ext cx="15049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8238" y="4859338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8563" y="1743075"/>
            <a:ext cx="1873250" cy="166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5" name="TextBox 4"/>
          <p:cNvSpPr txBox="1">
            <a:spLocks noChangeArrowheads="1"/>
          </p:cNvSpPr>
          <p:nvPr/>
        </p:nvSpPr>
        <p:spPr bwMode="auto">
          <a:xfrm>
            <a:off x="1795463" y="2051050"/>
            <a:ext cx="7969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990099"/>
                </a:solidFill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59400" y="2339975"/>
            <a:ext cx="796925" cy="865188"/>
          </a:xfrm>
          <a:prstGeom prst="rect">
            <a:avLst/>
          </a:prstGeom>
          <a:noFill/>
        </p:spPr>
        <p:txBody>
          <a:bodyPr lIns="91430" tIns="45716" rIns="91430" bIns="45716">
            <a:spAutoFit/>
          </a:bodyPr>
          <a:lstStyle/>
          <a:p>
            <a:pPr defTabSz="449216">
              <a:buFont typeface="Times New Roman" pitchFamily="16" charset="0"/>
              <a:buNone/>
              <a:defRPr/>
            </a:pP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ea typeface="MS Gothic" charset="-128"/>
              </a:rPr>
              <a:t>6</a:t>
            </a:r>
          </a:p>
        </p:txBody>
      </p:sp>
      <p:sp>
        <p:nvSpPr>
          <p:cNvPr id="6157" name="TextBox 18"/>
          <p:cNvSpPr txBox="1">
            <a:spLocks noChangeArrowheads="1"/>
          </p:cNvSpPr>
          <p:nvPr/>
        </p:nvSpPr>
        <p:spPr bwMode="auto">
          <a:xfrm>
            <a:off x="6408738" y="4284663"/>
            <a:ext cx="7969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009900"/>
                </a:solidFill>
              </a:rPr>
              <a:t>2</a:t>
            </a:r>
          </a:p>
        </p:txBody>
      </p:sp>
      <p:sp>
        <p:nvSpPr>
          <p:cNvPr id="6158" name="TextBox 19"/>
          <p:cNvSpPr txBox="1">
            <a:spLocks noChangeArrowheads="1"/>
          </p:cNvSpPr>
          <p:nvPr/>
        </p:nvSpPr>
        <p:spPr bwMode="auto">
          <a:xfrm>
            <a:off x="2346325" y="4333875"/>
            <a:ext cx="7969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CC3300"/>
                </a:solidFill>
              </a:rPr>
              <a:t>9</a:t>
            </a:r>
          </a:p>
        </p:txBody>
      </p:sp>
      <p:sp>
        <p:nvSpPr>
          <p:cNvPr id="6159" name="TextBox 20"/>
          <p:cNvSpPr txBox="1">
            <a:spLocks noChangeArrowheads="1"/>
          </p:cNvSpPr>
          <p:nvPr/>
        </p:nvSpPr>
        <p:spPr bwMode="auto">
          <a:xfrm>
            <a:off x="5126038" y="6142038"/>
            <a:ext cx="10302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660033"/>
                </a:solidFill>
              </a:rPr>
              <a:t>10</a:t>
            </a:r>
          </a:p>
        </p:txBody>
      </p:sp>
      <p:sp>
        <p:nvSpPr>
          <p:cNvPr id="6160" name="TextBox 21"/>
          <p:cNvSpPr txBox="1">
            <a:spLocks noChangeArrowheads="1"/>
          </p:cNvSpPr>
          <p:nvPr/>
        </p:nvSpPr>
        <p:spPr bwMode="auto">
          <a:xfrm>
            <a:off x="8604250" y="3411538"/>
            <a:ext cx="7969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6161" name="TextBox 22"/>
          <p:cNvSpPr txBox="1">
            <a:spLocks noChangeArrowheads="1"/>
          </p:cNvSpPr>
          <p:nvPr/>
        </p:nvSpPr>
        <p:spPr bwMode="auto">
          <a:xfrm>
            <a:off x="8596313" y="6308725"/>
            <a:ext cx="7969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5400" b="1">
                <a:solidFill>
                  <a:srgbClr val="FF0066"/>
                </a:solidFill>
              </a:rPr>
              <a:t>4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18" grpId="0"/>
      <p:bldP spid="6157" grpId="0"/>
      <p:bldP spid="6158" grpId="0"/>
      <p:bldP spid="6159" grpId="0"/>
      <p:bldP spid="6160" grpId="0"/>
      <p:bldP spid="61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5900" y="179437"/>
            <a:ext cx="1728068" cy="1770013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5816" y="467469"/>
            <a:ext cx="9061850" cy="1152128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449216">
              <a:buFont typeface="Times New Roman" pitchFamily="16" charset="0"/>
              <a:buNone/>
              <a:defRPr/>
            </a:pPr>
            <a:r>
              <a:rPr lang="ru-RU" sz="5400" b="1" dirty="0">
                <a:ln/>
                <a:gradFill flip="none" rotWithShape="1">
                  <a:gsLst>
                    <a:gs pos="0">
                      <a:srgbClr val="000099"/>
                    </a:gs>
                    <a:gs pos="17000">
                      <a:srgbClr val="FF6699"/>
                    </a:gs>
                    <a:gs pos="100000">
                      <a:srgbClr val="6600C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a typeface="MS Gothic" charset="-128"/>
              </a:rPr>
              <a:t>Математическая поляна</a:t>
            </a:r>
          </a:p>
        </p:txBody>
      </p:sp>
      <p:sp>
        <p:nvSpPr>
          <p:cNvPr id="8195" name="TextBox 9"/>
          <p:cNvSpPr txBox="1">
            <a:spLocks noChangeArrowheads="1"/>
          </p:cNvSpPr>
          <p:nvPr/>
        </p:nvSpPr>
        <p:spPr bwMode="auto">
          <a:xfrm>
            <a:off x="7524750" y="4225925"/>
            <a:ext cx="1079500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00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196" name="TextBox 10"/>
          <p:cNvSpPr txBox="1">
            <a:spLocks noChangeArrowheads="1"/>
          </p:cNvSpPr>
          <p:nvPr/>
        </p:nvSpPr>
        <p:spPr bwMode="auto">
          <a:xfrm>
            <a:off x="4895850" y="3132138"/>
            <a:ext cx="1081088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5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8197" name="TextBox 11"/>
          <p:cNvSpPr txBox="1">
            <a:spLocks noChangeArrowheads="1"/>
          </p:cNvSpPr>
          <p:nvPr/>
        </p:nvSpPr>
        <p:spPr bwMode="auto">
          <a:xfrm>
            <a:off x="215900" y="2703513"/>
            <a:ext cx="10795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1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8198" name="TextBox 12"/>
          <p:cNvSpPr txBox="1">
            <a:spLocks noChangeArrowheads="1"/>
          </p:cNvSpPr>
          <p:nvPr/>
        </p:nvSpPr>
        <p:spPr bwMode="auto">
          <a:xfrm>
            <a:off x="5832475" y="1187450"/>
            <a:ext cx="10795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0000" b="1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8199" name="TextBox 13"/>
          <p:cNvSpPr txBox="1">
            <a:spLocks noChangeArrowheads="1"/>
          </p:cNvSpPr>
          <p:nvPr/>
        </p:nvSpPr>
        <p:spPr bwMode="auto">
          <a:xfrm>
            <a:off x="3384550" y="5918200"/>
            <a:ext cx="10795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30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8200" name="TextBox 14"/>
          <p:cNvSpPr txBox="1">
            <a:spLocks noChangeArrowheads="1"/>
          </p:cNvSpPr>
          <p:nvPr/>
        </p:nvSpPr>
        <p:spPr bwMode="auto">
          <a:xfrm>
            <a:off x="1079500" y="4225925"/>
            <a:ext cx="1081088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30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201" name="TextBox 15"/>
          <p:cNvSpPr txBox="1">
            <a:spLocks noChangeArrowheads="1"/>
          </p:cNvSpPr>
          <p:nvPr/>
        </p:nvSpPr>
        <p:spPr bwMode="auto">
          <a:xfrm>
            <a:off x="2052638" y="1474788"/>
            <a:ext cx="10795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0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8202" name="TextBox 16"/>
          <p:cNvSpPr txBox="1">
            <a:spLocks noChangeArrowheads="1"/>
          </p:cNvSpPr>
          <p:nvPr/>
        </p:nvSpPr>
        <p:spPr bwMode="auto">
          <a:xfrm>
            <a:off x="8388350" y="2759075"/>
            <a:ext cx="10810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0000" b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8203" name="TextBox 17"/>
          <p:cNvSpPr txBox="1">
            <a:spLocks noChangeArrowheads="1"/>
          </p:cNvSpPr>
          <p:nvPr/>
        </p:nvSpPr>
        <p:spPr bwMode="auto">
          <a:xfrm>
            <a:off x="6840538" y="5651500"/>
            <a:ext cx="2447925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40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2952750" y="3203575"/>
            <a:ext cx="10795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r>
              <a:rPr lang="ru-RU" sz="110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579563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9388" y="1690688"/>
            <a:ext cx="13144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8550" y="3157538"/>
            <a:ext cx="9334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0" y="2922503"/>
            <a:ext cx="1057275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1738" y="4613275"/>
            <a:ext cx="12954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6" presetClass="path" presetSubtype="0" repeatCount="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6" dur="5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21 0.0395 C 0.05732 0.06555 0.05354 0.06597 0.06346 0.0792 C 0.06708 0.08929 0.07779 0.10147 0.08487 0.10799 C 0.09086 0.11954 0.10503 0.12206 0.11479 0.12542 C 0.14124 0.12353 0.13053 0.12479 0.14455 0.11912 C 0.15022 0.11429 0.1551 0.10756 0.15888 0.1 C 0.16454 0.07038 0.15541 0.1124 0.1636 0.09034 C 0.16391 0.08971 0.16596 0.07185 0.16596 0.07122 C 0.16628 0.04895 0.16596 0.02668 0.16596 0.00441 L 0.18281 -0.3937 L 0.17919 -0.41428 L 0.17194 -0.41428 L -0.73972 -0.45882 L -0.74571 -0.1708 L -0.5703 0.03467 L -0.41033 0.25126 L -0.15981 0.25756 L -0.05951 0.13488 L 0.05621 0.0395 Z " pathEditMode="relative" ptsTypes="ffffffffAAAAAAAAAAf">
                                      <p:cBhvr>
                                        <p:cTn id="18" dur="5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0715E-6 2.26891E-6 L 0.62163 0.02752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2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1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100"/>
                            </p:stCondLst>
                            <p:childTnLst>
                              <p:par>
                                <p:cTn id="27" presetID="1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6 0.062 L 0.108 0.062 L 0.072 0.125 L 0.108 0.187 L 0.036 0.187 L 0 0.25 L -0.036 0.187 L -0.108 0.187 L -0.072 0.125 L -0.108 0.062 L -0.036 0.062 L 0 0 Z" pathEditMode="relative" ptsTypes="">
                                      <p:cBhvr>
                                        <p:cTn id="2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827088"/>
            <a:ext cx="9074150" cy="1258887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Математическая 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речка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075238"/>
            <a:ext cx="1509713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0588" y="2411413"/>
            <a:ext cx="3046412" cy="238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2338" y="5111750"/>
            <a:ext cx="1200150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1038" y="4702175"/>
            <a:ext cx="1293812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888" y="1258888"/>
            <a:ext cx="9069387" cy="1260475"/>
          </a:xfrm>
        </p:spPr>
        <p:txBody>
          <a:bodyPr/>
          <a:lstStyle/>
          <a:p>
            <a:r>
              <a:rPr lang="ru-RU" sz="5000" b="1" smtClean="0">
                <a:solidFill>
                  <a:srgbClr val="FF0066"/>
                </a:solidFill>
                <a:latin typeface="Segoe Script" pitchFamily="34" charset="0"/>
              </a:rPr>
              <a:t>Строим дом . . . для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11750" y="3284538"/>
            <a:ext cx="1387475" cy="1387475"/>
          </a:xfr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50" t="17403" r="14415" b="13947"/>
          <a:stretch>
            <a:fillRect/>
          </a:stretch>
        </p:blipFill>
        <p:spPr bwMode="auto">
          <a:xfrm>
            <a:off x="144463" y="2700338"/>
            <a:ext cx="4606925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9688" y="1651000"/>
            <a:ext cx="13112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638" y="3898900"/>
            <a:ext cx="1360487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4200" y="2281238"/>
            <a:ext cx="1362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450" y="2124075"/>
            <a:ext cx="140493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8613" y="3275013"/>
            <a:ext cx="1374775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638" y="2700338"/>
            <a:ext cx="13112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7125" y="2805113"/>
            <a:ext cx="1330325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588" y="4464050"/>
            <a:ext cx="1436687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613" y="3957638"/>
            <a:ext cx="13747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7425" y="2555875"/>
            <a:ext cx="265588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19593" y="1331565"/>
            <a:ext cx="1008112" cy="19528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3000" b="1" dirty="0">
                <a:ln w="76200">
                  <a:solidFill>
                    <a:srgbClr val="CC0000"/>
                  </a:solidFill>
                </a:ln>
                <a:effectLst>
                  <a:glow rad="101600">
                    <a:srgbClr val="FF7C8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KaiTi" pitchFamily="49" charset="-122"/>
                <a:cs typeface="Times New Roman" pitchFamily="18" charset="0"/>
              </a:rPr>
              <a:t>&gt;</a:t>
            </a:r>
            <a:endParaRPr lang="ru-RU" sz="13000" b="1" dirty="0">
              <a:ln w="76200">
                <a:solidFill>
                  <a:srgbClr val="CC0000"/>
                </a:solidFill>
              </a:ln>
              <a:effectLst>
                <a:glow rad="101600">
                  <a:srgbClr val="FF7C8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KaiTi" pitchFamily="49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8624" y="3367431"/>
            <a:ext cx="432048" cy="19528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1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&lt;</a:t>
            </a:r>
            <a:endParaRPr lang="ru-RU" sz="13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647700" y="2651125"/>
            <a:ext cx="18415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/>
            <a:endParaRPr lang="ru-RU" sz="20000"/>
          </a:p>
        </p:txBody>
      </p:sp>
      <p:sp>
        <p:nvSpPr>
          <p:cNvPr id="6" name="TextBox 5"/>
          <p:cNvSpPr txBox="1"/>
          <p:nvPr/>
        </p:nvSpPr>
        <p:spPr>
          <a:xfrm>
            <a:off x="802981" y="4343852"/>
            <a:ext cx="3740163" cy="15234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40000"/>
                        <a:lumOff val="60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   )</a:t>
            </a:r>
          </a:p>
        </p:txBody>
      </p:sp>
      <p:sp>
        <p:nvSpPr>
          <p:cNvPr id="7" name="Овал 6"/>
          <p:cNvSpPr>
            <a:spLocks noChangeArrowheads="1"/>
          </p:cNvSpPr>
          <p:nvPr/>
        </p:nvSpPr>
        <p:spPr bwMode="auto">
          <a:xfrm>
            <a:off x="5327650" y="6073775"/>
            <a:ext cx="433388" cy="392113"/>
          </a:xfrm>
          <a:prstGeom prst="ellipse">
            <a:avLst/>
          </a:prstGeom>
          <a:solidFill>
            <a:srgbClr val="6600C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defTabSz="449263"/>
            <a:endParaRPr lang="ru-RU"/>
          </a:p>
        </p:txBody>
      </p:sp>
      <p:sp>
        <p:nvSpPr>
          <p:cNvPr id="8" name="Овал 7"/>
          <p:cNvSpPr>
            <a:spLocks noChangeArrowheads="1"/>
          </p:cNvSpPr>
          <p:nvPr/>
        </p:nvSpPr>
        <p:spPr bwMode="auto">
          <a:xfrm>
            <a:off x="7488238" y="1835150"/>
            <a:ext cx="288925" cy="288925"/>
          </a:xfrm>
          <a:prstGeom prst="ellipse">
            <a:avLst/>
          </a:prstGeom>
          <a:solidFill>
            <a:srgbClr val="FFC000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defTabSz="449263"/>
            <a:endParaRPr lang="ru-RU"/>
          </a:p>
        </p:txBody>
      </p:sp>
      <p:sp>
        <p:nvSpPr>
          <p:cNvPr id="10" name="Овал 9"/>
          <p:cNvSpPr>
            <a:spLocks noChangeArrowheads="1"/>
          </p:cNvSpPr>
          <p:nvPr/>
        </p:nvSpPr>
        <p:spPr bwMode="auto">
          <a:xfrm>
            <a:off x="7504113" y="2508250"/>
            <a:ext cx="288925" cy="287338"/>
          </a:xfrm>
          <a:prstGeom prst="ellipse">
            <a:avLst/>
          </a:prstGeom>
          <a:solidFill>
            <a:srgbClr val="FFC000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defTabSz="449263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228</Words>
  <Application>Microsoft Office PowerPoint</Application>
  <PresentationFormat>Произвольный</PresentationFormat>
  <Paragraphs>108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1_Тема Office</vt:lpstr>
      <vt:lpstr>Слайд 1</vt:lpstr>
      <vt:lpstr>Слайд 2</vt:lpstr>
      <vt:lpstr>«Цифроград»</vt:lpstr>
      <vt:lpstr>Слайд 4</vt:lpstr>
      <vt:lpstr>Слайд 5</vt:lpstr>
      <vt:lpstr>Слайд 6</vt:lpstr>
      <vt:lpstr>Математическая  речка</vt:lpstr>
      <vt:lpstr>Строим дом . . . для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Лидия Николаевна</cp:lastModifiedBy>
  <cp:revision>31</cp:revision>
  <cp:lastPrinted>1601-01-01T00:00:00Z</cp:lastPrinted>
  <dcterms:created xsi:type="dcterms:W3CDTF">2010-10-27T05:18:47Z</dcterms:created>
  <dcterms:modified xsi:type="dcterms:W3CDTF">2022-08-22T09:33:16Z</dcterms:modified>
</cp:coreProperties>
</file>