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0"/>
  </p:notesMasterIdLst>
  <p:sldIdLst>
    <p:sldId id="256" r:id="rId2"/>
    <p:sldId id="257" r:id="rId3"/>
    <p:sldId id="259" r:id="rId4"/>
    <p:sldId id="261" r:id="rId5"/>
    <p:sldId id="285" r:id="rId6"/>
    <p:sldId id="288" r:id="rId7"/>
    <p:sldId id="287" r:id="rId8"/>
    <p:sldId id="266" r:id="rId9"/>
    <p:sldId id="295" r:id="rId10"/>
    <p:sldId id="289" r:id="rId11"/>
    <p:sldId id="293" r:id="rId12"/>
    <p:sldId id="290" r:id="rId13"/>
    <p:sldId id="294" r:id="rId14"/>
    <p:sldId id="291" r:id="rId15"/>
    <p:sldId id="292" r:id="rId16"/>
    <p:sldId id="282" r:id="rId17"/>
    <p:sldId id="286" r:id="rId18"/>
    <p:sldId id="28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Դիանա " initials="Զոհրաբյան" lastIdx="2" clrIdx="0">
    <p:extLst>
      <p:ext uri="{19B8F6BF-5375-455C-9EA6-DF929625EA0E}">
        <p15:presenceInfo xmlns:p15="http://schemas.microsoft.com/office/powerpoint/2012/main" userId="Դիանա "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780E"/>
    <a:srgbClr val="FF3300"/>
    <a:srgbClr val="339933"/>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8045EC-2E52-4465-A4AB-6B8C141B445B}" v="433" dt="2020-05-28T19:08:22.8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notesViewPr>
    <p:cSldViewPr snapToGrid="0">
      <p:cViewPr varScale="1">
        <p:scale>
          <a:sx n="65" d="100"/>
          <a:sy n="65" d="100"/>
        </p:scale>
        <p:origin x="201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zohrab@gmail.com" userId="27fb3656d0f0004e" providerId="LiveId" clId="{AC6AF1C6-874D-4488-B332-5EB418C484C4}"/>
    <pc:docChg chg="undo redo custSel addSld delSld modSld sldOrd">
      <pc:chgData name="diana.zohrab@gmail.com" userId="27fb3656d0f0004e" providerId="LiveId" clId="{AC6AF1C6-874D-4488-B332-5EB418C484C4}" dt="2020-05-28T19:08:22.805" v="1310"/>
      <pc:docMkLst>
        <pc:docMk/>
      </pc:docMkLst>
      <pc:sldChg chg="modSp modAnim">
        <pc:chgData name="diana.zohrab@gmail.com" userId="27fb3656d0f0004e" providerId="LiveId" clId="{AC6AF1C6-874D-4488-B332-5EB418C484C4}" dt="2020-05-28T18:58:58.616" v="1271"/>
        <pc:sldMkLst>
          <pc:docMk/>
          <pc:sldMk cId="3588175014" sldId="256"/>
        </pc:sldMkLst>
        <pc:spChg chg="mod">
          <ac:chgData name="diana.zohrab@gmail.com" userId="27fb3656d0f0004e" providerId="LiveId" clId="{AC6AF1C6-874D-4488-B332-5EB418C484C4}" dt="2020-05-28T16:44:45.027" v="171"/>
          <ac:spMkLst>
            <pc:docMk/>
            <pc:sldMk cId="3588175014" sldId="256"/>
            <ac:spMk id="2" creationId="{FE502796-5FCB-453E-9083-BA7EE9D13F4A}"/>
          </ac:spMkLst>
        </pc:spChg>
        <pc:spChg chg="mod">
          <ac:chgData name="diana.zohrab@gmail.com" userId="27fb3656d0f0004e" providerId="LiveId" clId="{AC6AF1C6-874D-4488-B332-5EB418C484C4}" dt="2020-05-28T16:45:47.331" v="180" actId="1076"/>
          <ac:spMkLst>
            <pc:docMk/>
            <pc:sldMk cId="3588175014" sldId="256"/>
            <ac:spMk id="3" creationId="{EF3C759C-6A57-4601-953C-3AC282220300}"/>
          </ac:spMkLst>
        </pc:spChg>
        <pc:spChg chg="mod">
          <ac:chgData name="diana.zohrab@gmail.com" userId="27fb3656d0f0004e" providerId="LiveId" clId="{AC6AF1C6-874D-4488-B332-5EB418C484C4}" dt="2020-05-28T16:22:19.965" v="81" actId="13926"/>
          <ac:spMkLst>
            <pc:docMk/>
            <pc:sldMk cId="3588175014" sldId="256"/>
            <ac:spMk id="9" creationId="{3D9E83C1-4B4A-40ED-A562-933B3C4D2B50}"/>
          </ac:spMkLst>
        </pc:spChg>
        <pc:picChg chg="mod">
          <ac:chgData name="diana.zohrab@gmail.com" userId="27fb3656d0f0004e" providerId="LiveId" clId="{AC6AF1C6-874D-4488-B332-5EB418C484C4}" dt="2020-05-28T16:45:11.840" v="172" actId="1076"/>
          <ac:picMkLst>
            <pc:docMk/>
            <pc:sldMk cId="3588175014" sldId="256"/>
            <ac:picMk id="7" creationId="{84C3BC56-1A0D-4B67-BA88-5690D71CF766}"/>
          </ac:picMkLst>
        </pc:picChg>
      </pc:sldChg>
      <pc:sldChg chg="modSp ord modTransition modAnim">
        <pc:chgData name="diana.zohrab@gmail.com" userId="27fb3656d0f0004e" providerId="LiveId" clId="{AC6AF1C6-874D-4488-B332-5EB418C484C4}" dt="2020-05-28T18:59:58.869" v="1274"/>
        <pc:sldMkLst>
          <pc:docMk/>
          <pc:sldMk cId="4032854488" sldId="257"/>
        </pc:sldMkLst>
        <pc:spChg chg="mod">
          <ac:chgData name="diana.zohrab@gmail.com" userId="27fb3656d0f0004e" providerId="LiveId" clId="{AC6AF1C6-874D-4488-B332-5EB418C484C4}" dt="2020-05-28T16:37:24.439" v="153"/>
          <ac:spMkLst>
            <pc:docMk/>
            <pc:sldMk cId="4032854488" sldId="257"/>
            <ac:spMk id="3" creationId="{8702DA8E-1427-4085-988A-BC440F0A5B5E}"/>
          </ac:spMkLst>
        </pc:spChg>
        <pc:spChg chg="mod">
          <ac:chgData name="diana.zohrab@gmail.com" userId="27fb3656d0f0004e" providerId="LiveId" clId="{AC6AF1C6-874D-4488-B332-5EB418C484C4}" dt="2020-05-28T16:37:46.844" v="155"/>
          <ac:spMkLst>
            <pc:docMk/>
            <pc:sldMk cId="4032854488" sldId="257"/>
            <ac:spMk id="9" creationId="{2BD5C762-B99C-4869-989E-CECFEB4AC545}"/>
          </ac:spMkLst>
        </pc:spChg>
      </pc:sldChg>
      <pc:sldChg chg="modSp del ord">
        <pc:chgData name="diana.zohrab@gmail.com" userId="27fb3656d0f0004e" providerId="LiveId" clId="{AC6AF1C6-874D-4488-B332-5EB418C484C4}" dt="2020-05-28T16:46:10.157" v="182" actId="2696"/>
        <pc:sldMkLst>
          <pc:docMk/>
          <pc:sldMk cId="2790327475" sldId="258"/>
        </pc:sldMkLst>
        <pc:spChg chg="mod">
          <ac:chgData name="diana.zohrab@gmail.com" userId="27fb3656d0f0004e" providerId="LiveId" clId="{AC6AF1C6-874D-4488-B332-5EB418C484C4}" dt="2020-05-28T16:45:59.441" v="181" actId="20577"/>
          <ac:spMkLst>
            <pc:docMk/>
            <pc:sldMk cId="2790327475" sldId="258"/>
            <ac:spMk id="4" creationId="{8BACFAB6-7892-4D4C-9558-C9E3C55F9244}"/>
          </ac:spMkLst>
        </pc:spChg>
      </pc:sldChg>
      <pc:sldChg chg="addSp delSp modSp ord">
        <pc:chgData name="diana.zohrab@gmail.com" userId="27fb3656d0f0004e" providerId="LiveId" clId="{AC6AF1C6-874D-4488-B332-5EB418C484C4}" dt="2020-05-28T18:18:30.169" v="893" actId="1076"/>
        <pc:sldMkLst>
          <pc:docMk/>
          <pc:sldMk cId="1449122368" sldId="259"/>
        </pc:sldMkLst>
        <pc:spChg chg="mod">
          <ac:chgData name="diana.zohrab@gmail.com" userId="27fb3656d0f0004e" providerId="LiveId" clId="{AC6AF1C6-874D-4488-B332-5EB418C484C4}" dt="2020-05-28T16:44:16.209" v="169" actId="20577"/>
          <ac:spMkLst>
            <pc:docMk/>
            <pc:sldMk cId="1449122368" sldId="259"/>
            <ac:spMk id="2" creationId="{A502A824-586A-449B-BDA7-10D02CAA28B0}"/>
          </ac:spMkLst>
        </pc:spChg>
        <pc:spChg chg="add del mod">
          <ac:chgData name="diana.zohrab@gmail.com" userId="27fb3656d0f0004e" providerId="LiveId" clId="{AC6AF1C6-874D-4488-B332-5EB418C484C4}" dt="2020-05-28T16:39:53.160" v="156" actId="931"/>
          <ac:spMkLst>
            <pc:docMk/>
            <pc:sldMk cId="1449122368" sldId="259"/>
            <ac:spMk id="4" creationId="{AFED02F0-CFD2-48AE-9C55-C79AAE05FA8C}"/>
          </ac:spMkLst>
        </pc:spChg>
        <pc:spChg chg="mod">
          <ac:chgData name="diana.zohrab@gmail.com" userId="27fb3656d0f0004e" providerId="LiveId" clId="{AC6AF1C6-874D-4488-B332-5EB418C484C4}" dt="2020-05-28T16:43:11.449" v="164"/>
          <ac:spMkLst>
            <pc:docMk/>
            <pc:sldMk cId="1449122368" sldId="259"/>
            <ac:spMk id="7" creationId="{A884D886-E5AB-4668-8697-9DFCAC78CF11}"/>
          </ac:spMkLst>
        </pc:spChg>
        <pc:spChg chg="mod">
          <ac:chgData name="diana.zohrab@gmail.com" userId="27fb3656d0f0004e" providerId="LiveId" clId="{AC6AF1C6-874D-4488-B332-5EB418C484C4}" dt="2020-05-28T16:42:27.320" v="162"/>
          <ac:spMkLst>
            <pc:docMk/>
            <pc:sldMk cId="1449122368" sldId="259"/>
            <ac:spMk id="8" creationId="{908E8929-A3D9-4729-8073-DE94975273FB}"/>
          </ac:spMkLst>
        </pc:spChg>
        <pc:picChg chg="del">
          <ac:chgData name="diana.zohrab@gmail.com" userId="27fb3656d0f0004e" providerId="LiveId" clId="{AC6AF1C6-874D-4488-B332-5EB418C484C4}" dt="2020-05-28T16:32:52.384" v="124" actId="478"/>
          <ac:picMkLst>
            <pc:docMk/>
            <pc:sldMk cId="1449122368" sldId="259"/>
            <ac:picMk id="5" creationId="{F92C09CD-93DA-4EFE-BC63-30F5C9791962}"/>
          </ac:picMkLst>
        </pc:picChg>
        <pc:picChg chg="add mod">
          <ac:chgData name="diana.zohrab@gmail.com" userId="27fb3656d0f0004e" providerId="LiveId" clId="{AC6AF1C6-874D-4488-B332-5EB418C484C4}" dt="2020-05-28T16:39:59.334" v="159" actId="962"/>
          <ac:picMkLst>
            <pc:docMk/>
            <pc:sldMk cId="1449122368" sldId="259"/>
            <ac:picMk id="9" creationId="{78255F08-4FA5-4C3E-9886-BC461E2F6C87}"/>
          </ac:picMkLst>
        </pc:picChg>
        <pc:picChg chg="add mod">
          <ac:chgData name="diana.zohrab@gmail.com" userId="27fb3656d0f0004e" providerId="LiveId" clId="{AC6AF1C6-874D-4488-B332-5EB418C484C4}" dt="2020-05-28T18:18:30.169" v="893" actId="1076"/>
          <ac:picMkLst>
            <pc:docMk/>
            <pc:sldMk cId="1449122368" sldId="259"/>
            <ac:picMk id="10" creationId="{174E5A49-595C-4F4F-9FF2-6134FBE8B035}"/>
          </ac:picMkLst>
        </pc:picChg>
      </pc:sldChg>
      <pc:sldChg chg="add del">
        <pc:chgData name="diana.zohrab@gmail.com" userId="27fb3656d0f0004e" providerId="LiveId" clId="{AC6AF1C6-874D-4488-B332-5EB418C484C4}" dt="2020-05-28T18:06:59.167" v="814" actId="2696"/>
        <pc:sldMkLst>
          <pc:docMk/>
          <pc:sldMk cId="3584969706" sldId="260"/>
        </pc:sldMkLst>
      </pc:sldChg>
      <pc:sldChg chg="modSp ord modAnim">
        <pc:chgData name="diana.zohrab@gmail.com" userId="27fb3656d0f0004e" providerId="LiveId" clId="{AC6AF1C6-874D-4488-B332-5EB418C484C4}" dt="2020-05-28T19:00:57.261" v="1275"/>
        <pc:sldMkLst>
          <pc:docMk/>
          <pc:sldMk cId="832818296" sldId="261"/>
        </pc:sldMkLst>
        <pc:spChg chg="mod">
          <ac:chgData name="diana.zohrab@gmail.com" userId="27fb3656d0f0004e" providerId="LiveId" clId="{AC6AF1C6-874D-4488-B332-5EB418C484C4}" dt="2020-05-28T17:37:21.107" v="574" actId="20577"/>
          <ac:spMkLst>
            <pc:docMk/>
            <pc:sldMk cId="832818296" sldId="261"/>
            <ac:spMk id="2" creationId="{DBD3FB8C-B3B6-4B90-8491-B9E9ED940793}"/>
          </ac:spMkLst>
        </pc:spChg>
      </pc:sldChg>
      <pc:sldChg chg="add del">
        <pc:chgData name="diana.zohrab@gmail.com" userId="27fb3656d0f0004e" providerId="LiveId" clId="{AC6AF1C6-874D-4488-B332-5EB418C484C4}" dt="2020-05-28T18:07:09.104" v="816" actId="2696"/>
        <pc:sldMkLst>
          <pc:docMk/>
          <pc:sldMk cId="455268679" sldId="262"/>
        </pc:sldMkLst>
      </pc:sldChg>
      <pc:sldChg chg="add del">
        <pc:chgData name="diana.zohrab@gmail.com" userId="27fb3656d0f0004e" providerId="LiveId" clId="{AC6AF1C6-874D-4488-B332-5EB418C484C4}" dt="2020-05-28T17:35:32.374" v="556" actId="2696"/>
        <pc:sldMkLst>
          <pc:docMk/>
          <pc:sldMk cId="2681100924" sldId="263"/>
        </pc:sldMkLst>
      </pc:sldChg>
      <pc:sldChg chg="add del">
        <pc:chgData name="diana.zohrab@gmail.com" userId="27fb3656d0f0004e" providerId="LiveId" clId="{AC6AF1C6-874D-4488-B332-5EB418C484C4}" dt="2020-05-28T17:35:38.081" v="557" actId="2696"/>
        <pc:sldMkLst>
          <pc:docMk/>
          <pc:sldMk cId="4011374122" sldId="264"/>
        </pc:sldMkLst>
      </pc:sldChg>
      <pc:sldChg chg="modSp del">
        <pc:chgData name="diana.zohrab@gmail.com" userId="27fb3656d0f0004e" providerId="LiveId" clId="{AC6AF1C6-874D-4488-B332-5EB418C484C4}" dt="2020-05-28T17:35:41.406" v="558" actId="2696"/>
        <pc:sldMkLst>
          <pc:docMk/>
          <pc:sldMk cId="1758708025" sldId="265"/>
        </pc:sldMkLst>
        <pc:picChg chg="mod">
          <ac:chgData name="diana.zohrab@gmail.com" userId="27fb3656d0f0004e" providerId="LiveId" clId="{AC6AF1C6-874D-4488-B332-5EB418C484C4}" dt="2020-05-28T16:35:32.724" v="147" actId="1076"/>
          <ac:picMkLst>
            <pc:docMk/>
            <pc:sldMk cId="1758708025" sldId="265"/>
            <ac:picMk id="5" creationId="{ADD48B7B-712B-4B5E-8D53-D537AA557F92}"/>
          </ac:picMkLst>
        </pc:picChg>
      </pc:sldChg>
      <pc:sldChg chg="addSp delSp modSp ord modAnim">
        <pc:chgData name="diana.zohrab@gmail.com" userId="27fb3656d0f0004e" providerId="LiveId" clId="{AC6AF1C6-874D-4488-B332-5EB418C484C4}" dt="2020-05-28T19:02:02.456" v="1281"/>
        <pc:sldMkLst>
          <pc:docMk/>
          <pc:sldMk cId="3535916274" sldId="266"/>
        </pc:sldMkLst>
        <pc:spChg chg="mod">
          <ac:chgData name="diana.zohrab@gmail.com" userId="27fb3656d0f0004e" providerId="LiveId" clId="{AC6AF1C6-874D-4488-B332-5EB418C484C4}" dt="2020-05-28T17:20:00.547" v="429" actId="20577"/>
          <ac:spMkLst>
            <pc:docMk/>
            <pc:sldMk cId="3535916274" sldId="266"/>
            <ac:spMk id="2" creationId="{162F9C45-8234-48EA-8612-EF4F959EB587}"/>
          </ac:spMkLst>
        </pc:spChg>
        <pc:spChg chg="add del mod">
          <ac:chgData name="diana.zohrab@gmail.com" userId="27fb3656d0f0004e" providerId="LiveId" clId="{AC6AF1C6-874D-4488-B332-5EB418C484C4}" dt="2020-05-28T17:21:26.770" v="445" actId="478"/>
          <ac:spMkLst>
            <pc:docMk/>
            <pc:sldMk cId="3535916274" sldId="266"/>
            <ac:spMk id="4" creationId="{B826E694-FE0F-4AF5-9841-F2ADCA09AC01}"/>
          </ac:spMkLst>
        </pc:spChg>
        <pc:spChg chg="add del mod">
          <ac:chgData name="diana.zohrab@gmail.com" userId="27fb3656d0f0004e" providerId="LiveId" clId="{AC6AF1C6-874D-4488-B332-5EB418C484C4}" dt="2020-05-28T17:22:03.027" v="458" actId="478"/>
          <ac:spMkLst>
            <pc:docMk/>
            <pc:sldMk cId="3535916274" sldId="266"/>
            <ac:spMk id="6" creationId="{58AF3596-742C-4EEC-A503-CDDA64C616B6}"/>
          </ac:spMkLst>
        </pc:spChg>
        <pc:spChg chg="add del mod">
          <ac:chgData name="diana.zohrab@gmail.com" userId="27fb3656d0f0004e" providerId="LiveId" clId="{AC6AF1C6-874D-4488-B332-5EB418C484C4}" dt="2020-05-28T17:31:13.291" v="525" actId="478"/>
          <ac:spMkLst>
            <pc:docMk/>
            <pc:sldMk cId="3535916274" sldId="266"/>
            <ac:spMk id="9" creationId="{65829A89-7ABB-41A5-8887-B59CF1FC83B5}"/>
          </ac:spMkLst>
        </pc:spChg>
        <pc:spChg chg="add mod">
          <ac:chgData name="diana.zohrab@gmail.com" userId="27fb3656d0f0004e" providerId="LiveId" clId="{AC6AF1C6-874D-4488-B332-5EB418C484C4}" dt="2020-05-28T18:42:38.241" v="1125" actId="1076"/>
          <ac:spMkLst>
            <pc:docMk/>
            <pc:sldMk cId="3535916274" sldId="266"/>
            <ac:spMk id="11" creationId="{8D11202B-5F22-407A-822E-F929E4DC3C90}"/>
          </ac:spMkLst>
        </pc:spChg>
        <pc:spChg chg="add mod">
          <ac:chgData name="diana.zohrab@gmail.com" userId="27fb3656d0f0004e" providerId="LiveId" clId="{AC6AF1C6-874D-4488-B332-5EB418C484C4}" dt="2020-05-28T18:40:11.449" v="1101" actId="207"/>
          <ac:spMkLst>
            <pc:docMk/>
            <pc:sldMk cId="3535916274" sldId="266"/>
            <ac:spMk id="15" creationId="{67427B85-10FB-448A-94E5-E164A23E8480}"/>
          </ac:spMkLst>
        </pc:spChg>
        <pc:spChg chg="add del mod">
          <ac:chgData name="diana.zohrab@gmail.com" userId="27fb3656d0f0004e" providerId="LiveId" clId="{AC6AF1C6-874D-4488-B332-5EB418C484C4}" dt="2020-05-28T18:16:13.772" v="864"/>
          <ac:spMkLst>
            <pc:docMk/>
            <pc:sldMk cId="3535916274" sldId="266"/>
            <ac:spMk id="17" creationId="{239574EC-B919-4F6B-B1D9-1AE5C89E6FCC}"/>
          </ac:spMkLst>
        </pc:spChg>
        <pc:picChg chg="add del">
          <ac:chgData name="diana.zohrab@gmail.com" userId="27fb3656d0f0004e" providerId="LiveId" clId="{AC6AF1C6-874D-4488-B332-5EB418C484C4}" dt="2020-05-28T17:21:38.878" v="448" actId="478"/>
          <ac:picMkLst>
            <pc:docMk/>
            <pc:sldMk cId="3535916274" sldId="266"/>
            <ac:picMk id="5" creationId="{E4D97AE3-CEED-4D8A-BF20-E36E5C771759}"/>
          </ac:picMkLst>
        </pc:picChg>
        <pc:picChg chg="add del">
          <ac:chgData name="diana.zohrab@gmail.com" userId="27fb3656d0f0004e" providerId="LiveId" clId="{AC6AF1C6-874D-4488-B332-5EB418C484C4}" dt="2020-05-28T17:21:24.433" v="441"/>
          <ac:picMkLst>
            <pc:docMk/>
            <pc:sldMk cId="3535916274" sldId="266"/>
            <ac:picMk id="7" creationId="{EE6731AF-B16E-4F36-B991-3CE7151762CC}"/>
          </ac:picMkLst>
        </pc:picChg>
        <pc:picChg chg="add mod">
          <ac:chgData name="diana.zohrab@gmail.com" userId="27fb3656d0f0004e" providerId="LiveId" clId="{AC6AF1C6-874D-4488-B332-5EB418C484C4}" dt="2020-05-28T18:42:41.656" v="1126" actId="1076"/>
          <ac:picMkLst>
            <pc:docMk/>
            <pc:sldMk cId="3535916274" sldId="266"/>
            <ac:picMk id="10" creationId="{79A4C59A-3A64-4D4A-9512-90828BF4C120}"/>
          </ac:picMkLst>
        </pc:picChg>
        <pc:picChg chg="add mod">
          <ac:chgData name="diana.zohrab@gmail.com" userId="27fb3656d0f0004e" providerId="LiveId" clId="{AC6AF1C6-874D-4488-B332-5EB418C484C4}" dt="2020-05-28T18:40:02.526" v="1099" actId="14100"/>
          <ac:picMkLst>
            <pc:docMk/>
            <pc:sldMk cId="3535916274" sldId="266"/>
            <ac:picMk id="12" creationId="{2CCC63DA-3266-4E90-BBA1-37FFB7FE3A40}"/>
          </ac:picMkLst>
        </pc:picChg>
        <pc:picChg chg="add del mod">
          <ac:chgData name="diana.zohrab@gmail.com" userId="27fb3656d0f0004e" providerId="LiveId" clId="{AC6AF1C6-874D-4488-B332-5EB418C484C4}" dt="2020-05-28T17:31:30.355" v="526" actId="478"/>
          <ac:picMkLst>
            <pc:docMk/>
            <pc:sldMk cId="3535916274" sldId="266"/>
            <ac:picMk id="13" creationId="{70BB6F54-000A-4E1F-880C-5D6208209F25}"/>
          </ac:picMkLst>
        </pc:picChg>
        <pc:picChg chg="add mod">
          <ac:chgData name="diana.zohrab@gmail.com" userId="27fb3656d0f0004e" providerId="LiveId" clId="{AC6AF1C6-874D-4488-B332-5EB418C484C4}" dt="2020-05-28T18:39:57.846" v="1098" actId="1076"/>
          <ac:picMkLst>
            <pc:docMk/>
            <pc:sldMk cId="3535916274" sldId="266"/>
            <ac:picMk id="14" creationId="{C30E9A9C-F397-4B5C-B99C-FCE42351D242}"/>
          </ac:picMkLst>
        </pc:picChg>
        <pc:picChg chg="add del mod">
          <ac:chgData name="diana.zohrab@gmail.com" userId="27fb3656d0f0004e" providerId="LiveId" clId="{AC6AF1C6-874D-4488-B332-5EB418C484C4}" dt="2020-05-28T18:16:14.845" v="865" actId="478"/>
          <ac:picMkLst>
            <pc:docMk/>
            <pc:sldMk cId="3535916274" sldId="266"/>
            <ac:picMk id="16" creationId="{3D579BE5-2410-4B35-84F9-735DECC06BFF}"/>
          </ac:picMkLst>
        </pc:picChg>
        <pc:picChg chg="add del mod">
          <ac:chgData name="diana.zohrab@gmail.com" userId="27fb3656d0f0004e" providerId="LiveId" clId="{AC6AF1C6-874D-4488-B332-5EB418C484C4}" dt="2020-05-28T18:16:15.581" v="866" actId="478"/>
          <ac:picMkLst>
            <pc:docMk/>
            <pc:sldMk cId="3535916274" sldId="266"/>
            <ac:picMk id="18" creationId="{1FDC3EE8-1506-4C32-ADFC-81948AB65DD7}"/>
          </ac:picMkLst>
        </pc:picChg>
      </pc:sldChg>
      <pc:sldChg chg="del">
        <pc:chgData name="diana.zohrab@gmail.com" userId="27fb3656d0f0004e" providerId="LiveId" clId="{AC6AF1C6-874D-4488-B332-5EB418C484C4}" dt="2020-05-28T18:07:48.220" v="822" actId="2696"/>
        <pc:sldMkLst>
          <pc:docMk/>
          <pc:sldMk cId="1131955441" sldId="267"/>
        </pc:sldMkLst>
      </pc:sldChg>
      <pc:sldChg chg="del">
        <pc:chgData name="diana.zohrab@gmail.com" userId="27fb3656d0f0004e" providerId="LiveId" clId="{AC6AF1C6-874D-4488-B332-5EB418C484C4}" dt="2020-05-28T18:07:14.596" v="817" actId="2696"/>
        <pc:sldMkLst>
          <pc:docMk/>
          <pc:sldMk cId="2992683235" sldId="268"/>
        </pc:sldMkLst>
      </pc:sldChg>
      <pc:sldChg chg="del">
        <pc:chgData name="diana.zohrab@gmail.com" userId="27fb3656d0f0004e" providerId="LiveId" clId="{AC6AF1C6-874D-4488-B332-5EB418C484C4}" dt="2020-05-28T18:05:18.431" v="802" actId="2696"/>
        <pc:sldMkLst>
          <pc:docMk/>
          <pc:sldMk cId="3232018745" sldId="269"/>
        </pc:sldMkLst>
      </pc:sldChg>
      <pc:sldChg chg="del">
        <pc:chgData name="diana.zohrab@gmail.com" userId="27fb3656d0f0004e" providerId="LiveId" clId="{AC6AF1C6-874D-4488-B332-5EB418C484C4}" dt="2020-05-28T17:36:07.518" v="559" actId="2696"/>
        <pc:sldMkLst>
          <pc:docMk/>
          <pc:sldMk cId="4203975640" sldId="270"/>
        </pc:sldMkLst>
      </pc:sldChg>
      <pc:sldChg chg="del">
        <pc:chgData name="diana.zohrab@gmail.com" userId="27fb3656d0f0004e" providerId="LiveId" clId="{AC6AF1C6-874D-4488-B332-5EB418C484C4}" dt="2020-05-28T18:21:57.683" v="911" actId="2696"/>
        <pc:sldMkLst>
          <pc:docMk/>
          <pc:sldMk cId="2797400889" sldId="271"/>
        </pc:sldMkLst>
      </pc:sldChg>
      <pc:sldChg chg="add del">
        <pc:chgData name="diana.zohrab@gmail.com" userId="27fb3656d0f0004e" providerId="LiveId" clId="{AC6AF1C6-874D-4488-B332-5EB418C484C4}" dt="2020-05-28T17:36:54.102" v="562" actId="2696"/>
        <pc:sldMkLst>
          <pc:docMk/>
          <pc:sldMk cId="427098614" sldId="272"/>
        </pc:sldMkLst>
      </pc:sldChg>
      <pc:sldChg chg="modSp add del">
        <pc:chgData name="diana.zohrab@gmail.com" userId="27fb3656d0f0004e" providerId="LiveId" clId="{AC6AF1C6-874D-4488-B332-5EB418C484C4}" dt="2020-05-28T16:24:13.631" v="115" actId="2696"/>
        <pc:sldMkLst>
          <pc:docMk/>
          <pc:sldMk cId="3453148842" sldId="273"/>
        </pc:sldMkLst>
        <pc:spChg chg="mod">
          <ac:chgData name="diana.zohrab@gmail.com" userId="27fb3656d0f0004e" providerId="LiveId" clId="{AC6AF1C6-874D-4488-B332-5EB418C484C4}" dt="2020-05-28T16:22:48.579" v="82" actId="6549"/>
          <ac:spMkLst>
            <pc:docMk/>
            <pc:sldMk cId="3453148842" sldId="273"/>
            <ac:spMk id="4" creationId="{EE233C14-B416-403A-B218-A7D4BD02D5FA}"/>
          </ac:spMkLst>
        </pc:spChg>
      </pc:sldChg>
      <pc:sldChg chg="del">
        <pc:chgData name="diana.zohrab@gmail.com" userId="27fb3656d0f0004e" providerId="LiveId" clId="{AC6AF1C6-874D-4488-B332-5EB418C484C4}" dt="2020-05-28T17:36:36.182" v="560" actId="2696"/>
        <pc:sldMkLst>
          <pc:docMk/>
          <pc:sldMk cId="2750129570" sldId="274"/>
        </pc:sldMkLst>
      </pc:sldChg>
      <pc:sldChg chg="add del">
        <pc:chgData name="diana.zohrab@gmail.com" userId="27fb3656d0f0004e" providerId="LiveId" clId="{AC6AF1C6-874D-4488-B332-5EB418C484C4}" dt="2020-05-28T17:36:55.569" v="563" actId="2696"/>
        <pc:sldMkLst>
          <pc:docMk/>
          <pc:sldMk cId="1382627369" sldId="275"/>
        </pc:sldMkLst>
      </pc:sldChg>
      <pc:sldChg chg="add del">
        <pc:chgData name="diana.zohrab@gmail.com" userId="27fb3656d0f0004e" providerId="LiveId" clId="{AC6AF1C6-874D-4488-B332-5EB418C484C4}" dt="2020-05-28T18:18:10.800" v="889" actId="2696"/>
        <pc:sldMkLst>
          <pc:docMk/>
          <pc:sldMk cId="4225662229" sldId="276"/>
        </pc:sldMkLst>
      </pc:sldChg>
      <pc:sldChg chg="del">
        <pc:chgData name="diana.zohrab@gmail.com" userId="27fb3656d0f0004e" providerId="LiveId" clId="{AC6AF1C6-874D-4488-B332-5EB418C484C4}" dt="2020-05-28T18:22:01.663" v="912" actId="2696"/>
        <pc:sldMkLst>
          <pc:docMk/>
          <pc:sldMk cId="50973957" sldId="277"/>
        </pc:sldMkLst>
      </pc:sldChg>
      <pc:sldChg chg="del">
        <pc:chgData name="diana.zohrab@gmail.com" userId="27fb3656d0f0004e" providerId="LiveId" clId="{AC6AF1C6-874D-4488-B332-5EB418C484C4}" dt="2020-05-28T18:22:04.675" v="913" actId="2696"/>
        <pc:sldMkLst>
          <pc:docMk/>
          <pc:sldMk cId="3775382534" sldId="278"/>
        </pc:sldMkLst>
      </pc:sldChg>
      <pc:sldChg chg="del">
        <pc:chgData name="diana.zohrab@gmail.com" userId="27fb3656d0f0004e" providerId="LiveId" clId="{AC6AF1C6-874D-4488-B332-5EB418C484C4}" dt="2020-05-28T18:22:08.074" v="914" actId="2696"/>
        <pc:sldMkLst>
          <pc:docMk/>
          <pc:sldMk cId="1244654577" sldId="279"/>
        </pc:sldMkLst>
      </pc:sldChg>
      <pc:sldChg chg="del">
        <pc:chgData name="diana.zohrab@gmail.com" userId="27fb3656d0f0004e" providerId="LiveId" clId="{AC6AF1C6-874D-4488-B332-5EB418C484C4}" dt="2020-05-28T18:27:16.283" v="1009" actId="2696"/>
        <pc:sldMkLst>
          <pc:docMk/>
          <pc:sldMk cId="357947738" sldId="280"/>
        </pc:sldMkLst>
      </pc:sldChg>
      <pc:sldChg chg="del ord">
        <pc:chgData name="diana.zohrab@gmail.com" userId="27fb3656d0f0004e" providerId="LiveId" clId="{AC6AF1C6-874D-4488-B332-5EB418C484C4}" dt="2020-05-28T18:07:02.048" v="815" actId="2696"/>
        <pc:sldMkLst>
          <pc:docMk/>
          <pc:sldMk cId="2342960963" sldId="281"/>
        </pc:sldMkLst>
      </pc:sldChg>
      <pc:sldChg chg="addSp modSp ord modAnim">
        <pc:chgData name="diana.zohrab@gmail.com" userId="27fb3656d0f0004e" providerId="LiveId" clId="{AC6AF1C6-874D-4488-B332-5EB418C484C4}" dt="2020-05-28T19:08:22.805" v="1310"/>
        <pc:sldMkLst>
          <pc:docMk/>
          <pc:sldMk cId="3913247203" sldId="282"/>
        </pc:sldMkLst>
        <pc:spChg chg="mod">
          <ac:chgData name="diana.zohrab@gmail.com" userId="27fb3656d0f0004e" providerId="LiveId" clId="{AC6AF1C6-874D-4488-B332-5EB418C484C4}" dt="2020-05-28T18:10:23.570" v="831"/>
          <ac:spMkLst>
            <pc:docMk/>
            <pc:sldMk cId="3913247203" sldId="282"/>
            <ac:spMk id="2" creationId="{6F1AA4D5-76A1-45A1-878A-D4AECCC4D02D}"/>
          </ac:spMkLst>
        </pc:spChg>
        <pc:spChg chg="add mod">
          <ac:chgData name="diana.zohrab@gmail.com" userId="27fb3656d0f0004e" providerId="LiveId" clId="{AC6AF1C6-874D-4488-B332-5EB418C484C4}" dt="2020-05-28T18:23:37.258" v="932" actId="14100"/>
          <ac:spMkLst>
            <pc:docMk/>
            <pc:sldMk cId="3913247203" sldId="282"/>
            <ac:spMk id="3" creationId="{09BDDF6A-7F7F-4529-936B-C725B31BF7D0}"/>
          </ac:spMkLst>
        </pc:spChg>
        <pc:spChg chg="add mod">
          <ac:chgData name="diana.zohrab@gmail.com" userId="27fb3656d0f0004e" providerId="LiveId" clId="{AC6AF1C6-874D-4488-B332-5EB418C484C4}" dt="2020-05-28T18:24:04.148" v="946" actId="20577"/>
          <ac:spMkLst>
            <pc:docMk/>
            <pc:sldMk cId="3913247203" sldId="282"/>
            <ac:spMk id="5" creationId="{17EED381-C3D8-48DC-94AE-01DC9AA9A5AE}"/>
          </ac:spMkLst>
        </pc:spChg>
        <pc:spChg chg="add mod">
          <ac:chgData name="diana.zohrab@gmail.com" userId="27fb3656d0f0004e" providerId="LiveId" clId="{AC6AF1C6-874D-4488-B332-5EB418C484C4}" dt="2020-05-28T18:25:35.225" v="969" actId="1076"/>
          <ac:spMkLst>
            <pc:docMk/>
            <pc:sldMk cId="3913247203" sldId="282"/>
            <ac:spMk id="7" creationId="{5673B6D9-7088-4C1C-9A1E-7F3775F1E161}"/>
          </ac:spMkLst>
        </pc:spChg>
        <pc:spChg chg="add mod">
          <ac:chgData name="diana.zohrab@gmail.com" userId="27fb3656d0f0004e" providerId="LiveId" clId="{AC6AF1C6-874D-4488-B332-5EB418C484C4}" dt="2020-05-28T18:25:56.710" v="979" actId="1076"/>
          <ac:spMkLst>
            <pc:docMk/>
            <pc:sldMk cId="3913247203" sldId="282"/>
            <ac:spMk id="9" creationId="{CDD7C470-CC68-4E89-AC6E-9AB2C80F3BD1}"/>
          </ac:spMkLst>
        </pc:spChg>
        <pc:spChg chg="add mod">
          <ac:chgData name="diana.zohrab@gmail.com" userId="27fb3656d0f0004e" providerId="LiveId" clId="{AC6AF1C6-874D-4488-B332-5EB418C484C4}" dt="2020-05-28T18:26:24.794" v="988" actId="1076"/>
          <ac:spMkLst>
            <pc:docMk/>
            <pc:sldMk cId="3913247203" sldId="282"/>
            <ac:spMk id="11" creationId="{16DD7635-EB74-4783-9C22-48C42BBB98AD}"/>
          </ac:spMkLst>
        </pc:spChg>
        <pc:spChg chg="add mod">
          <ac:chgData name="diana.zohrab@gmail.com" userId="27fb3656d0f0004e" providerId="LiveId" clId="{AC6AF1C6-874D-4488-B332-5EB418C484C4}" dt="2020-05-28T18:57:36.897" v="1262" actId="255"/>
          <ac:spMkLst>
            <pc:docMk/>
            <pc:sldMk cId="3913247203" sldId="282"/>
            <ac:spMk id="13" creationId="{9ECA3E9D-3359-47ED-ABB1-3712CABE88AA}"/>
          </ac:spMkLst>
        </pc:spChg>
        <pc:picChg chg="mod">
          <ac:chgData name="diana.zohrab@gmail.com" userId="27fb3656d0f0004e" providerId="LiveId" clId="{AC6AF1C6-874D-4488-B332-5EB418C484C4}" dt="2020-05-28T18:55:04.327" v="1236" actId="1076"/>
          <ac:picMkLst>
            <pc:docMk/>
            <pc:sldMk cId="3913247203" sldId="282"/>
            <ac:picMk id="10" creationId="{1642C3E6-4CC0-49A4-BA40-FB8B8E0BF635}"/>
          </ac:picMkLst>
        </pc:picChg>
      </pc:sldChg>
      <pc:sldChg chg="add del">
        <pc:chgData name="diana.zohrab@gmail.com" userId="27fb3656d0f0004e" providerId="LiveId" clId="{AC6AF1C6-874D-4488-B332-5EB418C484C4}" dt="2020-05-28T17:36:44.764" v="561" actId="2696"/>
        <pc:sldMkLst>
          <pc:docMk/>
          <pc:sldMk cId="955180678" sldId="283"/>
        </pc:sldMkLst>
      </pc:sldChg>
      <pc:sldChg chg="addSp delSp modSp modAnim">
        <pc:chgData name="diana.zohrab@gmail.com" userId="27fb3656d0f0004e" providerId="LiveId" clId="{AC6AF1C6-874D-4488-B332-5EB418C484C4}" dt="2020-05-28T18:59:01.464" v="1273"/>
        <pc:sldMkLst>
          <pc:docMk/>
          <pc:sldMk cId="3125215568" sldId="284"/>
        </pc:sldMkLst>
        <pc:spChg chg="add mod">
          <ac:chgData name="diana.zohrab@gmail.com" userId="27fb3656d0f0004e" providerId="LiveId" clId="{AC6AF1C6-874D-4488-B332-5EB418C484C4}" dt="2020-05-28T18:29:36.779" v="1028" actId="14100"/>
          <ac:spMkLst>
            <pc:docMk/>
            <pc:sldMk cId="3125215568" sldId="284"/>
            <ac:spMk id="2" creationId="{66EFB7F0-0E50-4A3D-8C10-3D8203AA639B}"/>
          </ac:spMkLst>
        </pc:spChg>
        <pc:spChg chg="del mod">
          <ac:chgData name="diana.zohrab@gmail.com" userId="27fb3656d0f0004e" providerId="LiveId" clId="{AC6AF1C6-874D-4488-B332-5EB418C484C4}" dt="2020-05-28T18:29:40.102" v="1030"/>
          <ac:spMkLst>
            <pc:docMk/>
            <pc:sldMk cId="3125215568" sldId="284"/>
            <ac:spMk id="5" creationId="{D9072717-D308-43B2-AD62-412B013D066F}"/>
          </ac:spMkLst>
        </pc:spChg>
        <pc:picChg chg="mod">
          <ac:chgData name="diana.zohrab@gmail.com" userId="27fb3656d0f0004e" providerId="LiveId" clId="{AC6AF1C6-874D-4488-B332-5EB418C484C4}" dt="2020-05-28T18:28:03.245" v="1014" actId="1076"/>
          <ac:picMkLst>
            <pc:docMk/>
            <pc:sldMk cId="3125215568" sldId="284"/>
            <ac:picMk id="11" creationId="{3DFF3C98-5880-41BF-889A-604C8C7EF5B6}"/>
          </ac:picMkLst>
        </pc:picChg>
      </pc:sldChg>
      <pc:sldChg chg="addSp modSp ord modAnim">
        <pc:chgData name="diana.zohrab@gmail.com" userId="27fb3656d0f0004e" providerId="LiveId" clId="{AC6AF1C6-874D-4488-B332-5EB418C484C4}" dt="2020-05-28T18:46:40.348" v="1160"/>
        <pc:sldMkLst>
          <pc:docMk/>
          <pc:sldMk cId="2342683559" sldId="285"/>
        </pc:sldMkLst>
        <pc:spChg chg="mod">
          <ac:chgData name="diana.zohrab@gmail.com" userId="27fb3656d0f0004e" providerId="LiveId" clId="{AC6AF1C6-874D-4488-B332-5EB418C484C4}" dt="2020-05-28T16:34:07.032" v="132" actId="20577"/>
          <ac:spMkLst>
            <pc:docMk/>
            <pc:sldMk cId="2342683559" sldId="285"/>
            <ac:spMk id="2" creationId="{FB7280F6-7A97-43AA-9802-ED07EFFB5522}"/>
          </ac:spMkLst>
        </pc:spChg>
        <pc:picChg chg="add mod">
          <ac:chgData name="diana.zohrab@gmail.com" userId="27fb3656d0f0004e" providerId="LiveId" clId="{AC6AF1C6-874D-4488-B332-5EB418C484C4}" dt="2020-05-28T16:53:31.381" v="219" actId="1076"/>
          <ac:picMkLst>
            <pc:docMk/>
            <pc:sldMk cId="2342683559" sldId="285"/>
            <ac:picMk id="3" creationId="{CC7B92B8-9A26-4640-9735-E6D7F86CAF3A}"/>
          </ac:picMkLst>
        </pc:picChg>
        <pc:picChg chg="add mod modCrop">
          <ac:chgData name="diana.zohrab@gmail.com" userId="27fb3656d0f0004e" providerId="LiveId" clId="{AC6AF1C6-874D-4488-B332-5EB418C484C4}" dt="2020-05-28T16:53:28.006" v="218" actId="1076"/>
          <ac:picMkLst>
            <pc:docMk/>
            <pc:sldMk cId="2342683559" sldId="285"/>
            <ac:picMk id="4" creationId="{5B2C4F57-260F-4696-A038-F74F27BFF37E}"/>
          </ac:picMkLst>
        </pc:picChg>
        <pc:picChg chg="mod">
          <ac:chgData name="diana.zohrab@gmail.com" userId="27fb3656d0f0004e" providerId="LiveId" clId="{AC6AF1C6-874D-4488-B332-5EB418C484C4}" dt="2020-05-28T16:53:26.247" v="217" actId="1076"/>
          <ac:picMkLst>
            <pc:docMk/>
            <pc:sldMk cId="2342683559" sldId="285"/>
            <ac:picMk id="5" creationId="{A1585AD6-0932-4869-A0FC-F842C0981C2F}"/>
          </ac:picMkLst>
        </pc:picChg>
        <pc:picChg chg="mod">
          <ac:chgData name="diana.zohrab@gmail.com" userId="27fb3656d0f0004e" providerId="LiveId" clId="{AC6AF1C6-874D-4488-B332-5EB418C484C4}" dt="2020-05-28T16:53:51.331" v="225" actId="1076"/>
          <ac:picMkLst>
            <pc:docMk/>
            <pc:sldMk cId="2342683559" sldId="285"/>
            <ac:picMk id="7" creationId="{FFF24D1F-2296-41C9-8C22-A61F28BB770A}"/>
          </ac:picMkLst>
        </pc:picChg>
        <pc:picChg chg="mod">
          <ac:chgData name="diana.zohrab@gmail.com" userId="27fb3656d0f0004e" providerId="LiveId" clId="{AC6AF1C6-874D-4488-B332-5EB418C484C4}" dt="2020-05-28T16:54:14.655" v="233" actId="1076"/>
          <ac:picMkLst>
            <pc:docMk/>
            <pc:sldMk cId="2342683559" sldId="285"/>
            <ac:picMk id="9" creationId="{BEA33AA1-2618-46AE-8425-531FBA3B7E1B}"/>
          </ac:picMkLst>
        </pc:picChg>
        <pc:picChg chg="mod">
          <ac:chgData name="diana.zohrab@gmail.com" userId="27fb3656d0f0004e" providerId="LiveId" clId="{AC6AF1C6-874D-4488-B332-5EB418C484C4}" dt="2020-05-28T18:46:39.565" v="1159" actId="1076"/>
          <ac:picMkLst>
            <pc:docMk/>
            <pc:sldMk cId="2342683559" sldId="285"/>
            <ac:picMk id="11" creationId="{28B4F7D0-6D09-4EF4-BF28-2E0905711E4F}"/>
          </ac:picMkLst>
        </pc:picChg>
        <pc:picChg chg="mod">
          <ac:chgData name="diana.zohrab@gmail.com" userId="27fb3656d0f0004e" providerId="LiveId" clId="{AC6AF1C6-874D-4488-B332-5EB418C484C4}" dt="2020-05-28T16:54:10.952" v="232" actId="1076"/>
          <ac:picMkLst>
            <pc:docMk/>
            <pc:sldMk cId="2342683559" sldId="285"/>
            <ac:picMk id="13" creationId="{B5C8A287-A994-4707-BF5F-7B0F0D7AD8F6}"/>
          </ac:picMkLst>
        </pc:picChg>
      </pc:sldChg>
      <pc:sldChg chg="modSp ord modAnim">
        <pc:chgData name="diana.zohrab@gmail.com" userId="27fb3656d0f0004e" providerId="LiveId" clId="{AC6AF1C6-874D-4488-B332-5EB418C484C4}" dt="2020-05-28T19:05:13.609" v="1309"/>
        <pc:sldMkLst>
          <pc:docMk/>
          <pc:sldMk cId="3497060408" sldId="286"/>
        </pc:sldMkLst>
        <pc:spChg chg="mod">
          <ac:chgData name="diana.zohrab@gmail.com" userId="27fb3656d0f0004e" providerId="LiveId" clId="{AC6AF1C6-874D-4488-B332-5EB418C484C4}" dt="2020-05-28T18:10:44.459" v="840" actId="5793"/>
          <ac:spMkLst>
            <pc:docMk/>
            <pc:sldMk cId="3497060408" sldId="286"/>
            <ac:spMk id="2" creationId="{DC72FCBD-8D3C-4461-BE23-DBAAFEFAB976}"/>
          </ac:spMkLst>
        </pc:spChg>
        <pc:spChg chg="mod">
          <ac:chgData name="diana.zohrab@gmail.com" userId="27fb3656d0f0004e" providerId="LiveId" clId="{AC6AF1C6-874D-4488-B332-5EB418C484C4}" dt="2020-05-28T18:11:00.981" v="842"/>
          <ac:spMkLst>
            <pc:docMk/>
            <pc:sldMk cId="3497060408" sldId="286"/>
            <ac:spMk id="7" creationId="{E17412CC-B1AE-4E59-A753-BF1C9ED09FCC}"/>
          </ac:spMkLst>
        </pc:spChg>
      </pc:sldChg>
      <pc:sldChg chg="addSp delSp modSp add ord delAnim modAnim">
        <pc:chgData name="diana.zohrab@gmail.com" userId="27fb3656d0f0004e" providerId="LiveId" clId="{AC6AF1C6-874D-4488-B332-5EB418C484C4}" dt="2020-05-28T19:01:37.947" v="1278"/>
        <pc:sldMkLst>
          <pc:docMk/>
          <pc:sldMk cId="3325266319" sldId="287"/>
        </pc:sldMkLst>
        <pc:spChg chg="mod">
          <ac:chgData name="diana.zohrab@gmail.com" userId="27fb3656d0f0004e" providerId="LiveId" clId="{AC6AF1C6-874D-4488-B332-5EB418C484C4}" dt="2020-05-28T17:38:27.808" v="584" actId="255"/>
          <ac:spMkLst>
            <pc:docMk/>
            <pc:sldMk cId="3325266319" sldId="287"/>
            <ac:spMk id="2" creationId="{599B8A75-B67E-4954-A355-63034C343061}"/>
          </ac:spMkLst>
        </pc:spChg>
        <pc:spChg chg="del mod">
          <ac:chgData name="diana.zohrab@gmail.com" userId="27fb3656d0f0004e" providerId="LiveId" clId="{AC6AF1C6-874D-4488-B332-5EB418C484C4}" dt="2020-05-28T16:54:50.069" v="234"/>
          <ac:spMkLst>
            <pc:docMk/>
            <pc:sldMk cId="3325266319" sldId="287"/>
            <ac:spMk id="3" creationId="{5A5AFA4A-83BA-40A8-BF4A-DA16EE796DD3}"/>
          </ac:spMkLst>
        </pc:spChg>
        <pc:spChg chg="add del mod">
          <ac:chgData name="diana.zohrab@gmail.com" userId="27fb3656d0f0004e" providerId="LiveId" clId="{AC6AF1C6-874D-4488-B332-5EB418C484C4}" dt="2020-05-28T16:55:51.421" v="251"/>
          <ac:spMkLst>
            <pc:docMk/>
            <pc:sldMk cId="3325266319" sldId="287"/>
            <ac:spMk id="7" creationId="{3EC3FC88-FCA5-44A6-B8D4-3FCCC2113168}"/>
          </ac:spMkLst>
        </pc:spChg>
        <pc:spChg chg="add del mod">
          <ac:chgData name="diana.zohrab@gmail.com" userId="27fb3656d0f0004e" providerId="LiveId" clId="{AC6AF1C6-874D-4488-B332-5EB418C484C4}" dt="2020-05-28T16:56:59.681" v="266" actId="478"/>
          <ac:spMkLst>
            <pc:docMk/>
            <pc:sldMk cId="3325266319" sldId="287"/>
            <ac:spMk id="10" creationId="{85CFB2C0-082B-406D-91FD-D364ADD57454}"/>
          </ac:spMkLst>
        </pc:spChg>
        <pc:spChg chg="add mod">
          <ac:chgData name="diana.zohrab@gmail.com" userId="27fb3656d0f0004e" providerId="LiveId" clId="{AC6AF1C6-874D-4488-B332-5EB418C484C4}" dt="2020-05-28T18:48:37.089" v="1181" actId="1076"/>
          <ac:spMkLst>
            <pc:docMk/>
            <pc:sldMk cId="3325266319" sldId="287"/>
            <ac:spMk id="11" creationId="{1CED76D8-CDB8-4C91-A56F-D5C528A9D044}"/>
          </ac:spMkLst>
        </pc:spChg>
        <pc:spChg chg="add mod">
          <ac:chgData name="diana.zohrab@gmail.com" userId="27fb3656d0f0004e" providerId="LiveId" clId="{AC6AF1C6-874D-4488-B332-5EB418C484C4}" dt="2020-05-28T18:48:31.291" v="1179" actId="1076"/>
          <ac:spMkLst>
            <pc:docMk/>
            <pc:sldMk cId="3325266319" sldId="287"/>
            <ac:spMk id="12" creationId="{8736B7E4-70BF-446E-95F0-75CAA1C12599}"/>
          </ac:spMkLst>
        </pc:spChg>
        <pc:spChg chg="add del mod">
          <ac:chgData name="diana.zohrab@gmail.com" userId="27fb3656d0f0004e" providerId="LiveId" clId="{AC6AF1C6-874D-4488-B332-5EB418C484C4}" dt="2020-05-28T18:48:17.987" v="1175"/>
          <ac:spMkLst>
            <pc:docMk/>
            <pc:sldMk cId="3325266319" sldId="287"/>
            <ac:spMk id="13" creationId="{C5BA97CE-4BDE-40DE-8180-21390A8CF134}"/>
          </ac:spMkLst>
        </pc:spChg>
        <pc:picChg chg="add del mod">
          <ac:chgData name="diana.zohrab@gmail.com" userId="27fb3656d0f0004e" providerId="LiveId" clId="{AC6AF1C6-874D-4488-B332-5EB418C484C4}" dt="2020-05-28T18:48:14.201" v="1174" actId="478"/>
          <ac:picMkLst>
            <pc:docMk/>
            <pc:sldMk cId="3325266319" sldId="287"/>
            <ac:picMk id="4" creationId="{54556AD6-DF65-42D4-8981-03134C06E4AC}"/>
          </ac:picMkLst>
        </pc:picChg>
        <pc:picChg chg="add mod">
          <ac:chgData name="diana.zohrab@gmail.com" userId="27fb3656d0f0004e" providerId="LiveId" clId="{AC6AF1C6-874D-4488-B332-5EB418C484C4}" dt="2020-05-28T18:48:23.723" v="1177" actId="14100"/>
          <ac:picMkLst>
            <pc:docMk/>
            <pc:sldMk cId="3325266319" sldId="287"/>
            <ac:picMk id="5" creationId="{A156B38A-F485-495A-B3B3-0FF726AEB49B}"/>
          </ac:picMkLst>
        </pc:picChg>
        <pc:picChg chg="add mod">
          <ac:chgData name="diana.zohrab@gmail.com" userId="27fb3656d0f0004e" providerId="LiveId" clId="{AC6AF1C6-874D-4488-B332-5EB418C484C4}" dt="2020-05-28T18:48:40.001" v="1182" actId="14100"/>
          <ac:picMkLst>
            <pc:docMk/>
            <pc:sldMk cId="3325266319" sldId="287"/>
            <ac:picMk id="6" creationId="{35476FD7-B97B-4BF6-BEB8-B36A50C9D3DA}"/>
          </ac:picMkLst>
        </pc:picChg>
        <pc:picChg chg="add del">
          <ac:chgData name="diana.zohrab@gmail.com" userId="27fb3656d0f0004e" providerId="LiveId" clId="{AC6AF1C6-874D-4488-B332-5EB418C484C4}" dt="2020-05-28T16:56:11.160" v="256" actId="478"/>
          <ac:picMkLst>
            <pc:docMk/>
            <pc:sldMk cId="3325266319" sldId="287"/>
            <ac:picMk id="8" creationId="{F4054D90-F690-4645-BCC8-46ADEAD78FD0}"/>
          </ac:picMkLst>
        </pc:picChg>
        <pc:picChg chg="add del mod">
          <ac:chgData name="diana.zohrab@gmail.com" userId="27fb3656d0f0004e" providerId="LiveId" clId="{AC6AF1C6-874D-4488-B332-5EB418C484C4}" dt="2020-05-28T16:56:09.664" v="255" actId="478"/>
          <ac:picMkLst>
            <pc:docMk/>
            <pc:sldMk cId="3325266319" sldId="287"/>
            <ac:picMk id="9" creationId="{C85D9796-EB4B-4DF1-8568-9F694582E07E}"/>
          </ac:picMkLst>
        </pc:picChg>
      </pc:sldChg>
      <pc:sldChg chg="addSp delSp modSp add ord modAnim">
        <pc:chgData name="diana.zohrab@gmail.com" userId="27fb3656d0f0004e" providerId="LiveId" clId="{AC6AF1C6-874D-4488-B332-5EB418C484C4}" dt="2020-05-28T19:01:17.275" v="1276"/>
        <pc:sldMkLst>
          <pc:docMk/>
          <pc:sldMk cId="616893126" sldId="288"/>
        </pc:sldMkLst>
        <pc:spChg chg="mod">
          <ac:chgData name="diana.zohrab@gmail.com" userId="27fb3656d0f0004e" providerId="LiveId" clId="{AC6AF1C6-874D-4488-B332-5EB418C484C4}" dt="2020-05-28T18:46:48.059" v="1161" actId="207"/>
          <ac:spMkLst>
            <pc:docMk/>
            <pc:sldMk cId="616893126" sldId="288"/>
            <ac:spMk id="2" creationId="{81C4D3ED-5EE8-4B2B-A6D6-B43105141679}"/>
          </ac:spMkLst>
        </pc:spChg>
        <pc:spChg chg="del">
          <ac:chgData name="diana.zohrab@gmail.com" userId="27fb3656d0f0004e" providerId="LiveId" clId="{AC6AF1C6-874D-4488-B332-5EB418C484C4}" dt="2020-05-28T17:05:38.783" v="321"/>
          <ac:spMkLst>
            <pc:docMk/>
            <pc:sldMk cId="616893126" sldId="288"/>
            <ac:spMk id="3" creationId="{7D2B70A9-2C82-4807-AA44-12BEEA7BF041}"/>
          </ac:spMkLst>
        </pc:spChg>
        <pc:spChg chg="add mod">
          <ac:chgData name="diana.zohrab@gmail.com" userId="27fb3656d0f0004e" providerId="LiveId" clId="{AC6AF1C6-874D-4488-B332-5EB418C484C4}" dt="2020-05-28T17:15:51.637" v="391" actId="14100"/>
          <ac:spMkLst>
            <pc:docMk/>
            <pc:sldMk cId="616893126" sldId="288"/>
            <ac:spMk id="7" creationId="{5C2BBD08-40BE-4C2A-A7F4-77ECF95F9ED0}"/>
          </ac:spMkLst>
        </pc:spChg>
        <pc:spChg chg="add mod">
          <ac:chgData name="diana.zohrab@gmail.com" userId="27fb3656d0f0004e" providerId="LiveId" clId="{AC6AF1C6-874D-4488-B332-5EB418C484C4}" dt="2020-05-28T17:19:37.438" v="419" actId="1076"/>
          <ac:spMkLst>
            <pc:docMk/>
            <pc:sldMk cId="616893126" sldId="288"/>
            <ac:spMk id="8" creationId="{7FC89159-7947-45E9-8B67-0731805DBFC2}"/>
          </ac:spMkLst>
        </pc:spChg>
        <pc:picChg chg="add mod">
          <ac:chgData name="diana.zohrab@gmail.com" userId="27fb3656d0f0004e" providerId="LiveId" clId="{AC6AF1C6-874D-4488-B332-5EB418C484C4}" dt="2020-05-28T17:19:31.919" v="418" actId="14100"/>
          <ac:picMkLst>
            <pc:docMk/>
            <pc:sldMk cId="616893126" sldId="288"/>
            <ac:picMk id="4" creationId="{BEB14304-C873-4E35-88B8-0E0F17F6647D}"/>
          </ac:picMkLst>
        </pc:picChg>
        <pc:picChg chg="add del mod">
          <ac:chgData name="diana.zohrab@gmail.com" userId="27fb3656d0f0004e" providerId="LiveId" clId="{AC6AF1C6-874D-4488-B332-5EB418C484C4}" dt="2020-05-28T17:12:50.617" v="332" actId="478"/>
          <ac:picMkLst>
            <pc:docMk/>
            <pc:sldMk cId="616893126" sldId="288"/>
            <ac:picMk id="6" creationId="{3871F3CE-51BE-47C2-B27E-6C1DE348E131}"/>
          </ac:picMkLst>
        </pc:picChg>
        <pc:picChg chg="add mod">
          <ac:chgData name="diana.zohrab@gmail.com" userId="27fb3656d0f0004e" providerId="LiveId" clId="{AC6AF1C6-874D-4488-B332-5EB418C484C4}" dt="2020-05-28T17:24:39.854" v="479" actId="14100"/>
          <ac:picMkLst>
            <pc:docMk/>
            <pc:sldMk cId="616893126" sldId="288"/>
            <ac:picMk id="9" creationId="{73BB0708-F847-4F93-AB0A-446E7A5BA224}"/>
          </ac:picMkLst>
        </pc:picChg>
      </pc:sldChg>
      <pc:sldChg chg="add del">
        <pc:chgData name="diana.zohrab@gmail.com" userId="27fb3656d0f0004e" providerId="LiveId" clId="{AC6AF1C6-874D-4488-B332-5EB418C484C4}" dt="2020-05-28T16:24:08.418" v="112"/>
        <pc:sldMkLst>
          <pc:docMk/>
          <pc:sldMk cId="3875965422" sldId="288"/>
        </pc:sldMkLst>
      </pc:sldChg>
      <pc:sldChg chg="addSp delSp modSp add ord modAnim">
        <pc:chgData name="diana.zohrab@gmail.com" userId="27fb3656d0f0004e" providerId="LiveId" clId="{AC6AF1C6-874D-4488-B332-5EB418C484C4}" dt="2020-05-28T19:02:30.912" v="1283"/>
        <pc:sldMkLst>
          <pc:docMk/>
          <pc:sldMk cId="630755623" sldId="289"/>
        </pc:sldMkLst>
        <pc:spChg chg="mod">
          <ac:chgData name="diana.zohrab@gmail.com" userId="27fb3656d0f0004e" providerId="LiveId" clId="{AC6AF1C6-874D-4488-B332-5EB418C484C4}" dt="2020-05-28T17:38:33.061" v="585" actId="255"/>
          <ac:spMkLst>
            <pc:docMk/>
            <pc:sldMk cId="630755623" sldId="289"/>
            <ac:spMk id="2" creationId="{14463BC6-F009-40C7-AD71-3085B4549770}"/>
          </ac:spMkLst>
        </pc:spChg>
        <pc:spChg chg="del">
          <ac:chgData name="diana.zohrab@gmail.com" userId="27fb3656d0f0004e" providerId="LiveId" clId="{AC6AF1C6-874D-4488-B332-5EB418C484C4}" dt="2020-05-28T17:40:43.650" v="589"/>
          <ac:spMkLst>
            <pc:docMk/>
            <pc:sldMk cId="630755623" sldId="289"/>
            <ac:spMk id="3" creationId="{12D9038E-0DC5-4BDC-8411-708D4B52A4B3}"/>
          </ac:spMkLst>
        </pc:spChg>
        <pc:spChg chg="add mod">
          <ac:chgData name="diana.zohrab@gmail.com" userId="27fb3656d0f0004e" providerId="LiveId" clId="{AC6AF1C6-874D-4488-B332-5EB418C484C4}" dt="2020-05-28T17:41:44.387" v="608" actId="20577"/>
          <ac:spMkLst>
            <pc:docMk/>
            <pc:sldMk cId="630755623" sldId="289"/>
            <ac:spMk id="7" creationId="{95D5CDB1-B7B5-445D-9EE0-AA28076FE5E2}"/>
          </ac:spMkLst>
        </pc:spChg>
        <pc:spChg chg="add mod">
          <ac:chgData name="diana.zohrab@gmail.com" userId="27fb3656d0f0004e" providerId="LiveId" clId="{AC6AF1C6-874D-4488-B332-5EB418C484C4}" dt="2020-05-28T17:42:07.602" v="621" actId="20577"/>
          <ac:spMkLst>
            <pc:docMk/>
            <pc:sldMk cId="630755623" sldId="289"/>
            <ac:spMk id="8" creationId="{9ECF5504-AAED-415C-B97F-3651A497D742}"/>
          </ac:spMkLst>
        </pc:spChg>
        <pc:spChg chg="add mod">
          <ac:chgData name="diana.zohrab@gmail.com" userId="27fb3656d0f0004e" providerId="LiveId" clId="{AC6AF1C6-874D-4488-B332-5EB418C484C4}" dt="2020-05-28T17:42:31.228" v="633" actId="20577"/>
          <ac:spMkLst>
            <pc:docMk/>
            <pc:sldMk cId="630755623" sldId="289"/>
            <ac:spMk id="9" creationId="{FD2BDC09-C632-4EEA-B99B-AB9B43EEE7C4}"/>
          </ac:spMkLst>
        </pc:spChg>
        <pc:picChg chg="add mod">
          <ac:chgData name="diana.zohrab@gmail.com" userId="27fb3656d0f0004e" providerId="LiveId" clId="{AC6AF1C6-874D-4488-B332-5EB418C484C4}" dt="2020-05-28T17:39:28.576" v="588" actId="1076"/>
          <ac:picMkLst>
            <pc:docMk/>
            <pc:sldMk cId="630755623" sldId="289"/>
            <ac:picMk id="4" creationId="{612D51D2-14E1-4188-AC75-DB72A6038C16}"/>
          </ac:picMkLst>
        </pc:picChg>
        <pc:picChg chg="add mod">
          <ac:chgData name="diana.zohrab@gmail.com" userId="27fb3656d0f0004e" providerId="LiveId" clId="{AC6AF1C6-874D-4488-B332-5EB418C484C4}" dt="2020-05-28T17:40:45.710" v="590" actId="1076"/>
          <ac:picMkLst>
            <pc:docMk/>
            <pc:sldMk cId="630755623" sldId="289"/>
            <ac:picMk id="5" creationId="{B859D094-0A5A-42F7-9BB1-A1658135DCE9}"/>
          </ac:picMkLst>
        </pc:picChg>
        <pc:picChg chg="add mod">
          <ac:chgData name="diana.zohrab@gmail.com" userId="27fb3656d0f0004e" providerId="LiveId" clId="{AC6AF1C6-874D-4488-B332-5EB418C484C4}" dt="2020-05-28T17:41:24.361" v="595" actId="1076"/>
          <ac:picMkLst>
            <pc:docMk/>
            <pc:sldMk cId="630755623" sldId="289"/>
            <ac:picMk id="6" creationId="{4D2353F6-F357-477D-84F5-91453F7EF975}"/>
          </ac:picMkLst>
        </pc:picChg>
      </pc:sldChg>
      <pc:sldChg chg="addSp delSp modSp add modAnim">
        <pc:chgData name="diana.zohrab@gmail.com" userId="27fb3656d0f0004e" providerId="LiveId" clId="{AC6AF1C6-874D-4488-B332-5EB418C484C4}" dt="2020-05-28T19:03:16.133" v="1290"/>
        <pc:sldMkLst>
          <pc:docMk/>
          <pc:sldMk cId="3838677490" sldId="290"/>
        </pc:sldMkLst>
        <pc:spChg chg="mod">
          <ac:chgData name="diana.zohrab@gmail.com" userId="27fb3656d0f0004e" providerId="LiveId" clId="{AC6AF1C6-874D-4488-B332-5EB418C484C4}" dt="2020-05-28T18:02:12.571" v="759" actId="255"/>
          <ac:spMkLst>
            <pc:docMk/>
            <pc:sldMk cId="3838677490" sldId="290"/>
            <ac:spMk id="2" creationId="{D602A0D7-77DC-4F15-992E-09D850984221}"/>
          </ac:spMkLst>
        </pc:spChg>
        <pc:spChg chg="del">
          <ac:chgData name="diana.zohrab@gmail.com" userId="27fb3656d0f0004e" providerId="LiveId" clId="{AC6AF1C6-874D-4488-B332-5EB418C484C4}" dt="2020-05-28T17:49:26.227" v="650"/>
          <ac:spMkLst>
            <pc:docMk/>
            <pc:sldMk cId="3838677490" sldId="290"/>
            <ac:spMk id="3" creationId="{5A58C18E-63B2-4965-B67B-52ED4D307ADD}"/>
          </ac:spMkLst>
        </pc:spChg>
        <pc:spChg chg="add mod">
          <ac:chgData name="diana.zohrab@gmail.com" userId="27fb3656d0f0004e" providerId="LiveId" clId="{AC6AF1C6-874D-4488-B332-5EB418C484C4}" dt="2020-05-28T17:51:34.255" v="663" actId="1076"/>
          <ac:spMkLst>
            <pc:docMk/>
            <pc:sldMk cId="3838677490" sldId="290"/>
            <ac:spMk id="8" creationId="{A20D81FD-0C4C-4C11-845A-1B81108BC372}"/>
          </ac:spMkLst>
        </pc:spChg>
        <pc:spChg chg="add del mod">
          <ac:chgData name="diana.zohrab@gmail.com" userId="27fb3656d0f0004e" providerId="LiveId" clId="{AC6AF1C6-874D-4488-B332-5EB418C484C4}" dt="2020-05-28T17:54:40.074" v="714"/>
          <ac:spMkLst>
            <pc:docMk/>
            <pc:sldMk cId="3838677490" sldId="290"/>
            <ac:spMk id="9" creationId="{7111BAAF-B53A-4732-9D29-97F9468D1F51}"/>
          </ac:spMkLst>
        </pc:spChg>
        <pc:spChg chg="add del mod">
          <ac:chgData name="diana.zohrab@gmail.com" userId="27fb3656d0f0004e" providerId="LiveId" clId="{AC6AF1C6-874D-4488-B332-5EB418C484C4}" dt="2020-05-28T17:54:15.945" v="707" actId="6549"/>
          <ac:spMkLst>
            <pc:docMk/>
            <pc:sldMk cId="3838677490" sldId="290"/>
            <ac:spMk id="10" creationId="{2A1E0F55-1C39-4BA6-8A7C-23BE67999D59}"/>
          </ac:spMkLst>
        </pc:spChg>
        <pc:spChg chg="add mod">
          <ac:chgData name="diana.zohrab@gmail.com" userId="27fb3656d0f0004e" providerId="LiveId" clId="{AC6AF1C6-874D-4488-B332-5EB418C484C4}" dt="2020-05-28T17:53:10.771" v="697" actId="20577"/>
          <ac:spMkLst>
            <pc:docMk/>
            <pc:sldMk cId="3838677490" sldId="290"/>
            <ac:spMk id="11" creationId="{08FA1FC4-5C8E-459A-858C-75991ADCDC2D}"/>
          </ac:spMkLst>
        </pc:spChg>
        <pc:picChg chg="add del mod">
          <ac:chgData name="diana.zohrab@gmail.com" userId="27fb3656d0f0004e" providerId="LiveId" clId="{AC6AF1C6-874D-4488-B332-5EB418C484C4}" dt="2020-05-28T17:54:40.731" v="715" actId="478"/>
          <ac:picMkLst>
            <pc:docMk/>
            <pc:sldMk cId="3838677490" sldId="290"/>
            <ac:picMk id="4" creationId="{DA73FFDE-7352-4453-8FDF-641562EBBF98}"/>
          </ac:picMkLst>
        </pc:picChg>
        <pc:picChg chg="add del mod">
          <ac:chgData name="diana.zohrab@gmail.com" userId="27fb3656d0f0004e" providerId="LiveId" clId="{AC6AF1C6-874D-4488-B332-5EB418C484C4}" dt="2020-05-28T17:54:16.375" v="708" actId="478"/>
          <ac:picMkLst>
            <pc:docMk/>
            <pc:sldMk cId="3838677490" sldId="290"/>
            <ac:picMk id="5" creationId="{58480CAD-96EA-4719-AF91-876FBBF839D6}"/>
          </ac:picMkLst>
        </pc:picChg>
        <pc:picChg chg="add mod">
          <ac:chgData name="diana.zohrab@gmail.com" userId="27fb3656d0f0004e" providerId="LiveId" clId="{AC6AF1C6-874D-4488-B332-5EB418C484C4}" dt="2020-05-28T17:50:49.389" v="655" actId="1076"/>
          <ac:picMkLst>
            <pc:docMk/>
            <pc:sldMk cId="3838677490" sldId="290"/>
            <ac:picMk id="6" creationId="{87102D47-DB9C-4EE8-8887-23D6B0B7F54D}"/>
          </ac:picMkLst>
        </pc:picChg>
        <pc:picChg chg="add mod">
          <ac:chgData name="diana.zohrab@gmail.com" userId="27fb3656d0f0004e" providerId="LiveId" clId="{AC6AF1C6-874D-4488-B332-5EB418C484C4}" dt="2020-05-28T17:51:31.960" v="662" actId="1076"/>
          <ac:picMkLst>
            <pc:docMk/>
            <pc:sldMk cId="3838677490" sldId="290"/>
            <ac:picMk id="7" creationId="{3F6C7882-F32B-401C-B99F-9CDE79F2FFD8}"/>
          </ac:picMkLst>
        </pc:picChg>
      </pc:sldChg>
      <pc:sldChg chg="addSp delSp modSp add modAnim addCm delCm">
        <pc:chgData name="diana.zohrab@gmail.com" userId="27fb3656d0f0004e" providerId="LiveId" clId="{AC6AF1C6-874D-4488-B332-5EB418C484C4}" dt="2020-05-28T19:03:57.023" v="1296"/>
        <pc:sldMkLst>
          <pc:docMk/>
          <pc:sldMk cId="1590914262" sldId="291"/>
        </pc:sldMkLst>
        <pc:spChg chg="del">
          <ac:chgData name="diana.zohrab@gmail.com" userId="27fb3656d0f0004e" providerId="LiveId" clId="{AC6AF1C6-874D-4488-B332-5EB418C484C4}" dt="2020-05-28T17:54:57.498" v="719"/>
          <ac:spMkLst>
            <pc:docMk/>
            <pc:sldMk cId="1590914262" sldId="291"/>
            <ac:spMk id="2" creationId="{5B786367-76FC-4CEC-BC92-1EDBD31BA83A}"/>
          </ac:spMkLst>
        </pc:spChg>
        <pc:spChg chg="del">
          <ac:chgData name="diana.zohrab@gmail.com" userId="27fb3656d0f0004e" providerId="LiveId" clId="{AC6AF1C6-874D-4488-B332-5EB418C484C4}" dt="2020-05-28T17:53:51.061" v="700"/>
          <ac:spMkLst>
            <pc:docMk/>
            <pc:sldMk cId="1590914262" sldId="291"/>
            <ac:spMk id="3" creationId="{18965C49-93B2-460B-8BC6-58E4338A9F42}"/>
          </ac:spMkLst>
        </pc:spChg>
        <pc:spChg chg="add del mod">
          <ac:chgData name="diana.zohrab@gmail.com" userId="27fb3656d0f0004e" providerId="LiveId" clId="{AC6AF1C6-874D-4488-B332-5EB418C484C4}" dt="2020-05-28T17:54:52.056" v="718"/>
          <ac:spMkLst>
            <pc:docMk/>
            <pc:sldMk cId="1590914262" sldId="291"/>
            <ac:spMk id="7" creationId="{8CFCCE95-D57E-4704-BB6D-916EFBE38352}"/>
          </ac:spMkLst>
        </pc:spChg>
        <pc:spChg chg="add mod">
          <ac:chgData name="diana.zohrab@gmail.com" userId="27fb3656d0f0004e" providerId="LiveId" clId="{AC6AF1C6-874D-4488-B332-5EB418C484C4}" dt="2020-05-28T17:55:58.795" v="734" actId="20577"/>
          <ac:spMkLst>
            <pc:docMk/>
            <pc:sldMk cId="1590914262" sldId="291"/>
            <ac:spMk id="11" creationId="{68C4D9FB-10CF-4CEA-9A84-77DE8D00D33E}"/>
          </ac:spMkLst>
        </pc:spChg>
        <pc:picChg chg="add del mod">
          <ac:chgData name="diana.zohrab@gmail.com" userId="27fb3656d0f0004e" providerId="LiveId" clId="{AC6AF1C6-874D-4488-B332-5EB418C484C4}" dt="2020-05-28T17:54:22.597" v="709" actId="478"/>
          <ac:picMkLst>
            <pc:docMk/>
            <pc:sldMk cId="1590914262" sldId="291"/>
            <ac:picMk id="4" creationId="{BF9CB66D-B2A8-4275-AEA6-60D230635231}"/>
          </ac:picMkLst>
        </pc:picChg>
        <pc:picChg chg="add del mod">
          <ac:chgData name="diana.zohrab@gmail.com" userId="27fb3656d0f0004e" providerId="LiveId" clId="{AC6AF1C6-874D-4488-B332-5EB418C484C4}" dt="2020-05-28T17:54:24.075" v="710" actId="478"/>
          <ac:picMkLst>
            <pc:docMk/>
            <pc:sldMk cId="1590914262" sldId="291"/>
            <ac:picMk id="5" creationId="{93F58B7B-2B25-48EC-BA34-7C7154B8EEAF}"/>
          </ac:picMkLst>
        </pc:picChg>
        <pc:picChg chg="add mod">
          <ac:chgData name="diana.zohrab@gmail.com" userId="27fb3656d0f0004e" providerId="LiveId" clId="{AC6AF1C6-874D-4488-B332-5EB418C484C4}" dt="2020-05-28T17:57:16.650" v="755" actId="14100"/>
          <ac:picMkLst>
            <pc:docMk/>
            <pc:sldMk cId="1590914262" sldId="291"/>
            <ac:picMk id="8" creationId="{54F35732-0FB9-4D54-977A-06A542FA1AC9}"/>
          </ac:picMkLst>
        </pc:picChg>
        <pc:picChg chg="add mod">
          <ac:chgData name="diana.zohrab@gmail.com" userId="27fb3656d0f0004e" providerId="LiveId" clId="{AC6AF1C6-874D-4488-B332-5EB418C484C4}" dt="2020-05-28T17:57:11.235" v="753" actId="1076"/>
          <ac:picMkLst>
            <pc:docMk/>
            <pc:sldMk cId="1590914262" sldId="291"/>
            <ac:picMk id="9" creationId="{7B5830CC-C162-40A7-A623-643FAC16C245}"/>
          </ac:picMkLst>
        </pc:picChg>
        <pc:picChg chg="add mod">
          <ac:chgData name="diana.zohrab@gmail.com" userId="27fb3656d0f0004e" providerId="LiveId" clId="{AC6AF1C6-874D-4488-B332-5EB418C484C4}" dt="2020-05-28T17:55:33.864" v="722" actId="1076"/>
          <ac:picMkLst>
            <pc:docMk/>
            <pc:sldMk cId="1590914262" sldId="291"/>
            <ac:picMk id="10" creationId="{784959EE-F3FC-4184-AB19-D660ABCAD16A}"/>
          </ac:picMkLst>
        </pc:picChg>
        <pc:picChg chg="add mod">
          <ac:chgData name="diana.zohrab@gmail.com" userId="27fb3656d0f0004e" providerId="LiveId" clId="{AC6AF1C6-874D-4488-B332-5EB418C484C4}" dt="2020-05-28T17:57:07.115" v="751" actId="14100"/>
          <ac:picMkLst>
            <pc:docMk/>
            <pc:sldMk cId="1590914262" sldId="291"/>
            <ac:picMk id="12" creationId="{ABF6532B-6276-4DDF-935E-D6C394A0CE33}"/>
          </ac:picMkLst>
        </pc:picChg>
        <pc:picChg chg="add mod">
          <ac:chgData name="diana.zohrab@gmail.com" userId="27fb3656d0f0004e" providerId="LiveId" clId="{AC6AF1C6-874D-4488-B332-5EB418C484C4}" dt="2020-05-28T18:01:17.450" v="758" actId="1076"/>
          <ac:picMkLst>
            <pc:docMk/>
            <pc:sldMk cId="1590914262" sldId="291"/>
            <ac:picMk id="13" creationId="{E7EFE2A9-5563-4E7E-8C03-A9B2660BEF8B}"/>
          </ac:picMkLst>
        </pc:picChg>
      </pc:sldChg>
      <pc:sldChg chg="addSp modSp add modAnim">
        <pc:chgData name="diana.zohrab@gmail.com" userId="27fb3656d0f0004e" providerId="LiveId" clId="{AC6AF1C6-874D-4488-B332-5EB418C484C4}" dt="2020-05-28T19:04:09.620" v="1299"/>
        <pc:sldMkLst>
          <pc:docMk/>
          <pc:sldMk cId="2383345329" sldId="292"/>
        </pc:sldMkLst>
        <pc:spChg chg="mod">
          <ac:chgData name="diana.zohrab@gmail.com" userId="27fb3656d0f0004e" providerId="LiveId" clId="{AC6AF1C6-874D-4488-B332-5EB418C484C4}" dt="2020-05-28T18:02:34.107" v="776" actId="20577"/>
          <ac:spMkLst>
            <pc:docMk/>
            <pc:sldMk cId="2383345329" sldId="292"/>
            <ac:spMk id="2" creationId="{311B4958-538D-4116-ABB3-165FAF981113}"/>
          </ac:spMkLst>
        </pc:spChg>
        <pc:spChg chg="add mod">
          <ac:chgData name="diana.zohrab@gmail.com" userId="27fb3656d0f0004e" providerId="LiveId" clId="{AC6AF1C6-874D-4488-B332-5EB418C484C4}" dt="2020-05-28T18:09:41.977" v="829" actId="207"/>
          <ac:spMkLst>
            <pc:docMk/>
            <pc:sldMk cId="2383345329" sldId="292"/>
            <ac:spMk id="5" creationId="{3A274178-FCF9-4895-BA24-4CFCED7E4181}"/>
          </ac:spMkLst>
        </pc:spChg>
        <pc:picChg chg="add mod">
          <ac:chgData name="diana.zohrab@gmail.com" userId="27fb3656d0f0004e" providerId="LiveId" clId="{AC6AF1C6-874D-4488-B332-5EB418C484C4}" dt="2020-05-28T18:07:26.385" v="819" actId="1076"/>
          <ac:picMkLst>
            <pc:docMk/>
            <pc:sldMk cId="2383345329" sldId="292"/>
            <ac:picMk id="3" creationId="{5502DBF0-287E-41D4-9D95-1C4A95BD2E28}"/>
          </ac:picMkLst>
        </pc:picChg>
        <pc:picChg chg="add mod">
          <ac:chgData name="diana.zohrab@gmail.com" userId="27fb3656d0f0004e" providerId="LiveId" clId="{AC6AF1C6-874D-4488-B332-5EB418C484C4}" dt="2020-05-28T18:07:42.207" v="821" actId="1076"/>
          <ac:picMkLst>
            <pc:docMk/>
            <pc:sldMk cId="2383345329" sldId="292"/>
            <ac:picMk id="4" creationId="{C95B211D-EF80-4EDE-88A2-B8FB20E9E2AE}"/>
          </ac:picMkLst>
        </pc:picChg>
      </pc:sldChg>
      <pc:sldChg chg="addSp delSp modSp add modAnim">
        <pc:chgData name="diana.zohrab@gmail.com" userId="27fb3656d0f0004e" providerId="LiveId" clId="{AC6AF1C6-874D-4488-B332-5EB418C484C4}" dt="2020-05-28T19:02:41.354" v="1284"/>
        <pc:sldMkLst>
          <pc:docMk/>
          <pc:sldMk cId="24392807" sldId="293"/>
        </pc:sldMkLst>
        <pc:spChg chg="del">
          <ac:chgData name="diana.zohrab@gmail.com" userId="27fb3656d0f0004e" providerId="LiveId" clId="{AC6AF1C6-874D-4488-B332-5EB418C484C4}" dt="2020-05-28T18:04:36.884" v="789"/>
          <ac:spMkLst>
            <pc:docMk/>
            <pc:sldMk cId="24392807" sldId="293"/>
            <ac:spMk id="2" creationId="{3A600290-C4C0-4913-91A0-F483E40D9DC8}"/>
          </ac:spMkLst>
        </pc:spChg>
        <pc:spChg chg="del">
          <ac:chgData name="diana.zohrab@gmail.com" userId="27fb3656d0f0004e" providerId="LiveId" clId="{AC6AF1C6-874D-4488-B332-5EB418C484C4}" dt="2020-05-28T18:04:31.134" v="788"/>
          <ac:spMkLst>
            <pc:docMk/>
            <pc:sldMk cId="24392807" sldId="293"/>
            <ac:spMk id="3" creationId="{65DD705C-B0D3-4D61-8D4B-3ACC89377724}"/>
          </ac:spMkLst>
        </pc:spChg>
        <pc:spChg chg="add mod">
          <ac:chgData name="diana.zohrab@gmail.com" userId="27fb3656d0f0004e" providerId="LiveId" clId="{AC6AF1C6-874D-4488-B332-5EB418C484C4}" dt="2020-05-28T18:44:10.928" v="1137" actId="207"/>
          <ac:spMkLst>
            <pc:docMk/>
            <pc:sldMk cId="24392807" sldId="293"/>
            <ac:spMk id="8" creationId="{C423D325-605A-4B8A-8319-2120E0DA6C32}"/>
          </ac:spMkLst>
        </pc:spChg>
        <pc:spChg chg="add mod">
          <ac:chgData name="diana.zohrab@gmail.com" userId="27fb3656d0f0004e" providerId="LiveId" clId="{AC6AF1C6-874D-4488-B332-5EB418C484C4}" dt="2020-05-28T18:44:05.585" v="1135" actId="207"/>
          <ac:spMkLst>
            <pc:docMk/>
            <pc:sldMk cId="24392807" sldId="293"/>
            <ac:spMk id="10" creationId="{B3988C9F-E101-4CC9-9F77-08F6DBADA295}"/>
          </ac:spMkLst>
        </pc:spChg>
        <pc:spChg chg="add mod">
          <ac:chgData name="diana.zohrab@gmail.com" userId="27fb3656d0f0004e" providerId="LiveId" clId="{AC6AF1C6-874D-4488-B332-5EB418C484C4}" dt="2020-05-28T18:44:02.906" v="1134" actId="207"/>
          <ac:spMkLst>
            <pc:docMk/>
            <pc:sldMk cId="24392807" sldId="293"/>
            <ac:spMk id="11" creationId="{80F31136-4706-4C3E-82E0-B3398F368106}"/>
          </ac:spMkLst>
        </pc:spChg>
        <pc:picChg chg="add mod">
          <ac:chgData name="diana.zohrab@gmail.com" userId="27fb3656d0f0004e" providerId="LiveId" clId="{AC6AF1C6-874D-4488-B332-5EB418C484C4}" dt="2020-05-28T18:04:26.489" v="787" actId="1076"/>
          <ac:picMkLst>
            <pc:docMk/>
            <pc:sldMk cId="24392807" sldId="293"/>
            <ac:picMk id="4" creationId="{B8CE0744-97B7-40F8-9830-E0A7F745D549}"/>
          </ac:picMkLst>
        </pc:picChg>
        <pc:picChg chg="add mod">
          <ac:chgData name="diana.zohrab@gmail.com" userId="27fb3656d0f0004e" providerId="LiveId" clId="{AC6AF1C6-874D-4488-B332-5EB418C484C4}" dt="2020-05-28T18:03:56.637" v="780" actId="1076"/>
          <ac:picMkLst>
            <pc:docMk/>
            <pc:sldMk cId="24392807" sldId="293"/>
            <ac:picMk id="5" creationId="{FD887A98-62C6-4F84-B256-0AD78268B1AC}"/>
          </ac:picMkLst>
        </pc:picChg>
        <pc:picChg chg="add del mod">
          <ac:chgData name="diana.zohrab@gmail.com" userId="27fb3656d0f0004e" providerId="LiveId" clId="{AC6AF1C6-874D-4488-B332-5EB418C484C4}" dt="2020-05-28T18:04:08.893" v="784"/>
          <ac:picMkLst>
            <pc:docMk/>
            <pc:sldMk cId="24392807" sldId="293"/>
            <ac:picMk id="6" creationId="{4808A212-C0F1-4C8F-93DB-9174A690F7B9}"/>
          </ac:picMkLst>
        </pc:picChg>
        <pc:picChg chg="add mod">
          <ac:chgData name="diana.zohrab@gmail.com" userId="27fb3656d0f0004e" providerId="LiveId" clId="{AC6AF1C6-874D-4488-B332-5EB418C484C4}" dt="2020-05-28T18:04:22.449" v="786" actId="1076"/>
          <ac:picMkLst>
            <pc:docMk/>
            <pc:sldMk cId="24392807" sldId="293"/>
            <ac:picMk id="7" creationId="{9736BA82-61A4-4041-A89F-91529F8AF289}"/>
          </ac:picMkLst>
        </pc:picChg>
        <pc:picChg chg="add mod">
          <ac:chgData name="diana.zohrab@gmail.com" userId="27fb3656d0f0004e" providerId="LiveId" clId="{AC6AF1C6-874D-4488-B332-5EB418C484C4}" dt="2020-05-28T18:05:42.687" v="806" actId="14100"/>
          <ac:picMkLst>
            <pc:docMk/>
            <pc:sldMk cId="24392807" sldId="293"/>
            <ac:picMk id="9" creationId="{1873F65A-BD9D-42A9-97C3-378C28BD5369}"/>
          </ac:picMkLst>
        </pc:picChg>
      </pc:sldChg>
      <pc:sldChg chg="addSp modSp add ord modAnim addCm delCm">
        <pc:chgData name="diana.zohrab@gmail.com" userId="27fb3656d0f0004e" providerId="LiveId" clId="{AC6AF1C6-874D-4488-B332-5EB418C484C4}" dt="2020-05-28T19:03:29.275" v="1292"/>
        <pc:sldMkLst>
          <pc:docMk/>
          <pc:sldMk cId="2885920344" sldId="294"/>
        </pc:sldMkLst>
        <pc:spChg chg="add mod">
          <ac:chgData name="diana.zohrab@gmail.com" userId="27fb3656d0f0004e" providerId="LiveId" clId="{AC6AF1C6-874D-4488-B332-5EB418C484C4}" dt="2020-05-28T18:17:21.978" v="876" actId="1076"/>
          <ac:spMkLst>
            <pc:docMk/>
            <pc:sldMk cId="2885920344" sldId="294"/>
            <ac:spMk id="6" creationId="{1013C04A-2A32-43AB-99B6-8116213BC58C}"/>
          </ac:spMkLst>
        </pc:spChg>
        <pc:spChg chg="add mod">
          <ac:chgData name="diana.zohrab@gmail.com" userId="27fb3656d0f0004e" providerId="LiveId" clId="{AC6AF1C6-874D-4488-B332-5EB418C484C4}" dt="2020-05-28T18:17:49.012" v="888" actId="20577"/>
          <ac:spMkLst>
            <pc:docMk/>
            <pc:sldMk cId="2885920344" sldId="294"/>
            <ac:spMk id="7" creationId="{AC93FA62-C32C-4418-A242-48B9C69B4197}"/>
          </ac:spMkLst>
        </pc:spChg>
        <pc:picChg chg="add mod">
          <ac:chgData name="diana.zohrab@gmail.com" userId="27fb3656d0f0004e" providerId="LiveId" clId="{AC6AF1C6-874D-4488-B332-5EB418C484C4}" dt="2020-05-28T18:12:58.909" v="847" actId="14100"/>
          <ac:picMkLst>
            <pc:docMk/>
            <pc:sldMk cId="2885920344" sldId="294"/>
            <ac:picMk id="4" creationId="{D885A6CC-49C5-4D23-88A8-368735A83806}"/>
          </ac:picMkLst>
        </pc:picChg>
        <pc:picChg chg="add mod">
          <ac:chgData name="diana.zohrab@gmail.com" userId="27fb3656d0f0004e" providerId="LiveId" clId="{AC6AF1C6-874D-4488-B332-5EB418C484C4}" dt="2020-05-28T18:13:23.306" v="851" actId="14100"/>
          <ac:picMkLst>
            <pc:docMk/>
            <pc:sldMk cId="2885920344" sldId="294"/>
            <ac:picMk id="5" creationId="{453D4789-4394-4F76-B496-EB3672D7B1F3}"/>
          </ac:picMkLst>
        </pc:picChg>
      </pc:sldChg>
      <pc:sldChg chg="addSp delSp modSp add modAnim">
        <pc:chgData name="diana.zohrab@gmail.com" userId="27fb3656d0f0004e" providerId="LiveId" clId="{AC6AF1C6-874D-4488-B332-5EB418C484C4}" dt="2020-05-28T18:51:08.176" v="1197"/>
        <pc:sldMkLst>
          <pc:docMk/>
          <pc:sldMk cId="3855814871" sldId="295"/>
        </pc:sldMkLst>
        <pc:spChg chg="del">
          <ac:chgData name="diana.zohrab@gmail.com" userId="27fb3656d0f0004e" providerId="LiveId" clId="{AC6AF1C6-874D-4488-B332-5EB418C484C4}" dt="2020-05-28T18:15:54.072" v="860"/>
          <ac:spMkLst>
            <pc:docMk/>
            <pc:sldMk cId="3855814871" sldId="295"/>
            <ac:spMk id="2" creationId="{FD24F833-6D05-4C7A-990D-786194554444}"/>
          </ac:spMkLst>
        </pc:spChg>
        <pc:spChg chg="del">
          <ac:chgData name="diana.zohrab@gmail.com" userId="27fb3656d0f0004e" providerId="LiveId" clId="{AC6AF1C6-874D-4488-B332-5EB418C484C4}" dt="2020-05-28T18:15:57.702" v="861"/>
          <ac:spMkLst>
            <pc:docMk/>
            <pc:sldMk cId="3855814871" sldId="295"/>
            <ac:spMk id="3" creationId="{75FC5897-2FC3-4CA8-ADA5-CBA2101A2DB3}"/>
          </ac:spMkLst>
        </pc:spChg>
        <pc:spChg chg="add mod">
          <ac:chgData name="diana.zohrab@gmail.com" userId="27fb3656d0f0004e" providerId="LiveId" clId="{AC6AF1C6-874D-4488-B332-5EB418C484C4}" dt="2020-05-28T18:22:52.918" v="920" actId="1076"/>
          <ac:spMkLst>
            <pc:docMk/>
            <pc:sldMk cId="3855814871" sldId="295"/>
            <ac:spMk id="9" creationId="{FC483B87-A340-4605-8F89-32B68C673684}"/>
          </ac:spMkLst>
        </pc:spChg>
        <pc:picChg chg="add del">
          <ac:chgData name="diana.zohrab@gmail.com" userId="27fb3656d0f0004e" providerId="LiveId" clId="{AC6AF1C6-874D-4488-B332-5EB418C484C4}" dt="2020-05-28T18:15:26.133" v="856" actId="478"/>
          <ac:picMkLst>
            <pc:docMk/>
            <pc:sldMk cId="3855814871" sldId="295"/>
            <ac:picMk id="4" creationId="{131583B0-7BD1-4970-8200-FA6299BAFF32}"/>
          </ac:picMkLst>
        </pc:picChg>
        <pc:picChg chg="add mod">
          <ac:chgData name="diana.zohrab@gmail.com" userId="27fb3656d0f0004e" providerId="LiveId" clId="{AC6AF1C6-874D-4488-B332-5EB418C484C4}" dt="2020-05-28T18:16:25.753" v="870" actId="14100"/>
          <ac:picMkLst>
            <pc:docMk/>
            <pc:sldMk cId="3855814871" sldId="295"/>
            <ac:picMk id="5" creationId="{93390F5E-84A1-4681-A205-81578899BFE1}"/>
          </ac:picMkLst>
        </pc:picChg>
        <pc:picChg chg="add mod">
          <ac:chgData name="diana.zohrab@gmail.com" userId="27fb3656d0f0004e" providerId="LiveId" clId="{AC6AF1C6-874D-4488-B332-5EB418C484C4}" dt="2020-05-28T18:16:28.369" v="871" actId="1076"/>
          <ac:picMkLst>
            <pc:docMk/>
            <pc:sldMk cId="3855814871" sldId="295"/>
            <ac:picMk id="6" creationId="{CDD291CE-A939-4426-BEF8-E93FAC477B72}"/>
          </ac:picMkLst>
        </pc:picChg>
        <pc:picChg chg="add mod">
          <ac:chgData name="diana.zohrab@gmail.com" userId="27fb3656d0f0004e" providerId="LiveId" clId="{AC6AF1C6-874D-4488-B332-5EB418C484C4}" dt="2020-05-28T18:20:38.656" v="898" actId="1076"/>
          <ac:picMkLst>
            <pc:docMk/>
            <pc:sldMk cId="3855814871" sldId="295"/>
            <ac:picMk id="7" creationId="{200559C9-D3C4-42D3-A082-36C88B12365C}"/>
          </ac:picMkLst>
        </pc:picChg>
        <pc:picChg chg="add mod">
          <ac:chgData name="diana.zohrab@gmail.com" userId="27fb3656d0f0004e" providerId="LiveId" clId="{AC6AF1C6-874D-4488-B332-5EB418C484C4}" dt="2020-05-28T18:20:36.664" v="897" actId="14100"/>
          <ac:picMkLst>
            <pc:docMk/>
            <pc:sldMk cId="3855814871" sldId="295"/>
            <ac:picMk id="8" creationId="{061CA675-878C-4BCA-AB6C-9EBCBFCBA5D6}"/>
          </ac:picMkLst>
        </pc:picChg>
        <pc:picChg chg="add mod">
          <ac:chgData name="diana.zohrab@gmail.com" userId="27fb3656d0f0004e" providerId="LiveId" clId="{AC6AF1C6-874D-4488-B332-5EB418C484C4}" dt="2020-05-28T18:22:55.238" v="921" actId="1076"/>
          <ac:picMkLst>
            <pc:docMk/>
            <pc:sldMk cId="3855814871" sldId="295"/>
            <ac:picMk id="10" creationId="{FEC7930B-4A43-4F75-8A10-9511C7E7D255}"/>
          </ac:picMkLst>
        </pc:picChg>
      </pc:sldChg>
      <pc:sldChg chg="modSp add ord">
        <pc:chgData name="diana.zohrab@gmail.com" userId="27fb3656d0f0004e" providerId="LiveId" clId="{AC6AF1C6-874D-4488-B332-5EB418C484C4}" dt="2020-05-28T18:38:03.622" v="1091" actId="20577"/>
        <pc:sldMkLst>
          <pc:docMk/>
          <pc:sldMk cId="3421648418" sldId="296"/>
        </pc:sldMkLst>
        <pc:spChg chg="mod">
          <ac:chgData name="diana.zohrab@gmail.com" userId="27fb3656d0f0004e" providerId="LiveId" clId="{AC6AF1C6-874D-4488-B332-5EB418C484C4}" dt="2020-05-28T18:31:00.890" v="1040" actId="115"/>
          <ac:spMkLst>
            <pc:docMk/>
            <pc:sldMk cId="3421648418" sldId="296"/>
            <ac:spMk id="2" creationId="{351873C9-838C-4BC6-ABDE-031DE4AE20EC}"/>
          </ac:spMkLst>
        </pc:spChg>
        <pc:spChg chg="mod">
          <ac:chgData name="diana.zohrab@gmail.com" userId="27fb3656d0f0004e" providerId="LiveId" clId="{AC6AF1C6-874D-4488-B332-5EB418C484C4}" dt="2020-05-28T18:38:03.622" v="1091" actId="20577"/>
          <ac:spMkLst>
            <pc:docMk/>
            <pc:sldMk cId="3421648418" sldId="296"/>
            <ac:spMk id="3" creationId="{37ACE6A9-4854-45D0-8ED9-2B1D6BF4311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102960-E995-4B34-AFAE-2631D8B0E60A}" type="datetimeFigureOut">
              <a:rPr lang="ru-RU" smtClean="0"/>
              <a:t>22.08.2022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F0A737-9C23-4CF4-870E-8DB9A8D7E9A0}" type="slidenum">
              <a:rPr lang="ru-RU" smtClean="0"/>
              <a:t>‹#›</a:t>
            </a:fld>
            <a:endParaRPr lang="ru-RU"/>
          </a:p>
        </p:txBody>
      </p:sp>
    </p:spTree>
    <p:extLst>
      <p:ext uri="{BB962C8B-B14F-4D97-AF65-F5344CB8AC3E}">
        <p14:creationId xmlns:p14="http://schemas.microsoft.com/office/powerpoint/2010/main" val="1247658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215A2028-BDDE-4FCA-A571-BFE8588DC564}" type="datetimeFigureOut">
              <a:rPr lang="ru-RU" smtClean="0"/>
              <a:t>22.08.2022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429466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15A2028-BDDE-4FCA-A571-BFE8588DC564}" type="datetimeFigureOut">
              <a:rPr lang="ru-RU" smtClean="0"/>
              <a:t>22.08.2022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3307922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15A2028-BDDE-4FCA-A571-BFE8588DC564}" type="datetimeFigureOut">
              <a:rPr lang="ru-RU" smtClean="0"/>
              <a:t>22.08.2022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2742604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15A2028-BDDE-4FCA-A571-BFE8588DC564}" type="datetimeFigureOut">
              <a:rPr lang="ru-RU" smtClean="0"/>
              <a:t>22.08.2022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1234116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15A2028-BDDE-4FCA-A571-BFE8588DC564}" type="datetimeFigureOut">
              <a:rPr lang="ru-RU" smtClean="0"/>
              <a:t>22.08.2022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2586836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215A2028-BDDE-4FCA-A571-BFE8588DC564}" type="datetimeFigureOut">
              <a:rPr lang="ru-RU" smtClean="0"/>
              <a:t>22.08.2022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4084040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215A2028-BDDE-4FCA-A571-BFE8588DC564}" type="datetimeFigureOut">
              <a:rPr lang="ru-RU" smtClean="0"/>
              <a:t>22.08.2022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1152116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215A2028-BDDE-4FCA-A571-BFE8588DC564}" type="datetimeFigureOut">
              <a:rPr lang="ru-RU" smtClean="0"/>
              <a:t>22.08.2022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3111981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5A2028-BDDE-4FCA-A571-BFE8588DC564}" type="datetimeFigureOut">
              <a:rPr lang="ru-RU" smtClean="0"/>
              <a:t>22.08.2022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1725193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215A2028-BDDE-4FCA-A571-BFE8588DC564}" type="datetimeFigureOut">
              <a:rPr lang="ru-RU" smtClean="0"/>
              <a:t>22.08.2022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737325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215A2028-BDDE-4FCA-A571-BFE8588DC564}" type="datetimeFigureOut">
              <a:rPr lang="ru-RU" smtClean="0"/>
              <a:t>22.08.2022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752B065-1DF3-42BC-AF44-80E70C83E246}" type="slidenum">
              <a:rPr lang="ru-RU" smtClean="0"/>
              <a:t>‹#›</a:t>
            </a:fld>
            <a:endParaRPr lang="ru-RU"/>
          </a:p>
        </p:txBody>
      </p:sp>
    </p:spTree>
    <p:extLst>
      <p:ext uri="{BB962C8B-B14F-4D97-AF65-F5344CB8AC3E}">
        <p14:creationId xmlns:p14="http://schemas.microsoft.com/office/powerpoint/2010/main" val="3112423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45000" b="-4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5A2028-BDDE-4FCA-A571-BFE8588DC564}" type="datetimeFigureOut">
              <a:rPr lang="ru-RU" smtClean="0"/>
              <a:t>22.08.2022</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52B065-1DF3-42BC-AF44-80E70C83E246}" type="slidenum">
              <a:rPr lang="ru-RU" smtClean="0"/>
              <a:t>‹#›</a:t>
            </a:fld>
            <a:endParaRPr lang="ru-RU"/>
          </a:p>
        </p:txBody>
      </p:sp>
    </p:spTree>
    <p:extLst>
      <p:ext uri="{BB962C8B-B14F-4D97-AF65-F5344CB8AC3E}">
        <p14:creationId xmlns:p14="http://schemas.microsoft.com/office/powerpoint/2010/main" val="316226003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9.jpg"/><Relationship Id="rId7" Type="http://schemas.openxmlformats.org/officeDocument/2006/relationships/image" Target="../media/image53.jpg"/><Relationship Id="rId2" Type="http://schemas.openxmlformats.org/officeDocument/2006/relationships/image" Target="../media/image48.jpg"/><Relationship Id="rId1" Type="http://schemas.openxmlformats.org/officeDocument/2006/relationships/slideLayout" Target="../slideLayouts/slideLayout6.xml"/><Relationship Id="rId6" Type="http://schemas.openxmlformats.org/officeDocument/2006/relationships/image" Target="../media/image52.jpg"/><Relationship Id="rId5" Type="http://schemas.openxmlformats.org/officeDocument/2006/relationships/image" Target="../media/image51.jpg"/><Relationship Id="rId4" Type="http://schemas.openxmlformats.org/officeDocument/2006/relationships/image" Target="../media/image50.jpg"/></Relationships>
</file>

<file path=ppt/slides/_rels/slide1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84C3BC56-1A0D-4B67-BA88-5690D71CF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20" y="0"/>
            <a:ext cx="12222920" cy="6858000"/>
          </a:xfrm>
          <a:prstGeom prst="rect">
            <a:avLst/>
          </a:prstGeom>
        </p:spPr>
      </p:pic>
      <p:sp>
        <p:nvSpPr>
          <p:cNvPr id="2" name="Заголовок 1">
            <a:extLst>
              <a:ext uri="{FF2B5EF4-FFF2-40B4-BE49-F238E27FC236}">
                <a16:creationId xmlns:a16="http://schemas.microsoft.com/office/drawing/2014/main" id="{FE502796-5FCB-453E-9083-BA7EE9D13F4A}"/>
              </a:ext>
            </a:extLst>
          </p:cNvPr>
          <p:cNvSpPr>
            <a:spLocks noGrp="1"/>
          </p:cNvSpPr>
          <p:nvPr>
            <p:ph type="ctrTitle"/>
          </p:nvPr>
        </p:nvSpPr>
        <p:spPr>
          <a:xfrm>
            <a:off x="1524000" y="1069354"/>
            <a:ext cx="9144000" cy="732941"/>
          </a:xfrm>
        </p:spPr>
        <p:txBody>
          <a:bodyPr>
            <a:noAutofit/>
          </a:bodyPr>
          <a:lstStyle/>
          <a:p>
            <a:r>
              <a:rPr lang="en-US" sz="8500" b="1" i="1" dirty="0">
                <a:solidFill>
                  <a:srgbClr val="C00000"/>
                </a:solidFill>
                <a:effectLst>
                  <a:outerShdw blurRad="38100" dist="38100" dir="2700000" algn="tl">
                    <a:srgbClr val="000000">
                      <a:alpha val="43137"/>
                    </a:srgbClr>
                  </a:outerShdw>
                </a:effectLst>
              </a:rPr>
              <a:t>Sunny Armenia</a:t>
            </a:r>
            <a:endParaRPr lang="ru-RU" sz="8500" b="1" i="1" dirty="0">
              <a:solidFill>
                <a:srgbClr val="C00000"/>
              </a:solidFill>
              <a:effectLst>
                <a:outerShdw blurRad="38100" dist="38100" dir="2700000" algn="tl">
                  <a:srgbClr val="000000">
                    <a:alpha val="43137"/>
                  </a:srgbClr>
                </a:outerShdw>
              </a:effectLst>
            </a:endParaRPr>
          </a:p>
        </p:txBody>
      </p:sp>
      <p:sp>
        <p:nvSpPr>
          <p:cNvPr id="3" name="Подзаголовок 2">
            <a:extLst>
              <a:ext uri="{FF2B5EF4-FFF2-40B4-BE49-F238E27FC236}">
                <a16:creationId xmlns:a16="http://schemas.microsoft.com/office/drawing/2014/main" id="{EF3C759C-6A57-4601-953C-3AC282220300}"/>
              </a:ext>
            </a:extLst>
          </p:cNvPr>
          <p:cNvSpPr>
            <a:spLocks noGrp="1"/>
          </p:cNvSpPr>
          <p:nvPr>
            <p:ph type="subTitle" idx="1"/>
          </p:nvPr>
        </p:nvSpPr>
        <p:spPr>
          <a:xfrm>
            <a:off x="0" y="5201478"/>
            <a:ext cx="5950227" cy="1656522"/>
          </a:xfrm>
        </p:spPr>
        <p:txBody>
          <a:bodyPr>
            <a:normAutofit fontScale="92500" lnSpcReduction="20000"/>
          </a:bodyPr>
          <a:lstStyle/>
          <a:p>
            <a:r>
              <a:rPr lang="en-US" b="1" dirty="0">
                <a:solidFill>
                  <a:schemeClr val="bg1"/>
                </a:solidFill>
                <a:effectLst>
                  <a:outerShdw blurRad="38100" dist="38100" dir="2700000" algn="tl">
                    <a:srgbClr val="000000">
                      <a:alpha val="43137"/>
                    </a:srgbClr>
                  </a:outerShdw>
                </a:effectLst>
                <a:highlight>
                  <a:srgbClr val="C0C0C0"/>
                </a:highlight>
              </a:rPr>
              <a:t>Gaius Julius Caesar: </a:t>
            </a:r>
            <a:endParaRPr lang="ru-RU" b="1" dirty="0">
              <a:solidFill>
                <a:schemeClr val="bg1"/>
              </a:solidFill>
              <a:effectLst>
                <a:outerShdw blurRad="38100" dist="38100" dir="2700000" algn="tl">
                  <a:srgbClr val="000000">
                    <a:alpha val="43137"/>
                  </a:srgbClr>
                </a:outerShdw>
              </a:effectLst>
              <a:highlight>
                <a:srgbClr val="C0C0C0"/>
              </a:highlight>
            </a:endParaRPr>
          </a:p>
          <a:p>
            <a:r>
              <a:rPr lang="en-US" b="1" dirty="0">
                <a:solidFill>
                  <a:schemeClr val="bg1"/>
                </a:solidFill>
                <a:effectLst>
                  <a:outerShdw blurRad="38100" dist="38100" dir="2700000" algn="tl">
                    <a:srgbClr val="000000">
                      <a:alpha val="43137"/>
                    </a:srgbClr>
                  </a:outerShdw>
                </a:effectLst>
                <a:highlight>
                  <a:srgbClr val="C0C0C0"/>
                </a:highlight>
              </a:rPr>
              <a:t>“When the Armenians grab each other’s hands and tread shoulder to shoulder to the sound of their drums and apricot instruments, the columns of my palace will soon turn into dust particles than it will be possible to stop them”</a:t>
            </a:r>
            <a:endParaRPr lang="ru-RU" b="1" dirty="0">
              <a:solidFill>
                <a:schemeClr val="bg1"/>
              </a:solidFill>
              <a:effectLst>
                <a:outerShdw blurRad="38100" dist="38100" dir="2700000" algn="tl">
                  <a:srgbClr val="000000">
                    <a:alpha val="43137"/>
                  </a:srgbClr>
                </a:outerShdw>
              </a:effectLst>
              <a:highlight>
                <a:srgbClr val="C0C0C0"/>
              </a:highlight>
            </a:endParaRPr>
          </a:p>
        </p:txBody>
      </p:sp>
      <p:sp>
        <p:nvSpPr>
          <p:cNvPr id="9" name="TextBox 8">
            <a:extLst>
              <a:ext uri="{FF2B5EF4-FFF2-40B4-BE49-F238E27FC236}">
                <a16:creationId xmlns:a16="http://schemas.microsoft.com/office/drawing/2014/main" id="{3D9E83C1-4B4A-40ED-A562-933B3C4D2B50}"/>
              </a:ext>
            </a:extLst>
          </p:cNvPr>
          <p:cNvSpPr txBox="1"/>
          <p:nvPr/>
        </p:nvSpPr>
        <p:spPr>
          <a:xfrm>
            <a:off x="9740346" y="3914649"/>
            <a:ext cx="2451654" cy="830997"/>
          </a:xfrm>
          <a:prstGeom prst="rect">
            <a:avLst/>
          </a:prstGeom>
          <a:noFill/>
        </p:spPr>
        <p:txBody>
          <a:bodyPr wrap="square" rtlCol="0">
            <a:spAutoFit/>
          </a:bodyPr>
          <a:lstStyle/>
          <a:p>
            <a:r>
              <a:rPr lang="en-US" sz="2400" b="1" dirty="0" err="1">
                <a:solidFill>
                  <a:schemeClr val="bg1"/>
                </a:solidFill>
                <a:highlight>
                  <a:srgbClr val="C0C0C0"/>
                </a:highlight>
              </a:rPr>
              <a:t>Borodina</a:t>
            </a:r>
            <a:r>
              <a:rPr lang="en-US" sz="2400" b="1" dirty="0">
                <a:solidFill>
                  <a:schemeClr val="bg1"/>
                </a:solidFill>
                <a:highlight>
                  <a:srgbClr val="C0C0C0"/>
                </a:highlight>
              </a:rPr>
              <a:t> Irina </a:t>
            </a:r>
          </a:p>
          <a:p>
            <a:r>
              <a:rPr lang="en-US" sz="2400" b="1" dirty="0">
                <a:solidFill>
                  <a:schemeClr val="bg1"/>
                </a:solidFill>
                <a:highlight>
                  <a:srgbClr val="C0C0C0"/>
                </a:highlight>
              </a:rPr>
              <a:t>Zohrabyan Diana</a:t>
            </a:r>
            <a:endParaRPr lang="ru-RU" sz="2400" b="1" dirty="0">
              <a:solidFill>
                <a:schemeClr val="bg1"/>
              </a:solidFill>
              <a:highlight>
                <a:srgbClr val="C0C0C0"/>
              </a:highlight>
            </a:endParaRPr>
          </a:p>
        </p:txBody>
      </p:sp>
    </p:spTree>
    <p:extLst>
      <p:ext uri="{BB962C8B-B14F-4D97-AF65-F5344CB8AC3E}">
        <p14:creationId xmlns:p14="http://schemas.microsoft.com/office/powerpoint/2010/main" val="358817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heel(1)">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heel(1)">
                                      <p:cBhvr>
                                        <p:cTn id="20" dur="2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4463BC6-F009-40C7-AD71-3085B4549770}"/>
              </a:ext>
            </a:extLst>
          </p:cNvPr>
          <p:cNvSpPr>
            <a:spLocks noGrp="1"/>
          </p:cNvSpPr>
          <p:nvPr>
            <p:ph type="title"/>
          </p:nvPr>
        </p:nvSpPr>
        <p:spPr/>
        <p:txBody>
          <a:bodyPr>
            <a:normAutofit/>
          </a:bodyPr>
          <a:lstStyle/>
          <a:p>
            <a:endParaRPr lang="ru-RU" sz="8000" b="1" i="1" dirty="0">
              <a:solidFill>
                <a:srgbClr val="C00000"/>
              </a:solidFill>
              <a:effectLst>
                <a:outerShdw blurRad="38100" dist="38100" dir="2700000" algn="tl">
                  <a:srgbClr val="000000">
                    <a:alpha val="43137"/>
                  </a:srgbClr>
                </a:outerShdw>
              </a:effectLst>
            </a:endParaRPr>
          </a:p>
        </p:txBody>
      </p:sp>
      <p:pic>
        <p:nvPicPr>
          <p:cNvPr id="5" name="Объект 4">
            <a:extLst>
              <a:ext uri="{FF2B5EF4-FFF2-40B4-BE49-F238E27FC236}">
                <a16:creationId xmlns:a16="http://schemas.microsoft.com/office/drawing/2014/main" id="{B859D094-0A5A-42F7-9BB1-A1658135DCE9}"/>
              </a:ext>
            </a:extLst>
          </p:cNvPr>
          <p:cNvPicPr>
            <a:picLocks noGrp="1" noChangeAspect="1"/>
          </p:cNvPicPr>
          <p:nvPr>
            <p:ph idx="1"/>
          </p:nvPr>
        </p:nvPicPr>
        <p:blipFill>
          <a:blip r:embed="rId2"/>
          <a:stretch>
            <a:fillRect/>
          </a:stretch>
        </p:blipFill>
        <p:spPr>
          <a:xfrm>
            <a:off x="6096000" y="365125"/>
            <a:ext cx="5808955" cy="4351338"/>
          </a:xfrm>
          <a:prstGeom prst="rect">
            <a:avLst/>
          </a:prstGeom>
        </p:spPr>
      </p:pic>
      <p:pic>
        <p:nvPicPr>
          <p:cNvPr id="4" name="Рисунок 3">
            <a:extLst>
              <a:ext uri="{FF2B5EF4-FFF2-40B4-BE49-F238E27FC236}">
                <a16:creationId xmlns:a16="http://schemas.microsoft.com/office/drawing/2014/main" id="{612D51D2-14E1-4188-AC75-DB72A6038C16}"/>
              </a:ext>
            </a:extLst>
          </p:cNvPr>
          <p:cNvPicPr>
            <a:picLocks noChangeAspect="1"/>
          </p:cNvPicPr>
          <p:nvPr/>
        </p:nvPicPr>
        <p:blipFill>
          <a:blip r:embed="rId3"/>
          <a:stretch>
            <a:fillRect/>
          </a:stretch>
        </p:blipFill>
        <p:spPr>
          <a:xfrm>
            <a:off x="278466" y="1690688"/>
            <a:ext cx="4800227" cy="3182471"/>
          </a:xfrm>
          <a:prstGeom prst="rect">
            <a:avLst/>
          </a:prstGeom>
        </p:spPr>
      </p:pic>
      <p:pic>
        <p:nvPicPr>
          <p:cNvPr id="6" name="Рисунок 5">
            <a:extLst>
              <a:ext uri="{FF2B5EF4-FFF2-40B4-BE49-F238E27FC236}">
                <a16:creationId xmlns:a16="http://schemas.microsoft.com/office/drawing/2014/main" id="{4D2353F6-F357-477D-84F5-91453F7EF975}"/>
              </a:ext>
            </a:extLst>
          </p:cNvPr>
          <p:cNvPicPr>
            <a:picLocks noChangeAspect="1"/>
          </p:cNvPicPr>
          <p:nvPr/>
        </p:nvPicPr>
        <p:blipFill>
          <a:blip r:embed="rId4"/>
          <a:stretch>
            <a:fillRect/>
          </a:stretch>
        </p:blipFill>
        <p:spPr>
          <a:xfrm>
            <a:off x="4296835" y="2660837"/>
            <a:ext cx="5632948" cy="3674618"/>
          </a:xfrm>
          <a:prstGeom prst="rect">
            <a:avLst/>
          </a:prstGeom>
        </p:spPr>
      </p:pic>
      <p:sp>
        <p:nvSpPr>
          <p:cNvPr id="7" name="TextBox 6">
            <a:extLst>
              <a:ext uri="{FF2B5EF4-FFF2-40B4-BE49-F238E27FC236}">
                <a16:creationId xmlns:a16="http://schemas.microsoft.com/office/drawing/2014/main" id="{95D5CDB1-B7B5-445D-9EE0-AA28076FE5E2}"/>
              </a:ext>
            </a:extLst>
          </p:cNvPr>
          <p:cNvSpPr txBox="1"/>
          <p:nvPr/>
        </p:nvSpPr>
        <p:spPr>
          <a:xfrm>
            <a:off x="650626" y="5167312"/>
            <a:ext cx="1823633" cy="523220"/>
          </a:xfrm>
          <a:prstGeom prst="rect">
            <a:avLst/>
          </a:prstGeom>
          <a:noFill/>
        </p:spPr>
        <p:txBody>
          <a:bodyPr wrap="square" rtlCol="0">
            <a:spAutoFit/>
          </a:bodyPr>
          <a:lstStyle/>
          <a:p>
            <a:r>
              <a:rPr lang="en-US" sz="2800" b="1" dirty="0" err="1"/>
              <a:t>Garni</a:t>
            </a:r>
            <a:r>
              <a:rPr lang="en-US" sz="2800" b="1" dirty="0"/>
              <a:t> </a:t>
            </a:r>
            <a:endParaRPr lang="ru-RU" sz="2800" b="1" dirty="0"/>
          </a:p>
        </p:txBody>
      </p:sp>
      <p:sp>
        <p:nvSpPr>
          <p:cNvPr id="8" name="TextBox 7">
            <a:extLst>
              <a:ext uri="{FF2B5EF4-FFF2-40B4-BE49-F238E27FC236}">
                <a16:creationId xmlns:a16="http://schemas.microsoft.com/office/drawing/2014/main" id="{9ECF5504-AAED-415C-B97F-3651A497D742}"/>
              </a:ext>
            </a:extLst>
          </p:cNvPr>
          <p:cNvSpPr txBox="1"/>
          <p:nvPr/>
        </p:nvSpPr>
        <p:spPr>
          <a:xfrm>
            <a:off x="10219765" y="4873159"/>
            <a:ext cx="1685190" cy="523220"/>
          </a:xfrm>
          <a:prstGeom prst="rect">
            <a:avLst/>
          </a:prstGeom>
          <a:noFill/>
        </p:spPr>
        <p:txBody>
          <a:bodyPr wrap="square" rtlCol="0">
            <a:spAutoFit/>
          </a:bodyPr>
          <a:lstStyle/>
          <a:p>
            <a:r>
              <a:rPr lang="en-US" sz="2800" b="1" dirty="0" err="1"/>
              <a:t>Gexard</a:t>
            </a:r>
            <a:endParaRPr lang="ru-RU" sz="2800" b="1" dirty="0"/>
          </a:p>
        </p:txBody>
      </p:sp>
      <p:sp>
        <p:nvSpPr>
          <p:cNvPr id="9" name="TextBox 8">
            <a:extLst>
              <a:ext uri="{FF2B5EF4-FFF2-40B4-BE49-F238E27FC236}">
                <a16:creationId xmlns:a16="http://schemas.microsoft.com/office/drawing/2014/main" id="{FD2BDC09-C632-4EEA-B99B-AB9B43EEE7C4}"/>
              </a:ext>
            </a:extLst>
          </p:cNvPr>
          <p:cNvSpPr txBox="1"/>
          <p:nvPr/>
        </p:nvSpPr>
        <p:spPr>
          <a:xfrm>
            <a:off x="5078693" y="6335455"/>
            <a:ext cx="3796366" cy="522545"/>
          </a:xfrm>
          <a:prstGeom prst="rect">
            <a:avLst/>
          </a:prstGeom>
          <a:noFill/>
        </p:spPr>
        <p:txBody>
          <a:bodyPr wrap="square" rtlCol="0">
            <a:spAutoFit/>
          </a:bodyPr>
          <a:lstStyle/>
          <a:p>
            <a:r>
              <a:rPr lang="en-US" sz="2800" b="1" dirty="0" err="1"/>
              <a:t>Xor</a:t>
            </a:r>
            <a:r>
              <a:rPr lang="en-US" sz="2800" b="1" dirty="0"/>
              <a:t> </a:t>
            </a:r>
            <a:r>
              <a:rPr lang="en-US" sz="2800" b="1" dirty="0" err="1"/>
              <a:t>Virab</a:t>
            </a:r>
            <a:endParaRPr lang="ru-RU" sz="2800" b="1" dirty="0"/>
          </a:p>
        </p:txBody>
      </p:sp>
    </p:spTree>
    <p:extLst>
      <p:ext uri="{BB962C8B-B14F-4D97-AF65-F5344CB8AC3E}">
        <p14:creationId xmlns:p14="http://schemas.microsoft.com/office/powerpoint/2010/main" val="630755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path" presetSubtype="0" accel="50000" decel="50000" fill="hold" grpId="0" nodeType="clickEffect" nodePh="1">
                                  <p:stCondLst>
                                    <p:cond delay="0"/>
                                  </p:stCondLst>
                                  <p:endCondLst>
                                    <p:cond evt="begin" delay="0">
                                      <p:tn val="5"/>
                                    </p:cond>
                                  </p:endCondLst>
                                  <p:childTnLst>
                                    <p:animMotion origin="layout" path="M 0 0 C 0 0.033 0.027 0.06 0.06 0.06 C 0.099 0.06 0.113 0.03 0.119 0.012 L 0.125 -0.012 C 0.131 -0.03 0.146 -0.06 0.19 -0.06 C 0.218 -0.06 0.25 -0.033 0.25 0 C 0.25 0.033 0.218 0.06 0.19 0.06 C 0.146 0.06 0.131 0.03 0.125 0.012 L 0.119 -0.012 C 0.113 -0.03 0.099 -0.06 0.06 -0.06 C 0.027 -0.06 0 -0.033 0 0 Z"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B8CE0744-97B7-40F8-9830-E0A7F745D549}"/>
              </a:ext>
            </a:extLst>
          </p:cNvPr>
          <p:cNvPicPr>
            <a:picLocks noChangeAspect="1"/>
          </p:cNvPicPr>
          <p:nvPr/>
        </p:nvPicPr>
        <p:blipFill>
          <a:blip r:embed="rId2"/>
          <a:stretch>
            <a:fillRect/>
          </a:stretch>
        </p:blipFill>
        <p:spPr>
          <a:xfrm>
            <a:off x="2478704" y="3507071"/>
            <a:ext cx="5011346" cy="3316511"/>
          </a:xfrm>
          <a:prstGeom prst="rect">
            <a:avLst/>
          </a:prstGeom>
        </p:spPr>
      </p:pic>
      <p:pic>
        <p:nvPicPr>
          <p:cNvPr id="5" name="Рисунок 4">
            <a:extLst>
              <a:ext uri="{FF2B5EF4-FFF2-40B4-BE49-F238E27FC236}">
                <a16:creationId xmlns:a16="http://schemas.microsoft.com/office/drawing/2014/main" id="{FD887A98-62C6-4F84-B256-0AD78268B1AC}"/>
              </a:ext>
            </a:extLst>
          </p:cNvPr>
          <p:cNvPicPr>
            <a:picLocks noChangeAspect="1"/>
          </p:cNvPicPr>
          <p:nvPr/>
        </p:nvPicPr>
        <p:blipFill>
          <a:blip r:embed="rId3"/>
          <a:stretch>
            <a:fillRect/>
          </a:stretch>
        </p:blipFill>
        <p:spPr>
          <a:xfrm>
            <a:off x="7704955" y="-58203"/>
            <a:ext cx="4487045" cy="3767655"/>
          </a:xfrm>
          <a:prstGeom prst="rect">
            <a:avLst/>
          </a:prstGeom>
        </p:spPr>
      </p:pic>
      <p:pic>
        <p:nvPicPr>
          <p:cNvPr id="7" name="Рисунок 6">
            <a:extLst>
              <a:ext uri="{FF2B5EF4-FFF2-40B4-BE49-F238E27FC236}">
                <a16:creationId xmlns:a16="http://schemas.microsoft.com/office/drawing/2014/main" id="{9736BA82-61A4-4041-A89F-91529F8AF289}"/>
              </a:ext>
            </a:extLst>
          </p:cNvPr>
          <p:cNvPicPr>
            <a:picLocks noChangeAspect="1"/>
          </p:cNvPicPr>
          <p:nvPr/>
        </p:nvPicPr>
        <p:blipFill>
          <a:blip r:embed="rId4"/>
          <a:stretch>
            <a:fillRect/>
          </a:stretch>
        </p:blipFill>
        <p:spPr>
          <a:xfrm>
            <a:off x="7704954" y="3772271"/>
            <a:ext cx="4487045" cy="2786113"/>
          </a:xfrm>
          <a:prstGeom prst="rect">
            <a:avLst/>
          </a:prstGeom>
        </p:spPr>
      </p:pic>
      <p:sp>
        <p:nvSpPr>
          <p:cNvPr id="8" name="TextBox 7">
            <a:extLst>
              <a:ext uri="{FF2B5EF4-FFF2-40B4-BE49-F238E27FC236}">
                <a16:creationId xmlns:a16="http://schemas.microsoft.com/office/drawing/2014/main" id="{C423D325-605A-4B8A-8319-2120E0DA6C32}"/>
              </a:ext>
            </a:extLst>
          </p:cNvPr>
          <p:cNvSpPr txBox="1"/>
          <p:nvPr/>
        </p:nvSpPr>
        <p:spPr>
          <a:xfrm>
            <a:off x="6189919" y="2626659"/>
            <a:ext cx="1515035" cy="523220"/>
          </a:xfrm>
          <a:prstGeom prst="rect">
            <a:avLst/>
          </a:prstGeom>
          <a:noFill/>
        </p:spPr>
        <p:txBody>
          <a:bodyPr wrap="square" rtlCol="0">
            <a:spAutoFit/>
          </a:bodyPr>
          <a:lstStyle/>
          <a:p>
            <a:r>
              <a:rPr lang="en-US" sz="2800" b="1" dirty="0">
                <a:solidFill>
                  <a:schemeClr val="accent2">
                    <a:lumMod val="50000"/>
                  </a:schemeClr>
                </a:solidFill>
              </a:rPr>
              <a:t>Dilijan</a:t>
            </a:r>
            <a:endParaRPr lang="ru-RU" sz="2800" b="1" dirty="0">
              <a:solidFill>
                <a:schemeClr val="accent2">
                  <a:lumMod val="50000"/>
                </a:schemeClr>
              </a:solidFill>
            </a:endParaRPr>
          </a:p>
        </p:txBody>
      </p:sp>
      <p:pic>
        <p:nvPicPr>
          <p:cNvPr id="9" name="Рисунок 8">
            <a:extLst>
              <a:ext uri="{FF2B5EF4-FFF2-40B4-BE49-F238E27FC236}">
                <a16:creationId xmlns:a16="http://schemas.microsoft.com/office/drawing/2014/main" id="{1873F65A-BD9D-42A9-97C3-378C28BD5369}"/>
              </a:ext>
            </a:extLst>
          </p:cNvPr>
          <p:cNvPicPr>
            <a:picLocks noChangeAspect="1"/>
          </p:cNvPicPr>
          <p:nvPr/>
        </p:nvPicPr>
        <p:blipFill>
          <a:blip r:embed="rId5"/>
          <a:stretch>
            <a:fillRect/>
          </a:stretch>
        </p:blipFill>
        <p:spPr>
          <a:xfrm>
            <a:off x="0" y="34418"/>
            <a:ext cx="4681919" cy="3115461"/>
          </a:xfrm>
          <a:prstGeom prst="rect">
            <a:avLst/>
          </a:prstGeom>
        </p:spPr>
      </p:pic>
      <p:sp>
        <p:nvSpPr>
          <p:cNvPr id="10" name="TextBox 9">
            <a:extLst>
              <a:ext uri="{FF2B5EF4-FFF2-40B4-BE49-F238E27FC236}">
                <a16:creationId xmlns:a16="http://schemas.microsoft.com/office/drawing/2014/main" id="{B3988C9F-E101-4CC9-9F77-08F6DBADA295}"/>
              </a:ext>
            </a:extLst>
          </p:cNvPr>
          <p:cNvSpPr txBox="1"/>
          <p:nvPr/>
        </p:nvSpPr>
        <p:spPr>
          <a:xfrm>
            <a:off x="4681919" y="197224"/>
            <a:ext cx="1801830" cy="954107"/>
          </a:xfrm>
          <a:prstGeom prst="rect">
            <a:avLst/>
          </a:prstGeom>
          <a:noFill/>
        </p:spPr>
        <p:txBody>
          <a:bodyPr wrap="square" rtlCol="0">
            <a:spAutoFit/>
          </a:bodyPr>
          <a:lstStyle/>
          <a:p>
            <a:r>
              <a:rPr lang="en-US" sz="2800" b="1" dirty="0">
                <a:solidFill>
                  <a:schemeClr val="accent2">
                    <a:lumMod val="50000"/>
                  </a:schemeClr>
                </a:solidFill>
              </a:rPr>
              <a:t>Symphony of Stones</a:t>
            </a:r>
            <a:endParaRPr lang="ru-RU" sz="2800" b="1" dirty="0">
              <a:solidFill>
                <a:schemeClr val="accent2">
                  <a:lumMod val="50000"/>
                </a:schemeClr>
              </a:solidFill>
            </a:endParaRPr>
          </a:p>
        </p:txBody>
      </p:sp>
      <p:sp>
        <p:nvSpPr>
          <p:cNvPr id="11" name="TextBox 10">
            <a:extLst>
              <a:ext uri="{FF2B5EF4-FFF2-40B4-BE49-F238E27FC236}">
                <a16:creationId xmlns:a16="http://schemas.microsoft.com/office/drawing/2014/main" id="{80F31136-4706-4C3E-82E0-B3398F368106}"/>
              </a:ext>
            </a:extLst>
          </p:cNvPr>
          <p:cNvSpPr txBox="1"/>
          <p:nvPr/>
        </p:nvSpPr>
        <p:spPr>
          <a:xfrm>
            <a:off x="275943" y="4380496"/>
            <a:ext cx="2065016" cy="1569660"/>
          </a:xfrm>
          <a:prstGeom prst="rect">
            <a:avLst/>
          </a:prstGeom>
          <a:noFill/>
        </p:spPr>
        <p:txBody>
          <a:bodyPr wrap="square" rtlCol="0">
            <a:spAutoFit/>
          </a:bodyPr>
          <a:lstStyle/>
          <a:p>
            <a:r>
              <a:rPr lang="en-US" sz="2400" dirty="0">
                <a:solidFill>
                  <a:schemeClr val="accent2">
                    <a:lumMod val="50000"/>
                  </a:schemeClr>
                </a:solidFill>
              </a:rPr>
              <a:t>Monument dedicated to the film </a:t>
            </a:r>
            <a:r>
              <a:rPr lang="en-US" sz="2400" b="1" dirty="0">
                <a:solidFill>
                  <a:schemeClr val="accent2">
                    <a:lumMod val="50000"/>
                  </a:schemeClr>
                </a:solidFill>
              </a:rPr>
              <a:t>MIMINO</a:t>
            </a:r>
            <a:endParaRPr lang="ru-RU" sz="2400" b="1" dirty="0">
              <a:solidFill>
                <a:schemeClr val="accent2">
                  <a:lumMod val="50000"/>
                </a:schemeClr>
              </a:solidFill>
            </a:endParaRPr>
          </a:p>
        </p:txBody>
      </p:sp>
    </p:spTree>
    <p:extLst>
      <p:ext uri="{BB962C8B-B14F-4D97-AF65-F5344CB8AC3E}">
        <p14:creationId xmlns:p14="http://schemas.microsoft.com/office/powerpoint/2010/main" val="2439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90"/>
                                          </p:val>
                                        </p:tav>
                                        <p:tav tm="100000">
                                          <p:val>
                                            <p:fltVal val="0"/>
                                          </p:val>
                                        </p:tav>
                                      </p:tavLst>
                                    </p:anim>
                                    <p:animEffect transition="in" filter="fade">
                                      <p:cBhvr>
                                        <p:cTn id="36" dur="1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fltVal val="0"/>
                                          </p:val>
                                        </p:tav>
                                        <p:tav tm="100000">
                                          <p:val>
                                            <p:strVal val="#ppt_w"/>
                                          </p:val>
                                        </p:tav>
                                      </p:tavLst>
                                    </p:anim>
                                    <p:anim calcmode="lin" valueType="num">
                                      <p:cBhvr>
                                        <p:cTn id="42" dur="1000" fill="hold"/>
                                        <p:tgtEl>
                                          <p:spTgt spid="11"/>
                                        </p:tgtEl>
                                        <p:attrNameLst>
                                          <p:attrName>ppt_h</p:attrName>
                                        </p:attrNameLst>
                                      </p:cBhvr>
                                      <p:tavLst>
                                        <p:tav tm="0">
                                          <p:val>
                                            <p:fltVal val="0"/>
                                          </p:val>
                                        </p:tav>
                                        <p:tav tm="100000">
                                          <p:val>
                                            <p:strVal val="#ppt_h"/>
                                          </p:val>
                                        </p:tav>
                                      </p:tavLst>
                                    </p:anim>
                                    <p:anim calcmode="lin" valueType="num">
                                      <p:cBhvr>
                                        <p:cTn id="43" dur="1000" fill="hold"/>
                                        <p:tgtEl>
                                          <p:spTgt spid="11"/>
                                        </p:tgtEl>
                                        <p:attrNameLst>
                                          <p:attrName>style.rotation</p:attrName>
                                        </p:attrNameLst>
                                      </p:cBhvr>
                                      <p:tavLst>
                                        <p:tav tm="0">
                                          <p:val>
                                            <p:fltVal val="90"/>
                                          </p:val>
                                        </p:tav>
                                        <p:tav tm="100000">
                                          <p:val>
                                            <p:fltVal val="0"/>
                                          </p:val>
                                        </p:tav>
                                      </p:tavLst>
                                    </p:anim>
                                    <p:animEffect transition="in" filter="fade">
                                      <p:cBhvr>
                                        <p:cTn id="4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602A0D7-77DC-4F15-992E-09D850984221}"/>
              </a:ext>
            </a:extLst>
          </p:cNvPr>
          <p:cNvSpPr>
            <a:spLocks noGrp="1"/>
          </p:cNvSpPr>
          <p:nvPr>
            <p:ph type="title"/>
          </p:nvPr>
        </p:nvSpPr>
        <p:spPr/>
        <p:txBody>
          <a:bodyPr>
            <a:normAutofit/>
          </a:bodyPr>
          <a:lstStyle/>
          <a:p>
            <a:endParaRPr lang="ru-RU" sz="8000" b="1" i="1" dirty="0">
              <a:solidFill>
                <a:srgbClr val="C00000"/>
              </a:solidFill>
              <a:effectLst>
                <a:outerShdw blurRad="38100" dist="38100" dir="2700000" algn="tl">
                  <a:srgbClr val="000000">
                    <a:alpha val="43137"/>
                  </a:srgbClr>
                </a:outerShdw>
              </a:effectLst>
            </a:endParaRPr>
          </a:p>
        </p:txBody>
      </p:sp>
      <p:pic>
        <p:nvPicPr>
          <p:cNvPr id="6" name="Объект 5">
            <a:extLst>
              <a:ext uri="{FF2B5EF4-FFF2-40B4-BE49-F238E27FC236}">
                <a16:creationId xmlns:a16="http://schemas.microsoft.com/office/drawing/2014/main" id="{87102D47-DB9C-4EE8-8887-23D6B0B7F54D}"/>
              </a:ext>
            </a:extLst>
          </p:cNvPr>
          <p:cNvPicPr>
            <a:picLocks noGrp="1" noChangeAspect="1"/>
          </p:cNvPicPr>
          <p:nvPr>
            <p:ph idx="1"/>
          </p:nvPr>
        </p:nvPicPr>
        <p:blipFill>
          <a:blip r:embed="rId2"/>
          <a:stretch>
            <a:fillRect/>
          </a:stretch>
        </p:blipFill>
        <p:spPr>
          <a:xfrm>
            <a:off x="483180" y="2506662"/>
            <a:ext cx="5416509" cy="4351338"/>
          </a:xfrm>
          <a:prstGeom prst="rect">
            <a:avLst/>
          </a:prstGeom>
        </p:spPr>
      </p:pic>
      <p:pic>
        <p:nvPicPr>
          <p:cNvPr id="5" name="Рисунок 4">
            <a:extLst>
              <a:ext uri="{FF2B5EF4-FFF2-40B4-BE49-F238E27FC236}">
                <a16:creationId xmlns:a16="http://schemas.microsoft.com/office/drawing/2014/main" id="{58480CAD-96EA-4719-AF91-876FBBF839D6}"/>
              </a:ext>
            </a:extLst>
          </p:cNvPr>
          <p:cNvPicPr>
            <a:picLocks noChangeAspect="1"/>
          </p:cNvPicPr>
          <p:nvPr/>
        </p:nvPicPr>
        <p:blipFill>
          <a:blip r:embed="rId3"/>
          <a:stretch>
            <a:fillRect/>
          </a:stretch>
        </p:blipFill>
        <p:spPr>
          <a:xfrm>
            <a:off x="5260110" y="516157"/>
            <a:ext cx="6931890" cy="3468145"/>
          </a:xfrm>
          <a:prstGeom prst="rect">
            <a:avLst/>
          </a:prstGeom>
        </p:spPr>
      </p:pic>
      <p:pic>
        <p:nvPicPr>
          <p:cNvPr id="7" name="Рисунок 6">
            <a:extLst>
              <a:ext uri="{FF2B5EF4-FFF2-40B4-BE49-F238E27FC236}">
                <a16:creationId xmlns:a16="http://schemas.microsoft.com/office/drawing/2014/main" id="{3F6C7882-F32B-401C-B99F-9CDE79F2FFD8}"/>
              </a:ext>
            </a:extLst>
          </p:cNvPr>
          <p:cNvPicPr>
            <a:picLocks noChangeAspect="1"/>
          </p:cNvPicPr>
          <p:nvPr/>
        </p:nvPicPr>
        <p:blipFill>
          <a:blip r:embed="rId4"/>
          <a:stretch>
            <a:fillRect/>
          </a:stretch>
        </p:blipFill>
        <p:spPr>
          <a:xfrm>
            <a:off x="6726869" y="3223404"/>
            <a:ext cx="5203896" cy="3634596"/>
          </a:xfrm>
          <a:prstGeom prst="rect">
            <a:avLst/>
          </a:prstGeom>
        </p:spPr>
      </p:pic>
      <p:sp>
        <p:nvSpPr>
          <p:cNvPr id="8" name="TextBox 7">
            <a:extLst>
              <a:ext uri="{FF2B5EF4-FFF2-40B4-BE49-F238E27FC236}">
                <a16:creationId xmlns:a16="http://schemas.microsoft.com/office/drawing/2014/main" id="{A20D81FD-0C4C-4C11-845A-1B81108BC372}"/>
              </a:ext>
            </a:extLst>
          </p:cNvPr>
          <p:cNvSpPr txBox="1"/>
          <p:nvPr/>
        </p:nvSpPr>
        <p:spPr>
          <a:xfrm>
            <a:off x="7365062" y="3442836"/>
            <a:ext cx="1900517" cy="1384995"/>
          </a:xfrm>
          <a:prstGeom prst="rect">
            <a:avLst/>
          </a:prstGeom>
          <a:noFill/>
        </p:spPr>
        <p:txBody>
          <a:bodyPr wrap="square" rtlCol="0">
            <a:spAutoFit/>
          </a:bodyPr>
          <a:lstStyle/>
          <a:p>
            <a:r>
              <a:rPr lang="en-US" sz="2800" b="1" dirty="0"/>
              <a:t>Holy </a:t>
            </a:r>
            <a:r>
              <a:rPr lang="en-US" sz="2800" b="1" dirty="0" err="1"/>
              <a:t>Saviour's</a:t>
            </a:r>
            <a:r>
              <a:rPr lang="en-US" sz="2800" b="1" dirty="0"/>
              <a:t> Church</a:t>
            </a:r>
            <a:endParaRPr lang="ru-RU" sz="2800" b="1" dirty="0"/>
          </a:p>
        </p:txBody>
      </p:sp>
      <p:sp>
        <p:nvSpPr>
          <p:cNvPr id="10" name="TextBox 9">
            <a:extLst>
              <a:ext uri="{FF2B5EF4-FFF2-40B4-BE49-F238E27FC236}">
                <a16:creationId xmlns:a16="http://schemas.microsoft.com/office/drawing/2014/main" id="{2A1E0F55-1C39-4BA6-8A7C-23BE67999D59}"/>
              </a:ext>
            </a:extLst>
          </p:cNvPr>
          <p:cNvSpPr txBox="1"/>
          <p:nvPr/>
        </p:nvSpPr>
        <p:spPr>
          <a:xfrm>
            <a:off x="6096000" y="627529"/>
            <a:ext cx="1768357" cy="1323439"/>
          </a:xfrm>
          <a:prstGeom prst="rect">
            <a:avLst/>
          </a:prstGeom>
          <a:noFill/>
        </p:spPr>
        <p:txBody>
          <a:bodyPr wrap="square" rtlCol="0">
            <a:spAutoFit/>
          </a:bodyPr>
          <a:lstStyle/>
          <a:p>
            <a:r>
              <a:rPr lang="en-US" sz="2000" b="1" dirty="0"/>
              <a:t>CHURCH OF SAINT NICHOLAS IN GYUMRI</a:t>
            </a:r>
            <a:endParaRPr lang="ru-RU" sz="2000" b="1" dirty="0"/>
          </a:p>
        </p:txBody>
      </p:sp>
      <p:sp>
        <p:nvSpPr>
          <p:cNvPr id="11" name="TextBox 10">
            <a:extLst>
              <a:ext uri="{FF2B5EF4-FFF2-40B4-BE49-F238E27FC236}">
                <a16:creationId xmlns:a16="http://schemas.microsoft.com/office/drawing/2014/main" id="{08FA1FC4-5C8E-459A-858C-75991ADCDC2D}"/>
              </a:ext>
            </a:extLst>
          </p:cNvPr>
          <p:cNvSpPr txBox="1"/>
          <p:nvPr/>
        </p:nvSpPr>
        <p:spPr>
          <a:xfrm>
            <a:off x="3478306" y="3389855"/>
            <a:ext cx="1520569" cy="523220"/>
          </a:xfrm>
          <a:prstGeom prst="rect">
            <a:avLst/>
          </a:prstGeom>
          <a:noFill/>
        </p:spPr>
        <p:txBody>
          <a:bodyPr wrap="square" rtlCol="0">
            <a:spAutoFit/>
          </a:bodyPr>
          <a:lstStyle/>
          <a:p>
            <a:r>
              <a:rPr lang="en-US" sz="2800" b="1" dirty="0"/>
              <a:t>Gyumri</a:t>
            </a:r>
            <a:endParaRPr lang="ru-RU" sz="2800" b="1" dirty="0"/>
          </a:p>
        </p:txBody>
      </p:sp>
    </p:spTree>
    <p:extLst>
      <p:ext uri="{BB962C8B-B14F-4D97-AF65-F5344CB8AC3E}">
        <p14:creationId xmlns:p14="http://schemas.microsoft.com/office/powerpoint/2010/main" val="3838677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path" presetSubtype="0" accel="50000" decel="50000" fill="hold" grpId="0" nodeType="clickEffect" nodePh="1">
                                  <p:stCondLst>
                                    <p:cond delay="0"/>
                                  </p:stCondLst>
                                  <p:endCondLst>
                                    <p:cond evt="begin" delay="0">
                                      <p:tn val="5"/>
                                    </p:cond>
                                  </p:endCondLst>
                                  <p:childTnLst>
                                    <p:animMotion origin="layout" path="M 0 0 C 0 0.033 0.027 0.06 0.06 0.06 C 0.099 0.06 0.113 0.03 0.119 0.012 L 0.125 -0.012 C 0.131 -0.03 0.146 -0.06 0.19 -0.06 C 0.218 -0.06 0.25 -0.033 0.25 0 C 0.25 0.033 0.218 0.06 0.19 0.06 C 0.146 0.06 0.131 0.03 0.125 0.012 L 0.119 -0.012 C 0.113 -0.03 0.099 -0.06 0.06 -0.06 C 0.027 -0.06 0 -0.033 0 0 Z"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80">
                                          <p:stCondLst>
                                            <p:cond delay="0"/>
                                          </p:stCondLst>
                                        </p:cTn>
                                        <p:tgtEl>
                                          <p:spTgt spid="10"/>
                                        </p:tgtEl>
                                      </p:cBhvr>
                                    </p:animEffect>
                                    <p:anim calcmode="lin" valueType="num">
                                      <p:cBhvr>
                                        <p:cTn id="3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5" dur="26">
                                          <p:stCondLst>
                                            <p:cond delay="650"/>
                                          </p:stCondLst>
                                        </p:cTn>
                                        <p:tgtEl>
                                          <p:spTgt spid="10"/>
                                        </p:tgtEl>
                                      </p:cBhvr>
                                      <p:to x="100000" y="60000"/>
                                    </p:animScale>
                                    <p:animScale>
                                      <p:cBhvr>
                                        <p:cTn id="36" dur="166" decel="50000">
                                          <p:stCondLst>
                                            <p:cond delay="676"/>
                                          </p:stCondLst>
                                        </p:cTn>
                                        <p:tgtEl>
                                          <p:spTgt spid="10"/>
                                        </p:tgtEl>
                                      </p:cBhvr>
                                      <p:to x="100000" y="100000"/>
                                    </p:animScale>
                                    <p:animScale>
                                      <p:cBhvr>
                                        <p:cTn id="37" dur="26">
                                          <p:stCondLst>
                                            <p:cond delay="1312"/>
                                          </p:stCondLst>
                                        </p:cTn>
                                        <p:tgtEl>
                                          <p:spTgt spid="10"/>
                                        </p:tgtEl>
                                      </p:cBhvr>
                                      <p:to x="100000" y="80000"/>
                                    </p:animScale>
                                    <p:animScale>
                                      <p:cBhvr>
                                        <p:cTn id="38" dur="166" decel="50000">
                                          <p:stCondLst>
                                            <p:cond delay="1338"/>
                                          </p:stCondLst>
                                        </p:cTn>
                                        <p:tgtEl>
                                          <p:spTgt spid="10"/>
                                        </p:tgtEl>
                                      </p:cBhvr>
                                      <p:to x="100000" y="100000"/>
                                    </p:animScale>
                                    <p:animScale>
                                      <p:cBhvr>
                                        <p:cTn id="39" dur="26">
                                          <p:stCondLst>
                                            <p:cond delay="1642"/>
                                          </p:stCondLst>
                                        </p:cTn>
                                        <p:tgtEl>
                                          <p:spTgt spid="10"/>
                                        </p:tgtEl>
                                      </p:cBhvr>
                                      <p:to x="100000" y="90000"/>
                                    </p:animScale>
                                    <p:animScale>
                                      <p:cBhvr>
                                        <p:cTn id="40" dur="166" decel="50000">
                                          <p:stCondLst>
                                            <p:cond delay="1668"/>
                                          </p:stCondLst>
                                        </p:cTn>
                                        <p:tgtEl>
                                          <p:spTgt spid="10"/>
                                        </p:tgtEl>
                                      </p:cBhvr>
                                      <p:to x="100000" y="100000"/>
                                    </p:animScale>
                                    <p:animScale>
                                      <p:cBhvr>
                                        <p:cTn id="41" dur="26">
                                          <p:stCondLst>
                                            <p:cond delay="1808"/>
                                          </p:stCondLst>
                                        </p:cTn>
                                        <p:tgtEl>
                                          <p:spTgt spid="10"/>
                                        </p:tgtEl>
                                      </p:cBhvr>
                                      <p:to x="100000" y="95000"/>
                                    </p:animScale>
                                    <p:animScale>
                                      <p:cBhvr>
                                        <p:cTn id="42" dur="166" decel="50000">
                                          <p:stCondLst>
                                            <p:cond delay="1834"/>
                                          </p:stCondLst>
                                        </p:cTn>
                                        <p:tgtEl>
                                          <p:spTgt spid="10"/>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 calcmode="lin" valueType="num">
                                      <p:cBhvr>
                                        <p:cTn id="49" dur="1000" fill="hold"/>
                                        <p:tgtEl>
                                          <p:spTgt spid="7"/>
                                        </p:tgtEl>
                                        <p:attrNameLst>
                                          <p:attrName>style.rotation</p:attrName>
                                        </p:attrNameLst>
                                      </p:cBhvr>
                                      <p:tavLst>
                                        <p:tav tm="0">
                                          <p:val>
                                            <p:fltVal val="90"/>
                                          </p:val>
                                        </p:tav>
                                        <p:tav tm="100000">
                                          <p:val>
                                            <p:fltVal val="0"/>
                                          </p:val>
                                        </p:tav>
                                      </p:tavLst>
                                    </p:anim>
                                    <p:animEffect transition="in" filter="fade">
                                      <p:cBhvr>
                                        <p:cTn id="50" dur="10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45"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2000"/>
                                        <p:tgtEl>
                                          <p:spTgt spid="8"/>
                                        </p:tgtEl>
                                      </p:cBhvr>
                                    </p:animEffect>
                                    <p:anim calcmode="lin" valueType="num">
                                      <p:cBhvr>
                                        <p:cTn id="56" dur="2000" fill="hold"/>
                                        <p:tgtEl>
                                          <p:spTgt spid="8"/>
                                        </p:tgtEl>
                                        <p:attrNameLst>
                                          <p:attrName>ppt_w</p:attrName>
                                        </p:attrNameLst>
                                      </p:cBhvr>
                                      <p:tavLst>
                                        <p:tav tm="0" fmla="#ppt_w*sin(2.5*pi*$)">
                                          <p:val>
                                            <p:fltVal val="0"/>
                                          </p:val>
                                        </p:tav>
                                        <p:tav tm="100000">
                                          <p:val>
                                            <p:fltVal val="1"/>
                                          </p:val>
                                        </p:tav>
                                      </p:tavLst>
                                    </p:anim>
                                    <p:anim calcmode="lin" valueType="num">
                                      <p:cBhvr>
                                        <p:cTn id="57"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B05C862-3353-43D4-A926-89B0D52CD962}"/>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99849AE6-5B2B-494F-A91A-9D610A0939C2}"/>
              </a:ext>
            </a:extLst>
          </p:cNvPr>
          <p:cNvSpPr>
            <a:spLocks noGrp="1"/>
          </p:cNvSpPr>
          <p:nvPr>
            <p:ph idx="1"/>
          </p:nvPr>
        </p:nvSpPr>
        <p:spPr/>
        <p:txBody>
          <a:bodyPr/>
          <a:lstStyle/>
          <a:p>
            <a:endParaRPr lang="ru-RU" dirty="0"/>
          </a:p>
        </p:txBody>
      </p:sp>
      <p:pic>
        <p:nvPicPr>
          <p:cNvPr id="4" name="Рисунок 3">
            <a:extLst>
              <a:ext uri="{FF2B5EF4-FFF2-40B4-BE49-F238E27FC236}">
                <a16:creationId xmlns:a16="http://schemas.microsoft.com/office/drawing/2014/main" id="{D885A6CC-49C5-4D23-88A8-368735A83806}"/>
              </a:ext>
            </a:extLst>
          </p:cNvPr>
          <p:cNvPicPr>
            <a:picLocks noChangeAspect="1"/>
          </p:cNvPicPr>
          <p:nvPr/>
        </p:nvPicPr>
        <p:blipFill>
          <a:blip r:embed="rId2"/>
          <a:stretch>
            <a:fillRect/>
          </a:stretch>
        </p:blipFill>
        <p:spPr>
          <a:xfrm>
            <a:off x="0" y="990600"/>
            <a:ext cx="6877878" cy="4876800"/>
          </a:xfrm>
          <a:prstGeom prst="rect">
            <a:avLst/>
          </a:prstGeom>
        </p:spPr>
      </p:pic>
      <p:pic>
        <p:nvPicPr>
          <p:cNvPr id="5" name="Рисунок 4">
            <a:extLst>
              <a:ext uri="{FF2B5EF4-FFF2-40B4-BE49-F238E27FC236}">
                <a16:creationId xmlns:a16="http://schemas.microsoft.com/office/drawing/2014/main" id="{453D4789-4394-4F76-B496-EB3672D7B1F3}"/>
              </a:ext>
            </a:extLst>
          </p:cNvPr>
          <p:cNvPicPr>
            <a:picLocks noChangeAspect="1"/>
          </p:cNvPicPr>
          <p:nvPr/>
        </p:nvPicPr>
        <p:blipFill>
          <a:blip r:embed="rId3"/>
          <a:stretch>
            <a:fillRect/>
          </a:stretch>
        </p:blipFill>
        <p:spPr>
          <a:xfrm>
            <a:off x="7064188" y="132488"/>
            <a:ext cx="5127812" cy="3868806"/>
          </a:xfrm>
          <a:prstGeom prst="rect">
            <a:avLst/>
          </a:prstGeom>
        </p:spPr>
      </p:pic>
      <p:sp>
        <p:nvSpPr>
          <p:cNvPr id="6" name="TextBox 5">
            <a:extLst>
              <a:ext uri="{FF2B5EF4-FFF2-40B4-BE49-F238E27FC236}">
                <a16:creationId xmlns:a16="http://schemas.microsoft.com/office/drawing/2014/main" id="{1013C04A-2A32-43AB-99B6-8116213BC58C}"/>
              </a:ext>
            </a:extLst>
          </p:cNvPr>
          <p:cNvSpPr txBox="1"/>
          <p:nvPr/>
        </p:nvSpPr>
        <p:spPr>
          <a:xfrm>
            <a:off x="225286" y="1180720"/>
            <a:ext cx="2835965" cy="523220"/>
          </a:xfrm>
          <a:prstGeom prst="rect">
            <a:avLst/>
          </a:prstGeom>
          <a:noFill/>
        </p:spPr>
        <p:txBody>
          <a:bodyPr wrap="square" rtlCol="0">
            <a:spAutoFit/>
          </a:bodyPr>
          <a:lstStyle/>
          <a:p>
            <a:r>
              <a:rPr lang="en-US" sz="2800" b="1" dirty="0"/>
              <a:t>Stone Alphabet</a:t>
            </a:r>
            <a:endParaRPr lang="ru-RU" sz="2800" b="1" dirty="0"/>
          </a:p>
        </p:txBody>
      </p:sp>
      <p:sp>
        <p:nvSpPr>
          <p:cNvPr id="7" name="TextBox 6">
            <a:extLst>
              <a:ext uri="{FF2B5EF4-FFF2-40B4-BE49-F238E27FC236}">
                <a16:creationId xmlns:a16="http://schemas.microsoft.com/office/drawing/2014/main" id="{AC93FA62-C32C-4418-A242-48B9C69B4197}"/>
              </a:ext>
            </a:extLst>
          </p:cNvPr>
          <p:cNvSpPr txBox="1"/>
          <p:nvPr/>
        </p:nvSpPr>
        <p:spPr>
          <a:xfrm>
            <a:off x="7209183" y="4227443"/>
            <a:ext cx="2438400" cy="523220"/>
          </a:xfrm>
          <a:prstGeom prst="rect">
            <a:avLst/>
          </a:prstGeom>
          <a:noFill/>
        </p:spPr>
        <p:txBody>
          <a:bodyPr wrap="square" rtlCol="0">
            <a:spAutoFit/>
          </a:bodyPr>
          <a:lstStyle/>
          <a:p>
            <a:r>
              <a:rPr lang="en-US" sz="2800" b="1" dirty="0" err="1"/>
              <a:t>Gntunik</a:t>
            </a:r>
            <a:endParaRPr lang="ru-RU" sz="2800" b="1" dirty="0"/>
          </a:p>
        </p:txBody>
      </p:sp>
    </p:spTree>
    <p:extLst>
      <p:ext uri="{BB962C8B-B14F-4D97-AF65-F5344CB8AC3E}">
        <p14:creationId xmlns:p14="http://schemas.microsoft.com/office/powerpoint/2010/main" val="2885920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54F35732-0FB9-4D54-977A-06A542FA1AC9}"/>
              </a:ext>
            </a:extLst>
          </p:cNvPr>
          <p:cNvPicPr>
            <a:picLocks noChangeAspect="1"/>
          </p:cNvPicPr>
          <p:nvPr/>
        </p:nvPicPr>
        <p:blipFill>
          <a:blip r:embed="rId2"/>
          <a:stretch>
            <a:fillRect/>
          </a:stretch>
        </p:blipFill>
        <p:spPr>
          <a:xfrm>
            <a:off x="1926799" y="3148850"/>
            <a:ext cx="4000699" cy="3475224"/>
          </a:xfrm>
          <a:prstGeom prst="rect">
            <a:avLst/>
          </a:prstGeom>
        </p:spPr>
      </p:pic>
      <p:pic>
        <p:nvPicPr>
          <p:cNvPr id="9" name="Рисунок 8">
            <a:extLst>
              <a:ext uri="{FF2B5EF4-FFF2-40B4-BE49-F238E27FC236}">
                <a16:creationId xmlns:a16="http://schemas.microsoft.com/office/drawing/2014/main" id="{7B5830CC-C162-40A7-A623-643FAC16C245}"/>
              </a:ext>
            </a:extLst>
          </p:cNvPr>
          <p:cNvPicPr>
            <a:picLocks noChangeAspect="1"/>
          </p:cNvPicPr>
          <p:nvPr/>
        </p:nvPicPr>
        <p:blipFill>
          <a:blip r:embed="rId3"/>
          <a:stretch>
            <a:fillRect/>
          </a:stretch>
        </p:blipFill>
        <p:spPr>
          <a:xfrm>
            <a:off x="36875" y="3289501"/>
            <a:ext cx="1889924" cy="755970"/>
          </a:xfrm>
          <a:prstGeom prst="rect">
            <a:avLst/>
          </a:prstGeom>
        </p:spPr>
      </p:pic>
      <p:pic>
        <p:nvPicPr>
          <p:cNvPr id="10" name="Рисунок 9">
            <a:extLst>
              <a:ext uri="{FF2B5EF4-FFF2-40B4-BE49-F238E27FC236}">
                <a16:creationId xmlns:a16="http://schemas.microsoft.com/office/drawing/2014/main" id="{784959EE-F3FC-4184-AB19-D660ABCAD16A}"/>
              </a:ext>
            </a:extLst>
          </p:cNvPr>
          <p:cNvPicPr>
            <a:picLocks noChangeAspect="1"/>
          </p:cNvPicPr>
          <p:nvPr/>
        </p:nvPicPr>
        <p:blipFill>
          <a:blip r:embed="rId4"/>
          <a:stretch>
            <a:fillRect/>
          </a:stretch>
        </p:blipFill>
        <p:spPr>
          <a:xfrm>
            <a:off x="5804035" y="105824"/>
            <a:ext cx="6351090" cy="3475224"/>
          </a:xfrm>
          <a:prstGeom prst="rect">
            <a:avLst/>
          </a:prstGeom>
        </p:spPr>
      </p:pic>
      <p:sp>
        <p:nvSpPr>
          <p:cNvPr id="11" name="TextBox 10">
            <a:extLst>
              <a:ext uri="{FF2B5EF4-FFF2-40B4-BE49-F238E27FC236}">
                <a16:creationId xmlns:a16="http://schemas.microsoft.com/office/drawing/2014/main" id="{68C4D9FB-10CF-4CEA-9A84-77DE8D00D33E}"/>
              </a:ext>
            </a:extLst>
          </p:cNvPr>
          <p:cNvSpPr txBox="1"/>
          <p:nvPr/>
        </p:nvSpPr>
        <p:spPr>
          <a:xfrm>
            <a:off x="6241774" y="3750365"/>
            <a:ext cx="2160104" cy="523220"/>
          </a:xfrm>
          <a:prstGeom prst="rect">
            <a:avLst/>
          </a:prstGeom>
          <a:noFill/>
        </p:spPr>
        <p:txBody>
          <a:bodyPr wrap="square" rtlCol="0">
            <a:spAutoFit/>
          </a:bodyPr>
          <a:lstStyle/>
          <a:p>
            <a:r>
              <a:rPr lang="en-US" sz="2800" b="1" dirty="0" err="1"/>
              <a:t>Aragatc</a:t>
            </a:r>
            <a:endParaRPr lang="ru-RU" sz="2800" b="1" dirty="0"/>
          </a:p>
        </p:txBody>
      </p:sp>
      <p:pic>
        <p:nvPicPr>
          <p:cNvPr id="12" name="Рисунок 11">
            <a:extLst>
              <a:ext uri="{FF2B5EF4-FFF2-40B4-BE49-F238E27FC236}">
                <a16:creationId xmlns:a16="http://schemas.microsoft.com/office/drawing/2014/main" id="{ABF6532B-6276-4DDF-935E-D6C394A0CE33}"/>
              </a:ext>
            </a:extLst>
          </p:cNvPr>
          <p:cNvPicPr>
            <a:picLocks noChangeAspect="1"/>
          </p:cNvPicPr>
          <p:nvPr/>
        </p:nvPicPr>
        <p:blipFill>
          <a:blip r:embed="rId5"/>
          <a:stretch>
            <a:fillRect/>
          </a:stretch>
        </p:blipFill>
        <p:spPr>
          <a:xfrm>
            <a:off x="36875" y="22420"/>
            <a:ext cx="4306525" cy="3070081"/>
          </a:xfrm>
          <a:prstGeom prst="rect">
            <a:avLst/>
          </a:prstGeom>
        </p:spPr>
      </p:pic>
      <p:pic>
        <p:nvPicPr>
          <p:cNvPr id="13" name="Рисунок 12">
            <a:extLst>
              <a:ext uri="{FF2B5EF4-FFF2-40B4-BE49-F238E27FC236}">
                <a16:creationId xmlns:a16="http://schemas.microsoft.com/office/drawing/2014/main" id="{E7EFE2A9-5563-4E7E-8C03-A9B2660BEF8B}"/>
              </a:ext>
            </a:extLst>
          </p:cNvPr>
          <p:cNvPicPr>
            <a:picLocks noChangeAspect="1"/>
          </p:cNvPicPr>
          <p:nvPr/>
        </p:nvPicPr>
        <p:blipFill>
          <a:blip r:embed="rId6"/>
          <a:stretch>
            <a:fillRect/>
          </a:stretch>
        </p:blipFill>
        <p:spPr>
          <a:xfrm>
            <a:off x="6622774" y="4273585"/>
            <a:ext cx="5078896" cy="2319363"/>
          </a:xfrm>
          <a:prstGeom prst="rect">
            <a:avLst/>
          </a:prstGeom>
        </p:spPr>
      </p:pic>
    </p:spTree>
    <p:extLst>
      <p:ext uri="{BB962C8B-B14F-4D97-AF65-F5344CB8AC3E}">
        <p14:creationId xmlns:p14="http://schemas.microsoft.com/office/powerpoint/2010/main" val="159091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heel(1)">
                                      <p:cBhvr>
                                        <p:cTn id="21" dur="2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11B4958-538D-4116-ABB3-165FAF981113}"/>
              </a:ext>
            </a:extLst>
          </p:cNvPr>
          <p:cNvSpPr>
            <a:spLocks noGrp="1"/>
          </p:cNvSpPr>
          <p:nvPr>
            <p:ph type="title"/>
          </p:nvPr>
        </p:nvSpPr>
        <p:spPr/>
        <p:txBody>
          <a:bodyPr>
            <a:normAutofit/>
          </a:bodyPr>
          <a:lstStyle/>
          <a:p>
            <a:endParaRPr lang="ru-RU" sz="8000" b="1" i="1" dirty="0">
              <a:solidFill>
                <a:srgbClr val="C00000"/>
              </a:solidFill>
              <a:effectLst>
                <a:outerShdw blurRad="38100" dist="38100" dir="2700000" algn="tl">
                  <a:srgbClr val="000000">
                    <a:alpha val="43137"/>
                  </a:srgbClr>
                </a:outerShdw>
              </a:effectLst>
            </a:endParaRPr>
          </a:p>
        </p:txBody>
      </p:sp>
      <p:pic>
        <p:nvPicPr>
          <p:cNvPr id="3" name="Рисунок 2">
            <a:extLst>
              <a:ext uri="{FF2B5EF4-FFF2-40B4-BE49-F238E27FC236}">
                <a16:creationId xmlns:a16="http://schemas.microsoft.com/office/drawing/2014/main" id="{5502DBF0-287E-41D4-9D95-1C4A95BD2E28}"/>
              </a:ext>
            </a:extLst>
          </p:cNvPr>
          <p:cNvPicPr>
            <a:picLocks noChangeAspect="1"/>
          </p:cNvPicPr>
          <p:nvPr/>
        </p:nvPicPr>
        <p:blipFill>
          <a:blip r:embed="rId2"/>
          <a:stretch>
            <a:fillRect/>
          </a:stretch>
        </p:blipFill>
        <p:spPr>
          <a:xfrm>
            <a:off x="208362" y="1690688"/>
            <a:ext cx="5255207" cy="3840813"/>
          </a:xfrm>
          <a:prstGeom prst="rect">
            <a:avLst/>
          </a:prstGeom>
        </p:spPr>
      </p:pic>
      <p:pic>
        <p:nvPicPr>
          <p:cNvPr id="4" name="Рисунок 3">
            <a:extLst>
              <a:ext uri="{FF2B5EF4-FFF2-40B4-BE49-F238E27FC236}">
                <a16:creationId xmlns:a16="http://schemas.microsoft.com/office/drawing/2014/main" id="{C95B211D-EF80-4EDE-88A2-B8FB20E9E2AE}"/>
              </a:ext>
            </a:extLst>
          </p:cNvPr>
          <p:cNvPicPr>
            <a:picLocks noChangeAspect="1"/>
          </p:cNvPicPr>
          <p:nvPr/>
        </p:nvPicPr>
        <p:blipFill>
          <a:blip r:embed="rId3"/>
          <a:stretch>
            <a:fillRect/>
          </a:stretch>
        </p:blipFill>
        <p:spPr>
          <a:xfrm>
            <a:off x="6093407" y="631616"/>
            <a:ext cx="4194412" cy="2962913"/>
          </a:xfrm>
          <a:prstGeom prst="rect">
            <a:avLst/>
          </a:prstGeom>
        </p:spPr>
      </p:pic>
      <p:sp>
        <p:nvSpPr>
          <p:cNvPr id="5" name="TextBox 4">
            <a:extLst>
              <a:ext uri="{FF2B5EF4-FFF2-40B4-BE49-F238E27FC236}">
                <a16:creationId xmlns:a16="http://schemas.microsoft.com/office/drawing/2014/main" id="{3A274178-FCF9-4895-BA24-4CFCED7E4181}"/>
              </a:ext>
            </a:extLst>
          </p:cNvPr>
          <p:cNvSpPr txBox="1"/>
          <p:nvPr/>
        </p:nvSpPr>
        <p:spPr>
          <a:xfrm>
            <a:off x="5645426" y="3896139"/>
            <a:ext cx="5155096" cy="1323439"/>
          </a:xfrm>
          <a:prstGeom prst="rect">
            <a:avLst/>
          </a:prstGeom>
          <a:noFill/>
        </p:spPr>
        <p:txBody>
          <a:bodyPr wrap="square" rtlCol="0">
            <a:spAutoFit/>
          </a:bodyPr>
          <a:lstStyle/>
          <a:p>
            <a:r>
              <a:rPr lang="en-US" sz="2000" b="1" dirty="0" err="1">
                <a:solidFill>
                  <a:schemeClr val="accent1"/>
                </a:solidFill>
              </a:rPr>
              <a:t>Tatev</a:t>
            </a:r>
            <a:r>
              <a:rPr lang="en-US" sz="2000" b="1" dirty="0">
                <a:solidFill>
                  <a:schemeClr val="accent1"/>
                </a:solidFill>
              </a:rPr>
              <a:t> Monastery built in the late 9th - early 10th centuries.</a:t>
            </a:r>
            <a:endParaRPr lang="ru-RU" sz="2000" b="1" dirty="0">
              <a:solidFill>
                <a:schemeClr val="accent1"/>
              </a:solidFill>
            </a:endParaRPr>
          </a:p>
          <a:p>
            <a:r>
              <a:rPr lang="en-US" sz="2000" b="1" dirty="0">
                <a:solidFill>
                  <a:schemeClr val="accent1"/>
                </a:solidFill>
              </a:rPr>
              <a:t>Cableway "Wings of </a:t>
            </a:r>
            <a:r>
              <a:rPr lang="en-US" sz="2000" b="1" dirty="0" err="1">
                <a:solidFill>
                  <a:schemeClr val="accent1"/>
                </a:solidFill>
              </a:rPr>
              <a:t>Tatev</a:t>
            </a:r>
            <a:r>
              <a:rPr lang="en-US" sz="2000" b="1" dirty="0">
                <a:solidFill>
                  <a:schemeClr val="accent1"/>
                </a:solidFill>
              </a:rPr>
              <a:t>"</a:t>
            </a:r>
          </a:p>
          <a:p>
            <a:r>
              <a:rPr lang="en-US" sz="2000" b="1" dirty="0">
                <a:solidFill>
                  <a:schemeClr val="accent1"/>
                </a:solidFill>
              </a:rPr>
              <a:t>The longest in the world. 5.7km</a:t>
            </a:r>
            <a:endParaRPr lang="ru-RU" sz="2000" b="1" dirty="0">
              <a:solidFill>
                <a:schemeClr val="accent1"/>
              </a:solidFill>
            </a:endParaRPr>
          </a:p>
        </p:txBody>
      </p:sp>
    </p:spTree>
    <p:extLst>
      <p:ext uri="{BB962C8B-B14F-4D97-AF65-F5344CB8AC3E}">
        <p14:creationId xmlns:p14="http://schemas.microsoft.com/office/powerpoint/2010/main" val="2383345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path" presetSubtype="0" accel="50000" decel="50000" fill="hold" grpId="0" nodeType="clickEffect" nodePh="1">
                                  <p:stCondLst>
                                    <p:cond delay="0"/>
                                  </p:stCondLst>
                                  <p:endCondLst>
                                    <p:cond evt="begin" delay="0">
                                      <p:tn val="5"/>
                                    </p:cond>
                                  </p:endCondLst>
                                  <p:childTnLst>
                                    <p:animMotion origin="layout" path="M 0 0 C 0 0.033 0.027 0.06 0.06 0.06 C 0.099 0.06 0.113 0.03 0.119 0.012 L 0.125 -0.012 C 0.131 -0.03 0.146 -0.06 0.19 -0.06 C 0.218 -0.06 0.25 -0.033 0.25 0 C 0.25 0.033 0.218 0.06 0.19 0.06 C 0.146 0.06 0.131 0.03 0.125 0.012 L 0.119 -0.012 C 0.113 -0.03 0.099 -0.06 0.06 -0.06 C 0.027 -0.06 0 -0.033 0 0 Z"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F1AA4D5-76A1-45A1-878A-D4AECCC4D02D}"/>
              </a:ext>
            </a:extLst>
          </p:cNvPr>
          <p:cNvSpPr>
            <a:spLocks noGrp="1"/>
          </p:cNvSpPr>
          <p:nvPr>
            <p:ph type="title"/>
          </p:nvPr>
        </p:nvSpPr>
        <p:spPr>
          <a:xfrm>
            <a:off x="0" y="17669"/>
            <a:ext cx="10515600" cy="1325563"/>
          </a:xfrm>
        </p:spPr>
        <p:txBody>
          <a:bodyPr>
            <a:normAutofit/>
          </a:bodyPr>
          <a:lstStyle/>
          <a:p>
            <a:r>
              <a:rPr lang="en-US" sz="6000" b="1" i="1" dirty="0">
                <a:solidFill>
                  <a:schemeClr val="accent2">
                    <a:lumMod val="75000"/>
                  </a:schemeClr>
                </a:solidFill>
                <a:effectLst>
                  <a:outerShdw blurRad="38100" dist="38100" dir="2700000" algn="tl">
                    <a:srgbClr val="000000">
                      <a:alpha val="43137"/>
                    </a:srgbClr>
                  </a:outerShdw>
                </a:effectLst>
              </a:rPr>
              <a:t>Cuisine </a:t>
            </a:r>
            <a:endParaRPr lang="ru-RU" sz="6000" b="1" i="1" dirty="0">
              <a:solidFill>
                <a:schemeClr val="accent2">
                  <a:lumMod val="75000"/>
                </a:schemeClr>
              </a:solidFill>
              <a:effectLst>
                <a:outerShdw blurRad="38100" dist="38100" dir="2700000" algn="tl">
                  <a:srgbClr val="000000">
                    <a:alpha val="43137"/>
                  </a:srgbClr>
                </a:outerShdw>
              </a:effectLst>
            </a:endParaRPr>
          </a:p>
        </p:txBody>
      </p:sp>
      <p:pic>
        <p:nvPicPr>
          <p:cNvPr id="4" name="Рисунок 3">
            <a:extLst>
              <a:ext uri="{FF2B5EF4-FFF2-40B4-BE49-F238E27FC236}">
                <a16:creationId xmlns:a16="http://schemas.microsoft.com/office/drawing/2014/main" id="{54DA8219-15F3-45F2-A4FE-F66829E111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9600" y="0"/>
            <a:ext cx="3962400" cy="2641600"/>
          </a:xfrm>
          <a:prstGeom prst="rect">
            <a:avLst/>
          </a:prstGeom>
        </p:spPr>
      </p:pic>
      <p:pic>
        <p:nvPicPr>
          <p:cNvPr id="6" name="Рисунок 5">
            <a:extLst>
              <a:ext uri="{FF2B5EF4-FFF2-40B4-BE49-F238E27FC236}">
                <a16:creationId xmlns:a16="http://schemas.microsoft.com/office/drawing/2014/main" id="{6837EFED-4723-4436-9611-58CF9ACEA3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591" y="1150885"/>
            <a:ext cx="4664764" cy="2623930"/>
          </a:xfrm>
          <a:prstGeom prst="rect">
            <a:avLst/>
          </a:prstGeom>
        </p:spPr>
      </p:pic>
      <p:pic>
        <p:nvPicPr>
          <p:cNvPr id="8" name="Рисунок 7">
            <a:extLst>
              <a:ext uri="{FF2B5EF4-FFF2-40B4-BE49-F238E27FC236}">
                <a16:creationId xmlns:a16="http://schemas.microsoft.com/office/drawing/2014/main" id="{868669BD-95FD-470F-A0DE-5E05032859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6751" y="4003846"/>
            <a:ext cx="3761241" cy="2502935"/>
          </a:xfrm>
          <a:prstGeom prst="rect">
            <a:avLst/>
          </a:prstGeom>
        </p:spPr>
      </p:pic>
      <p:pic>
        <p:nvPicPr>
          <p:cNvPr id="10" name="Рисунок 9">
            <a:extLst>
              <a:ext uri="{FF2B5EF4-FFF2-40B4-BE49-F238E27FC236}">
                <a16:creationId xmlns:a16="http://schemas.microsoft.com/office/drawing/2014/main" id="{1642C3E6-4CC0-49A4-BA40-FB8B8E0BF6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2546" y="625106"/>
            <a:ext cx="4664764" cy="3106733"/>
          </a:xfrm>
          <a:prstGeom prst="rect">
            <a:avLst/>
          </a:prstGeom>
        </p:spPr>
      </p:pic>
      <p:pic>
        <p:nvPicPr>
          <p:cNvPr id="12" name="Рисунок 11">
            <a:extLst>
              <a:ext uri="{FF2B5EF4-FFF2-40B4-BE49-F238E27FC236}">
                <a16:creationId xmlns:a16="http://schemas.microsoft.com/office/drawing/2014/main" id="{76D90FB2-8C33-4509-ACC5-A7B087E07A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50213" y="3846355"/>
            <a:ext cx="5241787" cy="3011645"/>
          </a:xfrm>
          <a:prstGeom prst="rect">
            <a:avLst/>
          </a:prstGeom>
        </p:spPr>
      </p:pic>
      <p:pic>
        <p:nvPicPr>
          <p:cNvPr id="14" name="Рисунок 13">
            <a:extLst>
              <a:ext uri="{FF2B5EF4-FFF2-40B4-BE49-F238E27FC236}">
                <a16:creationId xmlns:a16="http://schemas.microsoft.com/office/drawing/2014/main" id="{AED50632-54D2-437F-B9D4-B44AE766204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2133" y="4040645"/>
            <a:ext cx="3732914" cy="2799686"/>
          </a:xfrm>
          <a:prstGeom prst="rect">
            <a:avLst/>
          </a:prstGeom>
        </p:spPr>
      </p:pic>
      <p:sp>
        <p:nvSpPr>
          <p:cNvPr id="3" name="TextBox 2">
            <a:extLst>
              <a:ext uri="{FF2B5EF4-FFF2-40B4-BE49-F238E27FC236}">
                <a16:creationId xmlns:a16="http://schemas.microsoft.com/office/drawing/2014/main" id="{09BDDF6A-7F7F-4529-936B-C725B31BF7D0}"/>
              </a:ext>
            </a:extLst>
          </p:cNvPr>
          <p:cNvSpPr txBox="1"/>
          <p:nvPr/>
        </p:nvSpPr>
        <p:spPr>
          <a:xfrm>
            <a:off x="410817" y="1343232"/>
            <a:ext cx="1086679" cy="523220"/>
          </a:xfrm>
          <a:prstGeom prst="rect">
            <a:avLst/>
          </a:prstGeom>
          <a:noFill/>
        </p:spPr>
        <p:txBody>
          <a:bodyPr wrap="square" rtlCol="0">
            <a:spAutoFit/>
          </a:bodyPr>
          <a:lstStyle/>
          <a:p>
            <a:r>
              <a:rPr lang="en-US" sz="2800" b="1" dirty="0">
                <a:solidFill>
                  <a:srgbClr val="7030A0"/>
                </a:solidFill>
              </a:rPr>
              <a:t>GATA</a:t>
            </a:r>
            <a:endParaRPr lang="ru-RU" sz="2800" b="1" dirty="0">
              <a:solidFill>
                <a:srgbClr val="7030A0"/>
              </a:solidFill>
            </a:endParaRPr>
          </a:p>
        </p:txBody>
      </p:sp>
      <p:sp>
        <p:nvSpPr>
          <p:cNvPr id="5" name="TextBox 4">
            <a:extLst>
              <a:ext uri="{FF2B5EF4-FFF2-40B4-BE49-F238E27FC236}">
                <a16:creationId xmlns:a16="http://schemas.microsoft.com/office/drawing/2014/main" id="{17EED381-C3D8-48DC-94AE-01DC9AA9A5AE}"/>
              </a:ext>
            </a:extLst>
          </p:cNvPr>
          <p:cNvSpPr txBox="1"/>
          <p:nvPr/>
        </p:nvSpPr>
        <p:spPr>
          <a:xfrm>
            <a:off x="410817" y="4040645"/>
            <a:ext cx="1524000" cy="400110"/>
          </a:xfrm>
          <a:prstGeom prst="rect">
            <a:avLst/>
          </a:prstGeom>
          <a:noFill/>
        </p:spPr>
        <p:txBody>
          <a:bodyPr wrap="square" rtlCol="0">
            <a:spAutoFit/>
          </a:bodyPr>
          <a:lstStyle/>
          <a:p>
            <a:r>
              <a:rPr lang="en-US" sz="2000" b="1" dirty="0" err="1">
                <a:solidFill>
                  <a:srgbClr val="7030A0"/>
                </a:solidFill>
              </a:rPr>
              <a:t>Basturma</a:t>
            </a:r>
            <a:endParaRPr lang="ru-RU" sz="2000" b="1" dirty="0">
              <a:solidFill>
                <a:srgbClr val="7030A0"/>
              </a:solidFill>
            </a:endParaRPr>
          </a:p>
        </p:txBody>
      </p:sp>
      <p:sp>
        <p:nvSpPr>
          <p:cNvPr id="7" name="TextBox 6">
            <a:extLst>
              <a:ext uri="{FF2B5EF4-FFF2-40B4-BE49-F238E27FC236}">
                <a16:creationId xmlns:a16="http://schemas.microsoft.com/office/drawing/2014/main" id="{5673B6D9-7088-4C1C-9A1E-7F3775F1E161}"/>
              </a:ext>
            </a:extLst>
          </p:cNvPr>
          <p:cNvSpPr txBox="1"/>
          <p:nvPr/>
        </p:nvSpPr>
        <p:spPr>
          <a:xfrm>
            <a:off x="6418637" y="699114"/>
            <a:ext cx="2067727" cy="830997"/>
          </a:xfrm>
          <a:prstGeom prst="rect">
            <a:avLst/>
          </a:prstGeom>
          <a:noFill/>
        </p:spPr>
        <p:txBody>
          <a:bodyPr wrap="square" rtlCol="0">
            <a:spAutoFit/>
          </a:bodyPr>
          <a:lstStyle/>
          <a:p>
            <a:r>
              <a:rPr lang="en-US" sz="2400" b="1" dirty="0" err="1">
                <a:solidFill>
                  <a:srgbClr val="002060"/>
                </a:solidFill>
              </a:rPr>
              <a:t>Churchxella</a:t>
            </a:r>
            <a:endParaRPr lang="en-US" sz="2400" b="1" dirty="0">
              <a:solidFill>
                <a:srgbClr val="002060"/>
              </a:solidFill>
            </a:endParaRPr>
          </a:p>
          <a:p>
            <a:r>
              <a:rPr lang="en-US" sz="2400" b="1" dirty="0" err="1">
                <a:solidFill>
                  <a:srgbClr val="002060"/>
                </a:solidFill>
              </a:rPr>
              <a:t>Sujux</a:t>
            </a:r>
            <a:endParaRPr lang="ru-RU" sz="2400" b="1" dirty="0">
              <a:solidFill>
                <a:srgbClr val="002060"/>
              </a:solidFill>
            </a:endParaRPr>
          </a:p>
        </p:txBody>
      </p:sp>
      <p:sp>
        <p:nvSpPr>
          <p:cNvPr id="9" name="TextBox 8">
            <a:extLst>
              <a:ext uri="{FF2B5EF4-FFF2-40B4-BE49-F238E27FC236}">
                <a16:creationId xmlns:a16="http://schemas.microsoft.com/office/drawing/2014/main" id="{CDD7C470-CC68-4E89-AC6E-9AB2C80F3BD1}"/>
              </a:ext>
            </a:extLst>
          </p:cNvPr>
          <p:cNvSpPr txBox="1"/>
          <p:nvPr/>
        </p:nvSpPr>
        <p:spPr>
          <a:xfrm>
            <a:off x="9303025" y="2237360"/>
            <a:ext cx="2040835" cy="461665"/>
          </a:xfrm>
          <a:prstGeom prst="rect">
            <a:avLst/>
          </a:prstGeom>
          <a:noFill/>
        </p:spPr>
        <p:txBody>
          <a:bodyPr wrap="square" rtlCol="0">
            <a:spAutoFit/>
          </a:bodyPr>
          <a:lstStyle/>
          <a:p>
            <a:r>
              <a:rPr lang="en-US" sz="2400" b="1" dirty="0" err="1">
                <a:solidFill>
                  <a:srgbClr val="002060"/>
                </a:solidFill>
              </a:rPr>
              <a:t>Tolma</a:t>
            </a:r>
            <a:endParaRPr lang="ru-RU" sz="2400" b="1" dirty="0">
              <a:solidFill>
                <a:srgbClr val="002060"/>
              </a:solidFill>
            </a:endParaRPr>
          </a:p>
        </p:txBody>
      </p:sp>
      <p:sp>
        <p:nvSpPr>
          <p:cNvPr id="11" name="TextBox 10">
            <a:extLst>
              <a:ext uri="{FF2B5EF4-FFF2-40B4-BE49-F238E27FC236}">
                <a16:creationId xmlns:a16="http://schemas.microsoft.com/office/drawing/2014/main" id="{16DD7635-EB74-4783-9C22-48C42BBB98AD}"/>
              </a:ext>
            </a:extLst>
          </p:cNvPr>
          <p:cNvSpPr txBox="1"/>
          <p:nvPr/>
        </p:nvSpPr>
        <p:spPr>
          <a:xfrm>
            <a:off x="4564822" y="5019987"/>
            <a:ext cx="1316165" cy="523220"/>
          </a:xfrm>
          <a:prstGeom prst="rect">
            <a:avLst/>
          </a:prstGeom>
          <a:noFill/>
        </p:spPr>
        <p:txBody>
          <a:bodyPr wrap="square" rtlCol="0">
            <a:spAutoFit/>
          </a:bodyPr>
          <a:lstStyle/>
          <a:p>
            <a:r>
              <a:rPr lang="en-US" sz="2800" b="1" dirty="0" err="1">
                <a:solidFill>
                  <a:srgbClr val="C00000"/>
                </a:solidFill>
              </a:rPr>
              <a:t>Xash</a:t>
            </a:r>
            <a:endParaRPr lang="ru-RU" sz="2800" b="1" dirty="0">
              <a:solidFill>
                <a:srgbClr val="C00000"/>
              </a:solidFill>
            </a:endParaRPr>
          </a:p>
        </p:txBody>
      </p:sp>
      <p:sp>
        <p:nvSpPr>
          <p:cNvPr id="13" name="TextBox 12">
            <a:extLst>
              <a:ext uri="{FF2B5EF4-FFF2-40B4-BE49-F238E27FC236}">
                <a16:creationId xmlns:a16="http://schemas.microsoft.com/office/drawing/2014/main" id="{9ECA3E9D-3359-47ED-ABB1-3712CABE88AA}"/>
              </a:ext>
            </a:extLst>
          </p:cNvPr>
          <p:cNvSpPr txBox="1"/>
          <p:nvPr/>
        </p:nvSpPr>
        <p:spPr>
          <a:xfrm>
            <a:off x="8754578" y="3901663"/>
            <a:ext cx="2417005" cy="461665"/>
          </a:xfrm>
          <a:prstGeom prst="rect">
            <a:avLst/>
          </a:prstGeom>
          <a:noFill/>
        </p:spPr>
        <p:txBody>
          <a:bodyPr wrap="square" rtlCol="0">
            <a:spAutoFit/>
          </a:bodyPr>
          <a:lstStyle/>
          <a:p>
            <a:r>
              <a:rPr lang="en-US" sz="2400" b="1" dirty="0" err="1">
                <a:solidFill>
                  <a:srgbClr val="C00000"/>
                </a:solidFill>
              </a:rPr>
              <a:t>Jingyalov</a:t>
            </a:r>
            <a:r>
              <a:rPr lang="en-US" sz="2400" b="1" dirty="0">
                <a:solidFill>
                  <a:srgbClr val="C00000"/>
                </a:solidFill>
              </a:rPr>
              <a:t> </a:t>
            </a:r>
            <a:r>
              <a:rPr lang="en-US" sz="2400" b="1" dirty="0" err="1">
                <a:solidFill>
                  <a:srgbClr val="C00000"/>
                </a:solidFill>
              </a:rPr>
              <a:t>Hac</a:t>
            </a:r>
            <a:endParaRPr lang="ru-RU" sz="2400" b="1" dirty="0">
              <a:solidFill>
                <a:srgbClr val="C00000"/>
              </a:solidFill>
            </a:endParaRPr>
          </a:p>
        </p:txBody>
      </p:sp>
    </p:spTree>
    <p:extLst>
      <p:ext uri="{BB962C8B-B14F-4D97-AF65-F5344CB8AC3E}">
        <p14:creationId xmlns:p14="http://schemas.microsoft.com/office/powerpoint/2010/main" val="3913247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grpId="0" nodeType="clickEffect">
                                  <p:stCondLst>
                                    <p:cond delay="0"/>
                                  </p:stCondLst>
                                  <p:childTnLst>
                                    <p:animMotion origin="layout" path="M 0.00833 -0.00555 L 0.07539 0.03449 C 0.08932 0.04352 0.11029 0.04838 0.13229 0.04838 C 0.15729 0.04838 0.17734 0.04352 0.19128 0.03449 L 0.25833 -0.00555 " pathEditMode="relative" rAng="0" ptsTypes="AAAAA">
                                      <p:cBhvr>
                                        <p:cTn id="6" dur="2000" fill="hold"/>
                                        <p:tgtEl>
                                          <p:spTgt spid="2"/>
                                        </p:tgtEl>
                                        <p:attrNameLst>
                                          <p:attrName>ppt_x</p:attrName>
                                          <p:attrName>ppt_y</p:attrName>
                                        </p:attrNameLst>
                                      </p:cBhvr>
                                      <p:rCtr x="12500" y="2685"/>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style.rotation</p:attrName>
                                        </p:attrNameLst>
                                      </p:cBhvr>
                                      <p:tavLst>
                                        <p:tav tm="0">
                                          <p:val>
                                            <p:fltVal val="90"/>
                                          </p:val>
                                        </p:tav>
                                        <p:tav tm="100000">
                                          <p:val>
                                            <p:fltVal val="0"/>
                                          </p:val>
                                        </p:tav>
                                      </p:tavLst>
                                    </p:anim>
                                    <p:animEffect transition="in" filter="fade">
                                      <p:cBhvr>
                                        <p:cTn id="19" dur="1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000" fill="hold"/>
                                        <p:tgtEl>
                                          <p:spTgt spid="5"/>
                                        </p:tgtEl>
                                        <p:attrNameLst>
                                          <p:attrName>ppt_w</p:attrName>
                                        </p:attrNameLst>
                                      </p:cBhvr>
                                      <p:tavLst>
                                        <p:tav tm="0">
                                          <p:val>
                                            <p:fltVal val="0"/>
                                          </p:val>
                                        </p:tav>
                                        <p:tav tm="100000">
                                          <p:val>
                                            <p:strVal val="#ppt_w"/>
                                          </p:val>
                                        </p:tav>
                                      </p:tavLst>
                                    </p:anim>
                                    <p:anim calcmode="lin" valueType="num">
                                      <p:cBhvr>
                                        <p:cTn id="30" dur="1000" fill="hold"/>
                                        <p:tgtEl>
                                          <p:spTgt spid="5"/>
                                        </p:tgtEl>
                                        <p:attrNameLst>
                                          <p:attrName>ppt_h</p:attrName>
                                        </p:attrNameLst>
                                      </p:cBhvr>
                                      <p:tavLst>
                                        <p:tav tm="0">
                                          <p:val>
                                            <p:fltVal val="0"/>
                                          </p:val>
                                        </p:tav>
                                        <p:tav tm="100000">
                                          <p:val>
                                            <p:strVal val="#ppt_h"/>
                                          </p:val>
                                        </p:tav>
                                      </p:tavLst>
                                    </p:anim>
                                    <p:anim calcmode="lin" valueType="num">
                                      <p:cBhvr>
                                        <p:cTn id="31" dur="1000" fill="hold"/>
                                        <p:tgtEl>
                                          <p:spTgt spid="5"/>
                                        </p:tgtEl>
                                        <p:attrNameLst>
                                          <p:attrName>style.rotation</p:attrName>
                                        </p:attrNameLst>
                                      </p:cBhvr>
                                      <p:tavLst>
                                        <p:tav tm="0">
                                          <p:val>
                                            <p:fltVal val="90"/>
                                          </p:val>
                                        </p:tav>
                                        <p:tav tm="100000">
                                          <p:val>
                                            <p:fltVal val="0"/>
                                          </p:val>
                                        </p:tav>
                                      </p:tavLst>
                                    </p:anim>
                                    <p:animEffect transition="in" filter="fade">
                                      <p:cBhvr>
                                        <p:cTn id="32" dur="1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80">
                                          <p:stCondLst>
                                            <p:cond delay="0"/>
                                          </p:stCondLst>
                                        </p:cTn>
                                        <p:tgtEl>
                                          <p:spTgt spid="7"/>
                                        </p:tgtEl>
                                      </p:cBhvr>
                                    </p:animEffect>
                                    <p:anim calcmode="lin" valueType="num">
                                      <p:cBhvr>
                                        <p:cTn id="4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8" dur="26">
                                          <p:stCondLst>
                                            <p:cond delay="650"/>
                                          </p:stCondLst>
                                        </p:cTn>
                                        <p:tgtEl>
                                          <p:spTgt spid="7"/>
                                        </p:tgtEl>
                                      </p:cBhvr>
                                      <p:to x="100000" y="60000"/>
                                    </p:animScale>
                                    <p:animScale>
                                      <p:cBhvr>
                                        <p:cTn id="49" dur="166" decel="50000">
                                          <p:stCondLst>
                                            <p:cond delay="676"/>
                                          </p:stCondLst>
                                        </p:cTn>
                                        <p:tgtEl>
                                          <p:spTgt spid="7"/>
                                        </p:tgtEl>
                                      </p:cBhvr>
                                      <p:to x="100000" y="100000"/>
                                    </p:animScale>
                                    <p:animScale>
                                      <p:cBhvr>
                                        <p:cTn id="50" dur="26">
                                          <p:stCondLst>
                                            <p:cond delay="1312"/>
                                          </p:stCondLst>
                                        </p:cTn>
                                        <p:tgtEl>
                                          <p:spTgt spid="7"/>
                                        </p:tgtEl>
                                      </p:cBhvr>
                                      <p:to x="100000" y="80000"/>
                                    </p:animScale>
                                    <p:animScale>
                                      <p:cBhvr>
                                        <p:cTn id="51" dur="166" decel="50000">
                                          <p:stCondLst>
                                            <p:cond delay="1338"/>
                                          </p:stCondLst>
                                        </p:cTn>
                                        <p:tgtEl>
                                          <p:spTgt spid="7"/>
                                        </p:tgtEl>
                                      </p:cBhvr>
                                      <p:to x="100000" y="100000"/>
                                    </p:animScale>
                                    <p:animScale>
                                      <p:cBhvr>
                                        <p:cTn id="52" dur="26">
                                          <p:stCondLst>
                                            <p:cond delay="1642"/>
                                          </p:stCondLst>
                                        </p:cTn>
                                        <p:tgtEl>
                                          <p:spTgt spid="7"/>
                                        </p:tgtEl>
                                      </p:cBhvr>
                                      <p:to x="100000" y="90000"/>
                                    </p:animScale>
                                    <p:animScale>
                                      <p:cBhvr>
                                        <p:cTn id="53" dur="166" decel="50000">
                                          <p:stCondLst>
                                            <p:cond delay="1668"/>
                                          </p:stCondLst>
                                        </p:cTn>
                                        <p:tgtEl>
                                          <p:spTgt spid="7"/>
                                        </p:tgtEl>
                                      </p:cBhvr>
                                      <p:to x="100000" y="100000"/>
                                    </p:animScale>
                                    <p:animScale>
                                      <p:cBhvr>
                                        <p:cTn id="54" dur="26">
                                          <p:stCondLst>
                                            <p:cond delay="1808"/>
                                          </p:stCondLst>
                                        </p:cTn>
                                        <p:tgtEl>
                                          <p:spTgt spid="7"/>
                                        </p:tgtEl>
                                      </p:cBhvr>
                                      <p:to x="100000" y="95000"/>
                                    </p:animScale>
                                    <p:animScale>
                                      <p:cBhvr>
                                        <p:cTn id="55" dur="166" decel="50000">
                                          <p:stCondLst>
                                            <p:cond delay="1834"/>
                                          </p:stCondLst>
                                        </p:cTn>
                                        <p:tgtEl>
                                          <p:spTgt spid="7"/>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down)">
                                      <p:cBhvr>
                                        <p:cTn id="60" dur="500"/>
                                        <p:tgtEl>
                                          <p:spTgt spid="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down)">
                                      <p:cBhvr>
                                        <p:cTn id="65" dur="500"/>
                                        <p:tgtEl>
                                          <p:spTgt spid="9"/>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down)">
                                      <p:cBhvr>
                                        <p:cTn id="70" dur="500"/>
                                        <p:tgtEl>
                                          <p:spTgt spid="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down)">
                                      <p:cBhvr>
                                        <p:cTn id="75" dur="500"/>
                                        <p:tgtEl>
                                          <p:spTgt spid="1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 calcmode="lin" valueType="num">
                                      <p:cBhvr additive="base">
                                        <p:cTn id="85" dur="500" fill="hold"/>
                                        <p:tgtEl>
                                          <p:spTgt spid="13"/>
                                        </p:tgtEl>
                                        <p:attrNameLst>
                                          <p:attrName>ppt_x</p:attrName>
                                        </p:attrNameLst>
                                      </p:cBhvr>
                                      <p:tavLst>
                                        <p:tav tm="0">
                                          <p:val>
                                            <p:strVal val="#ppt_x"/>
                                          </p:val>
                                        </p:tav>
                                        <p:tav tm="100000">
                                          <p:val>
                                            <p:strVal val="#ppt_x"/>
                                          </p:val>
                                        </p:tav>
                                      </p:tavLst>
                                    </p:anim>
                                    <p:anim calcmode="lin" valueType="num">
                                      <p:cBhvr additive="base">
                                        <p:cTn id="8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P spid="9" grpId="0"/>
      <p:bldP spid="11"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72FCBD-8D3C-4461-BE23-DBAAFEFAB976}"/>
              </a:ext>
            </a:extLst>
          </p:cNvPr>
          <p:cNvSpPr>
            <a:spLocks noGrp="1"/>
          </p:cNvSpPr>
          <p:nvPr>
            <p:ph type="title"/>
          </p:nvPr>
        </p:nvSpPr>
        <p:spPr>
          <a:xfrm>
            <a:off x="0" y="259107"/>
            <a:ext cx="10515600" cy="1325563"/>
          </a:xfrm>
        </p:spPr>
        <p:txBody>
          <a:bodyPr>
            <a:normAutofit/>
          </a:bodyPr>
          <a:lstStyle/>
          <a:p>
            <a:r>
              <a:rPr lang="en-US" sz="7200" b="1" i="1" dirty="0">
                <a:solidFill>
                  <a:srgbClr val="002060"/>
                </a:solidFill>
                <a:effectLst>
                  <a:outerShdw blurRad="38100" dist="38100" dir="2700000" algn="tl">
                    <a:srgbClr val="000000">
                      <a:alpha val="43137"/>
                    </a:srgbClr>
                  </a:outerShdw>
                </a:effectLst>
              </a:rPr>
              <a:t>Lavash </a:t>
            </a:r>
            <a:endParaRPr lang="ru-RU" sz="7200" b="1" i="1" dirty="0">
              <a:solidFill>
                <a:srgbClr val="002060"/>
              </a:solidFill>
              <a:effectLst>
                <a:outerShdw blurRad="38100" dist="38100" dir="2700000" algn="tl">
                  <a:srgbClr val="000000">
                    <a:alpha val="43137"/>
                  </a:srgbClr>
                </a:outerShdw>
              </a:effectLst>
            </a:endParaRPr>
          </a:p>
        </p:txBody>
      </p:sp>
      <p:pic>
        <p:nvPicPr>
          <p:cNvPr id="4" name="Рисунок 3">
            <a:extLst>
              <a:ext uri="{FF2B5EF4-FFF2-40B4-BE49-F238E27FC236}">
                <a16:creationId xmlns:a16="http://schemas.microsoft.com/office/drawing/2014/main" id="{944E3466-CDEB-45C6-B3A8-7C21186094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5303" y="2409411"/>
            <a:ext cx="6672884" cy="4448589"/>
          </a:xfrm>
          <a:prstGeom prst="rect">
            <a:avLst/>
          </a:prstGeom>
        </p:spPr>
      </p:pic>
      <p:pic>
        <p:nvPicPr>
          <p:cNvPr id="6" name="Рисунок 5">
            <a:extLst>
              <a:ext uri="{FF2B5EF4-FFF2-40B4-BE49-F238E27FC236}">
                <a16:creationId xmlns:a16="http://schemas.microsoft.com/office/drawing/2014/main" id="{C8328555-17A8-4B0F-BC11-CF68091E5A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942" y="2409411"/>
            <a:ext cx="4762500" cy="4215433"/>
          </a:xfrm>
          <a:prstGeom prst="rect">
            <a:avLst/>
          </a:prstGeom>
        </p:spPr>
      </p:pic>
      <p:sp>
        <p:nvSpPr>
          <p:cNvPr id="7" name="TextBox 6">
            <a:extLst>
              <a:ext uri="{FF2B5EF4-FFF2-40B4-BE49-F238E27FC236}">
                <a16:creationId xmlns:a16="http://schemas.microsoft.com/office/drawing/2014/main" id="{E17412CC-B1AE-4E59-A753-BF1C9ED09FCC}"/>
              </a:ext>
            </a:extLst>
          </p:cNvPr>
          <p:cNvSpPr txBox="1"/>
          <p:nvPr/>
        </p:nvSpPr>
        <p:spPr>
          <a:xfrm>
            <a:off x="3339548" y="259107"/>
            <a:ext cx="8658639" cy="954107"/>
          </a:xfrm>
          <a:prstGeom prst="rect">
            <a:avLst/>
          </a:prstGeom>
          <a:noFill/>
        </p:spPr>
        <p:txBody>
          <a:bodyPr wrap="square" rtlCol="0">
            <a:spAutoFit/>
          </a:bodyPr>
          <a:lstStyle/>
          <a:p>
            <a:r>
              <a:rPr lang="en-US" sz="2800" b="1" dirty="0">
                <a:solidFill>
                  <a:srgbClr val="002060"/>
                </a:solidFill>
              </a:rPr>
              <a:t>Bread that has no expiration date. Pita bread is included in the list of intangible cultural heritage of UNESCO.</a:t>
            </a:r>
            <a:endParaRPr lang="ru-RU" sz="2800" b="1" dirty="0">
              <a:solidFill>
                <a:srgbClr val="002060"/>
              </a:solidFill>
            </a:endParaRPr>
          </a:p>
        </p:txBody>
      </p:sp>
    </p:spTree>
    <p:extLst>
      <p:ext uri="{BB962C8B-B14F-4D97-AF65-F5344CB8AC3E}">
        <p14:creationId xmlns:p14="http://schemas.microsoft.com/office/powerpoint/2010/main" val="349706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anim calcmode="lin" valueType="num">
                                      <p:cBhvr>
                                        <p:cTn id="16" dur="2000" fill="hold"/>
                                        <p:tgtEl>
                                          <p:spTgt spid="7"/>
                                        </p:tgtEl>
                                        <p:attrNameLst>
                                          <p:attrName>ppt_w</p:attrName>
                                        </p:attrNameLst>
                                      </p:cBhvr>
                                      <p:tavLst>
                                        <p:tav tm="0" fmla="#ppt_w*sin(2.5*pi*$)">
                                          <p:val>
                                            <p:fltVal val="0"/>
                                          </p:val>
                                        </p:tav>
                                        <p:tav tm="100000">
                                          <p:val>
                                            <p:fltVal val="1"/>
                                          </p:val>
                                        </p:tav>
                                      </p:tavLst>
                                    </p:anim>
                                    <p:anim calcmode="lin" valueType="num">
                                      <p:cBhvr>
                                        <p:cTn id="17"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style.rotation</p:attrName>
                                        </p:attrNameLst>
                                      </p:cBhvr>
                                      <p:tavLst>
                                        <p:tav tm="0">
                                          <p:val>
                                            <p:fltVal val="90"/>
                                          </p:val>
                                        </p:tav>
                                        <p:tav tm="100000">
                                          <p:val>
                                            <p:fltVal val="0"/>
                                          </p:val>
                                        </p:tav>
                                      </p:tavLst>
                                    </p:anim>
                                    <p:animEffect transition="in" filter="fade">
                                      <p:cBhvr>
                                        <p:cTn id="25" dur="1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down)">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a:extLst>
              <a:ext uri="{FF2B5EF4-FFF2-40B4-BE49-F238E27FC236}">
                <a16:creationId xmlns:a16="http://schemas.microsoft.com/office/drawing/2014/main" id="{3DFF3C98-5880-41BF-889A-604C8C7EF5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3" name="Прямоугольник 2">
            <a:extLst>
              <a:ext uri="{FF2B5EF4-FFF2-40B4-BE49-F238E27FC236}">
                <a16:creationId xmlns:a16="http://schemas.microsoft.com/office/drawing/2014/main" id="{93084B54-91DE-4065-BDE0-6D8C8FB664C0}"/>
              </a:ext>
            </a:extLst>
          </p:cNvPr>
          <p:cNvSpPr/>
          <p:nvPr/>
        </p:nvSpPr>
        <p:spPr>
          <a:xfrm>
            <a:off x="0" y="250639"/>
            <a:ext cx="11966713" cy="1323439"/>
          </a:xfrm>
          <a:prstGeom prst="rect">
            <a:avLst/>
          </a:prstGeom>
          <a:noFill/>
        </p:spPr>
        <p:txBody>
          <a:bodyPr wrap="square" lIns="91440" tIns="45720" rIns="91440" bIns="45720">
            <a:spAutoFit/>
          </a:bodyPr>
          <a:lstStyle/>
          <a:p>
            <a:pPr algn="ctr"/>
            <a:r>
              <a:rPr lang="hy-AM" sz="8000" b="1" cap="none" spc="0" dirty="0">
                <a:ln w="6600">
                  <a:solidFill>
                    <a:schemeClr val="accent2"/>
                  </a:solidFill>
                  <a:prstDash val="solid"/>
                </a:ln>
                <a:solidFill>
                  <a:srgbClr val="002060"/>
                </a:solidFill>
                <a:effectLst>
                  <a:outerShdw dist="38100" dir="2700000" algn="tl" rotWithShape="0">
                    <a:schemeClr val="accent2"/>
                  </a:outerShdw>
                </a:effectLst>
              </a:rPr>
              <a:t>ՇՆՈՐՀԱԿԱԼՈՒԹՅՈՒՆ</a:t>
            </a:r>
            <a:endParaRPr lang="ru-RU" sz="8000" b="1" cap="none" spc="0" dirty="0">
              <a:ln w="6600">
                <a:solidFill>
                  <a:schemeClr val="accent2"/>
                </a:solidFill>
                <a:prstDash val="solid"/>
              </a:ln>
              <a:solidFill>
                <a:srgbClr val="002060"/>
              </a:solidFill>
              <a:effectLst>
                <a:outerShdw dist="38100" dir="2700000" algn="tl" rotWithShape="0">
                  <a:schemeClr val="accent2"/>
                </a:outerShdw>
              </a:effectLst>
            </a:endParaRPr>
          </a:p>
        </p:txBody>
      </p:sp>
      <p:sp>
        <p:nvSpPr>
          <p:cNvPr id="4" name="Прямоугольник 3">
            <a:extLst>
              <a:ext uri="{FF2B5EF4-FFF2-40B4-BE49-F238E27FC236}">
                <a16:creationId xmlns:a16="http://schemas.microsoft.com/office/drawing/2014/main" id="{916423F4-FC3F-4EF7-818B-5844EB8C9A62}"/>
              </a:ext>
            </a:extLst>
          </p:cNvPr>
          <p:cNvSpPr/>
          <p:nvPr/>
        </p:nvSpPr>
        <p:spPr>
          <a:xfrm>
            <a:off x="1661131" y="1430083"/>
            <a:ext cx="8869737" cy="1323439"/>
          </a:xfrm>
          <a:prstGeom prst="rect">
            <a:avLst/>
          </a:prstGeom>
          <a:noFill/>
        </p:spPr>
        <p:txBody>
          <a:bodyPr wrap="none" lIns="91440" tIns="45720" rIns="91440" bIns="45720">
            <a:spAutoFit/>
          </a:bodyPr>
          <a:lstStyle/>
          <a:p>
            <a:pPr algn="ctr"/>
            <a:r>
              <a:rPr lang="hy-AM" sz="8000" b="1" cap="none" spc="0" dirty="0">
                <a:ln w="6600">
                  <a:solidFill>
                    <a:schemeClr val="accent2"/>
                  </a:solidFill>
                  <a:prstDash val="solid"/>
                </a:ln>
                <a:solidFill>
                  <a:srgbClr val="002060"/>
                </a:solidFill>
                <a:effectLst>
                  <a:outerShdw dist="38100" dir="2700000" algn="tl" rotWithShape="0">
                    <a:schemeClr val="accent2"/>
                  </a:outerShdw>
                </a:effectLst>
              </a:rPr>
              <a:t>ԴԻՏԵԼՈՒ ՀԱՄԱՐ</a:t>
            </a:r>
            <a:endParaRPr lang="ru-RU" sz="8000" b="1" cap="none" spc="0" dirty="0">
              <a:ln w="6600">
                <a:solidFill>
                  <a:schemeClr val="accent2"/>
                </a:solidFill>
                <a:prstDash val="solid"/>
              </a:ln>
              <a:solidFill>
                <a:srgbClr val="002060"/>
              </a:solidFill>
              <a:effectLst>
                <a:outerShdw dist="38100" dir="2700000" algn="tl" rotWithShape="0">
                  <a:schemeClr val="accent2"/>
                </a:outerShdw>
              </a:effectLst>
            </a:endParaRPr>
          </a:p>
        </p:txBody>
      </p:sp>
      <p:sp>
        <p:nvSpPr>
          <p:cNvPr id="2" name="Прямоугольник 1">
            <a:extLst>
              <a:ext uri="{FF2B5EF4-FFF2-40B4-BE49-F238E27FC236}">
                <a16:creationId xmlns:a16="http://schemas.microsoft.com/office/drawing/2014/main" id="{66EFB7F0-0E50-4A3D-8C10-3D8203AA639B}"/>
              </a:ext>
            </a:extLst>
          </p:cNvPr>
          <p:cNvSpPr/>
          <p:nvPr/>
        </p:nvSpPr>
        <p:spPr>
          <a:xfrm>
            <a:off x="1961320" y="4087914"/>
            <a:ext cx="8123583" cy="923330"/>
          </a:xfrm>
          <a:prstGeom prst="rect">
            <a:avLst/>
          </a:prstGeom>
        </p:spPr>
        <p:txBody>
          <a:bodyPr wrap="square">
            <a:spAutoFit/>
          </a:bodyPr>
          <a:lstStyle/>
          <a:p>
            <a:r>
              <a:rPr lang="en-US" sz="5400" dirty="0">
                <a:solidFill>
                  <a:srgbClr val="C00000"/>
                </a:solidFill>
                <a:highlight>
                  <a:srgbClr val="C0C0C0"/>
                </a:highlight>
              </a:rPr>
              <a:t>Thank </a:t>
            </a:r>
            <a:r>
              <a:rPr lang="en-US" sz="5400" dirty="0">
                <a:solidFill>
                  <a:schemeClr val="accent5">
                    <a:lumMod val="75000"/>
                  </a:schemeClr>
                </a:solidFill>
                <a:highlight>
                  <a:srgbClr val="C0C0C0"/>
                </a:highlight>
              </a:rPr>
              <a:t>you for </a:t>
            </a:r>
            <a:r>
              <a:rPr lang="en-US" sz="5400" dirty="0">
                <a:solidFill>
                  <a:srgbClr val="F7780E"/>
                </a:solidFill>
                <a:highlight>
                  <a:srgbClr val="C0C0C0"/>
                </a:highlight>
              </a:rPr>
              <a:t>watching</a:t>
            </a:r>
            <a:r>
              <a:rPr lang="ru-RU" sz="5400" dirty="0">
                <a:solidFill>
                  <a:srgbClr val="F7780E"/>
                </a:solidFill>
                <a:highlight>
                  <a:srgbClr val="C0C0C0"/>
                </a:highlight>
              </a:rPr>
              <a:t>!!!!</a:t>
            </a:r>
          </a:p>
        </p:txBody>
      </p:sp>
    </p:spTree>
    <p:extLst>
      <p:ext uri="{BB962C8B-B14F-4D97-AF65-F5344CB8AC3E}">
        <p14:creationId xmlns:p14="http://schemas.microsoft.com/office/powerpoint/2010/main" val="312521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21600000">
                                      <p:cBhvr>
                                        <p:cTn id="1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t="-45000" b="-45000"/>
          </a:stretch>
        </a:blipFill>
        <a:effectLst/>
      </p:bgPr>
    </p:bg>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702DA8E-1427-4085-988A-BC440F0A5B5E}"/>
              </a:ext>
            </a:extLst>
          </p:cNvPr>
          <p:cNvSpPr>
            <a:spLocks noGrp="1"/>
          </p:cNvSpPr>
          <p:nvPr>
            <p:ph idx="1"/>
          </p:nvPr>
        </p:nvSpPr>
        <p:spPr/>
        <p:txBody>
          <a:bodyPr/>
          <a:lstStyle/>
          <a:p>
            <a:pPr marL="0" indent="0">
              <a:buNone/>
            </a:pPr>
            <a:r>
              <a:rPr lang="en-US" dirty="0">
                <a:solidFill>
                  <a:srgbClr val="FF0000"/>
                </a:solidFill>
              </a:rPr>
              <a:t>Armenia is a country where any tourist will find his place. A country where there is no such word as a tourist, every guest of honor is there.</a:t>
            </a:r>
            <a:endParaRPr lang="ru-RU" dirty="0">
              <a:solidFill>
                <a:srgbClr val="FF0000"/>
              </a:solidFill>
            </a:endParaRPr>
          </a:p>
        </p:txBody>
      </p:sp>
      <p:sp>
        <p:nvSpPr>
          <p:cNvPr id="4" name="Прямоугольник 3">
            <a:extLst>
              <a:ext uri="{FF2B5EF4-FFF2-40B4-BE49-F238E27FC236}">
                <a16:creationId xmlns:a16="http://schemas.microsoft.com/office/drawing/2014/main" id="{B12973BD-9A2D-4653-BBF0-912E32153D1B}"/>
              </a:ext>
            </a:extLst>
          </p:cNvPr>
          <p:cNvSpPr/>
          <p:nvPr/>
        </p:nvSpPr>
        <p:spPr>
          <a:xfrm>
            <a:off x="1064644" y="373162"/>
            <a:ext cx="9506128" cy="923330"/>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none" lIns="91440" tIns="45720" rIns="91440" bIns="45720">
            <a:spAutoFit/>
            <a:scene3d>
              <a:camera prst="obliqueTopLeft"/>
              <a:lightRig rig="soft" dir="t">
                <a:rot lat="0" lon="0" rev="15600000"/>
              </a:lightRig>
            </a:scene3d>
            <a:sp3d extrusionH="57150" prstMaterial="softEdge">
              <a:bevelT w="25400" h="38100"/>
            </a:sp3d>
          </a:bodyPr>
          <a:lstStyle/>
          <a:p>
            <a:pPr algn="ctr"/>
            <a:r>
              <a:rPr lang="hy-AM" sz="5400" b="1" dirty="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Բարի գալուստ Հայաստան</a:t>
            </a:r>
            <a:endParaRPr lang="ru-RU" sz="5400" b="1" dirty="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endParaRPr>
          </a:p>
        </p:txBody>
      </p:sp>
      <p:pic>
        <p:nvPicPr>
          <p:cNvPr id="6" name="Рисунок 5">
            <a:extLst>
              <a:ext uri="{FF2B5EF4-FFF2-40B4-BE49-F238E27FC236}">
                <a16:creationId xmlns:a16="http://schemas.microsoft.com/office/drawing/2014/main" id="{B71355A9-6A22-47EA-9456-86EEE8DBB76D}"/>
              </a:ext>
            </a:extLst>
          </p:cNvPr>
          <p:cNvPicPr>
            <a:picLocks noChangeAspect="1"/>
          </p:cNvPicPr>
          <p:nvPr/>
        </p:nvPicPr>
        <p:blipFill rotWithShape="1">
          <a:blip r:embed="rId3">
            <a:extLst>
              <a:ext uri="{28A0092B-C50C-407E-A947-70E740481C1C}">
                <a14:useLocalDpi xmlns:a14="http://schemas.microsoft.com/office/drawing/2010/main" val="0"/>
              </a:ext>
            </a:extLst>
          </a:blip>
          <a:srcRect l="-6086" t="-512" r="6086" b="512"/>
          <a:stretch/>
        </p:blipFill>
        <p:spPr>
          <a:xfrm>
            <a:off x="-99944" y="3086044"/>
            <a:ext cx="5007880" cy="2585887"/>
          </a:xfrm>
          <a:prstGeom prst="rect">
            <a:avLst/>
          </a:prstGeom>
        </p:spPr>
      </p:pic>
      <p:pic>
        <p:nvPicPr>
          <p:cNvPr id="8" name="Рисунок 7">
            <a:extLst>
              <a:ext uri="{FF2B5EF4-FFF2-40B4-BE49-F238E27FC236}">
                <a16:creationId xmlns:a16="http://schemas.microsoft.com/office/drawing/2014/main" id="{12F15B17-ADB4-419B-8528-4D7DE9441CF4}"/>
              </a:ext>
            </a:extLst>
          </p:cNvPr>
          <p:cNvPicPr>
            <a:picLocks noChangeAspect="1"/>
          </p:cNvPicPr>
          <p:nvPr/>
        </p:nvPicPr>
        <p:blipFill rotWithShape="1">
          <a:blip r:embed="rId4">
            <a:extLst>
              <a:ext uri="{28A0092B-C50C-407E-A947-70E740481C1C}">
                <a14:useLocalDpi xmlns:a14="http://schemas.microsoft.com/office/drawing/2010/main" val="0"/>
              </a:ext>
            </a:extLst>
          </a:blip>
          <a:srcRect r="14843"/>
          <a:stretch/>
        </p:blipFill>
        <p:spPr>
          <a:xfrm>
            <a:off x="9129391" y="3086044"/>
            <a:ext cx="2882761" cy="3385246"/>
          </a:xfrm>
          <a:prstGeom prst="rect">
            <a:avLst/>
          </a:prstGeom>
        </p:spPr>
      </p:pic>
      <p:sp>
        <p:nvSpPr>
          <p:cNvPr id="9" name="TextBox 8">
            <a:extLst>
              <a:ext uri="{FF2B5EF4-FFF2-40B4-BE49-F238E27FC236}">
                <a16:creationId xmlns:a16="http://schemas.microsoft.com/office/drawing/2014/main" id="{2BD5C762-B99C-4869-989E-CECFEB4AC545}"/>
              </a:ext>
            </a:extLst>
          </p:cNvPr>
          <p:cNvSpPr txBox="1"/>
          <p:nvPr/>
        </p:nvSpPr>
        <p:spPr>
          <a:xfrm>
            <a:off x="5118239" y="3035702"/>
            <a:ext cx="3352800" cy="1815882"/>
          </a:xfrm>
          <a:prstGeom prst="rect">
            <a:avLst/>
          </a:prstGeom>
          <a:noFill/>
        </p:spPr>
        <p:txBody>
          <a:bodyPr wrap="square" rtlCol="0">
            <a:spAutoFit/>
          </a:bodyPr>
          <a:lstStyle/>
          <a:p>
            <a:r>
              <a:rPr lang="en-US" sz="2800" dirty="0">
                <a:solidFill>
                  <a:schemeClr val="accent1"/>
                </a:solidFill>
              </a:rPr>
              <a:t>Everyone who has ever been there will want to return there again.</a:t>
            </a:r>
            <a:endParaRPr lang="ru-RU" sz="2800" dirty="0">
              <a:solidFill>
                <a:schemeClr val="accent1"/>
              </a:solidFill>
            </a:endParaRPr>
          </a:p>
        </p:txBody>
      </p:sp>
    </p:spTree>
    <p:extLst>
      <p:ext uri="{BB962C8B-B14F-4D97-AF65-F5344CB8AC3E}">
        <p14:creationId xmlns:p14="http://schemas.microsoft.com/office/powerpoint/2010/main" val="4032854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ipe(down)">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style.rotation</p:attrName>
                                        </p:attrNameLst>
                                      </p:cBhvr>
                                      <p:tavLst>
                                        <p:tav tm="0">
                                          <p:val>
                                            <p:fltVal val="90"/>
                                          </p:val>
                                        </p:tav>
                                        <p:tav tm="100000">
                                          <p:val>
                                            <p:fltVal val="0"/>
                                          </p:val>
                                        </p:tav>
                                      </p:tavLst>
                                    </p:anim>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502A824-586A-449B-BDA7-10D02CAA28B0}"/>
              </a:ext>
            </a:extLst>
          </p:cNvPr>
          <p:cNvSpPr>
            <a:spLocks noGrp="1"/>
          </p:cNvSpPr>
          <p:nvPr>
            <p:ph type="title"/>
          </p:nvPr>
        </p:nvSpPr>
        <p:spPr/>
        <p:txBody>
          <a:bodyPr/>
          <a:lstStyle/>
          <a:p>
            <a:r>
              <a:rPr lang="en-US" b="1" dirty="0">
                <a:solidFill>
                  <a:srgbClr val="C00000"/>
                </a:solidFill>
              </a:rPr>
              <a:t>How to get to Armenia</a:t>
            </a:r>
            <a:r>
              <a:rPr lang="ru-RU" b="1" dirty="0">
                <a:solidFill>
                  <a:srgbClr val="C00000"/>
                </a:solidFill>
              </a:rPr>
              <a:t>?</a:t>
            </a:r>
          </a:p>
        </p:txBody>
      </p:sp>
      <p:sp>
        <p:nvSpPr>
          <p:cNvPr id="7" name="TextBox 6">
            <a:extLst>
              <a:ext uri="{FF2B5EF4-FFF2-40B4-BE49-F238E27FC236}">
                <a16:creationId xmlns:a16="http://schemas.microsoft.com/office/drawing/2014/main" id="{A884D886-E5AB-4668-8697-9DFCAC78CF11}"/>
              </a:ext>
            </a:extLst>
          </p:cNvPr>
          <p:cNvSpPr txBox="1"/>
          <p:nvPr/>
        </p:nvSpPr>
        <p:spPr>
          <a:xfrm>
            <a:off x="7076661" y="1488164"/>
            <a:ext cx="4956313" cy="1815882"/>
          </a:xfrm>
          <a:prstGeom prst="rect">
            <a:avLst/>
          </a:prstGeom>
          <a:noFill/>
        </p:spPr>
        <p:txBody>
          <a:bodyPr wrap="square" rtlCol="0">
            <a:spAutoFit/>
          </a:bodyPr>
          <a:lstStyle/>
          <a:p>
            <a:pPr marL="457200" indent="-457200">
              <a:buFont typeface="Arial" panose="020B0604020202020204" pitchFamily="34" charset="0"/>
              <a:buChar char="•"/>
            </a:pPr>
            <a:r>
              <a:rPr lang="en-US" sz="2800">
                <a:solidFill>
                  <a:schemeClr val="accent5">
                    <a:lumMod val="75000"/>
                  </a:schemeClr>
                </a:solidFill>
              </a:rPr>
              <a:t>A bus ride will cost about 3 thousand rubles.</a:t>
            </a:r>
          </a:p>
          <a:p>
            <a:pPr marL="457200" indent="-457200">
              <a:buFont typeface="Arial" panose="020B0604020202020204" pitchFamily="34" charset="0"/>
              <a:buChar char="•"/>
            </a:pPr>
            <a:r>
              <a:rPr lang="en-US" sz="2800">
                <a:solidFill>
                  <a:schemeClr val="accent5">
                    <a:lumMod val="75000"/>
                  </a:schemeClr>
                </a:solidFill>
              </a:rPr>
              <a:t>It takes 3 days by car (Kaluga - Yerevan).</a:t>
            </a:r>
            <a:endParaRPr lang="ru-RU" sz="2800" dirty="0">
              <a:solidFill>
                <a:schemeClr val="accent5">
                  <a:lumMod val="75000"/>
                </a:schemeClr>
              </a:solidFill>
            </a:endParaRPr>
          </a:p>
        </p:txBody>
      </p:sp>
      <p:sp>
        <p:nvSpPr>
          <p:cNvPr id="8" name="TextBox 7">
            <a:extLst>
              <a:ext uri="{FF2B5EF4-FFF2-40B4-BE49-F238E27FC236}">
                <a16:creationId xmlns:a16="http://schemas.microsoft.com/office/drawing/2014/main" id="{908E8929-A3D9-4729-8073-DE94975273FB}"/>
              </a:ext>
            </a:extLst>
          </p:cNvPr>
          <p:cNvSpPr txBox="1"/>
          <p:nvPr/>
        </p:nvSpPr>
        <p:spPr>
          <a:xfrm>
            <a:off x="119270" y="5604669"/>
            <a:ext cx="6957391" cy="954107"/>
          </a:xfrm>
          <a:prstGeom prst="rect">
            <a:avLst/>
          </a:prstGeom>
          <a:noFill/>
        </p:spPr>
        <p:txBody>
          <a:bodyPr wrap="square" rtlCol="0">
            <a:spAutoFit/>
          </a:bodyPr>
          <a:lstStyle/>
          <a:p>
            <a:r>
              <a:rPr lang="en-US" sz="2800" b="1"/>
              <a:t>FOR 5,000 RUBLES, IT CAN BE QUIETLY FLYING TO FROM KALUGA YEREVAN AND ALSO BACK.</a:t>
            </a:r>
            <a:endParaRPr lang="ru-RU" sz="2800" b="1" dirty="0"/>
          </a:p>
        </p:txBody>
      </p:sp>
      <p:pic>
        <p:nvPicPr>
          <p:cNvPr id="9" name="Объект 8" descr="Изображение выглядит как снимок экрана&#10;&#10;Автоматически созданное описание">
            <a:extLst>
              <a:ext uri="{FF2B5EF4-FFF2-40B4-BE49-F238E27FC236}">
                <a16:creationId xmlns:a16="http://schemas.microsoft.com/office/drawing/2014/main" id="{78255F08-4FA5-4C3E-9886-BC461E2F6C8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6812" y="1253331"/>
            <a:ext cx="4849854" cy="4351338"/>
          </a:xfrm>
        </p:spPr>
      </p:pic>
      <p:pic>
        <p:nvPicPr>
          <p:cNvPr id="10" name="Рисунок 9">
            <a:extLst>
              <a:ext uri="{FF2B5EF4-FFF2-40B4-BE49-F238E27FC236}">
                <a16:creationId xmlns:a16="http://schemas.microsoft.com/office/drawing/2014/main" id="{174E5A49-595C-4F4F-9FF2-6134FBE8B035}"/>
              </a:ext>
            </a:extLst>
          </p:cNvPr>
          <p:cNvPicPr>
            <a:picLocks noChangeAspect="1"/>
          </p:cNvPicPr>
          <p:nvPr/>
        </p:nvPicPr>
        <p:blipFill>
          <a:blip r:embed="rId3"/>
          <a:stretch>
            <a:fillRect/>
          </a:stretch>
        </p:blipFill>
        <p:spPr>
          <a:xfrm>
            <a:off x="7291530" y="3429000"/>
            <a:ext cx="2263287" cy="1689684"/>
          </a:xfrm>
          <a:prstGeom prst="rect">
            <a:avLst/>
          </a:prstGeom>
        </p:spPr>
      </p:pic>
    </p:spTree>
    <p:extLst>
      <p:ext uri="{BB962C8B-B14F-4D97-AF65-F5344CB8AC3E}">
        <p14:creationId xmlns:p14="http://schemas.microsoft.com/office/powerpoint/2010/main" val="1449122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D3FB8C-B3B6-4B90-8491-B9E9ED940793}"/>
              </a:ext>
            </a:extLst>
          </p:cNvPr>
          <p:cNvSpPr>
            <a:spLocks noGrp="1"/>
          </p:cNvSpPr>
          <p:nvPr>
            <p:ph type="title"/>
          </p:nvPr>
        </p:nvSpPr>
        <p:spPr/>
        <p:txBody>
          <a:bodyPr>
            <a:normAutofit/>
          </a:bodyPr>
          <a:lstStyle/>
          <a:p>
            <a:pPr algn="ctr"/>
            <a:r>
              <a:rPr lang="en-US" sz="8000" b="1" i="1" dirty="0" err="1">
                <a:solidFill>
                  <a:srgbClr val="7030A0"/>
                </a:solidFill>
                <a:effectLst>
                  <a:outerShdw blurRad="38100" dist="38100" dir="2700000" algn="tl">
                    <a:srgbClr val="000000">
                      <a:alpha val="43137"/>
                    </a:srgbClr>
                  </a:outerShdw>
                </a:effectLst>
              </a:rPr>
              <a:t>Zvartnotc</a:t>
            </a:r>
            <a:r>
              <a:rPr lang="ru-RU" sz="8000" b="1" i="1" dirty="0">
                <a:solidFill>
                  <a:srgbClr val="7030A0"/>
                </a:solidFill>
                <a:effectLst>
                  <a:outerShdw blurRad="38100" dist="38100" dir="2700000" algn="tl">
                    <a:srgbClr val="000000">
                      <a:alpha val="43137"/>
                    </a:srgbClr>
                  </a:outerShdw>
                </a:effectLst>
              </a:rPr>
              <a:t> </a:t>
            </a:r>
          </a:p>
        </p:txBody>
      </p:sp>
      <p:pic>
        <p:nvPicPr>
          <p:cNvPr id="5" name="Объект 4">
            <a:extLst>
              <a:ext uri="{FF2B5EF4-FFF2-40B4-BE49-F238E27FC236}">
                <a16:creationId xmlns:a16="http://schemas.microsoft.com/office/drawing/2014/main" id="{4F4A7C1D-7A8C-480A-8FC8-1F903CD7944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034" y="2024407"/>
            <a:ext cx="6875863" cy="4043173"/>
          </a:xfrm>
        </p:spPr>
      </p:pic>
      <p:pic>
        <p:nvPicPr>
          <p:cNvPr id="7" name="Рисунок 6">
            <a:extLst>
              <a:ext uri="{FF2B5EF4-FFF2-40B4-BE49-F238E27FC236}">
                <a16:creationId xmlns:a16="http://schemas.microsoft.com/office/drawing/2014/main" id="{3B443075-AB74-41BC-A0BF-F928F5D40D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7061" y="2024407"/>
            <a:ext cx="5618922" cy="4043174"/>
          </a:xfrm>
          <a:prstGeom prst="rect">
            <a:avLst/>
          </a:prstGeom>
        </p:spPr>
      </p:pic>
    </p:spTree>
    <p:extLst>
      <p:ext uri="{BB962C8B-B14F-4D97-AF65-F5344CB8AC3E}">
        <p14:creationId xmlns:p14="http://schemas.microsoft.com/office/powerpoint/2010/main" val="832818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B7280F6-7A97-43AA-9802-ED07EFFB5522}"/>
              </a:ext>
            </a:extLst>
          </p:cNvPr>
          <p:cNvSpPr>
            <a:spLocks noGrp="1"/>
          </p:cNvSpPr>
          <p:nvPr>
            <p:ph type="title"/>
          </p:nvPr>
        </p:nvSpPr>
        <p:spPr/>
        <p:txBody>
          <a:bodyPr>
            <a:normAutofit/>
          </a:bodyPr>
          <a:lstStyle/>
          <a:p>
            <a:r>
              <a:rPr lang="en-US" sz="6600" b="1" i="1" dirty="0">
                <a:solidFill>
                  <a:srgbClr val="FF3300"/>
                </a:solidFill>
                <a:effectLst>
                  <a:outerShdw blurRad="38100" dist="38100" dir="2700000" algn="tl">
                    <a:srgbClr val="000000">
                      <a:alpha val="43137"/>
                    </a:srgbClr>
                  </a:outerShdw>
                </a:effectLst>
              </a:rPr>
              <a:t>Dram</a:t>
            </a:r>
            <a:endParaRPr lang="ru-RU" sz="6600" b="1" i="1" dirty="0">
              <a:solidFill>
                <a:srgbClr val="FF3300"/>
              </a:solidFill>
              <a:effectLst>
                <a:outerShdw blurRad="38100" dist="38100" dir="2700000" algn="tl">
                  <a:srgbClr val="000000">
                    <a:alpha val="43137"/>
                  </a:srgbClr>
                </a:outerShdw>
              </a:effectLst>
            </a:endParaRPr>
          </a:p>
        </p:txBody>
      </p:sp>
      <p:pic>
        <p:nvPicPr>
          <p:cNvPr id="5" name="Объект 4">
            <a:extLst>
              <a:ext uri="{FF2B5EF4-FFF2-40B4-BE49-F238E27FC236}">
                <a16:creationId xmlns:a16="http://schemas.microsoft.com/office/drawing/2014/main" id="{A1585AD6-0932-4869-A0FC-F842C0981C2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961088" y="5323"/>
            <a:ext cx="4230912" cy="2293154"/>
          </a:xfrm>
        </p:spPr>
      </p:pic>
      <p:pic>
        <p:nvPicPr>
          <p:cNvPr id="7" name="Рисунок 6">
            <a:extLst>
              <a:ext uri="{FF2B5EF4-FFF2-40B4-BE49-F238E27FC236}">
                <a16:creationId xmlns:a16="http://schemas.microsoft.com/office/drawing/2014/main" id="{FFF24D1F-2296-41C9-8C22-A61F28BB77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371" y="4591631"/>
            <a:ext cx="4033258" cy="2293155"/>
          </a:xfrm>
          <a:prstGeom prst="rect">
            <a:avLst/>
          </a:prstGeom>
        </p:spPr>
      </p:pic>
      <p:pic>
        <p:nvPicPr>
          <p:cNvPr id="9" name="Рисунок 8">
            <a:extLst>
              <a:ext uri="{FF2B5EF4-FFF2-40B4-BE49-F238E27FC236}">
                <a16:creationId xmlns:a16="http://schemas.microsoft.com/office/drawing/2014/main" id="{BEA33AA1-2618-46AE-8425-531FBA3B7E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56803"/>
            <a:ext cx="4151354" cy="2312988"/>
          </a:xfrm>
          <a:prstGeom prst="rect">
            <a:avLst/>
          </a:prstGeom>
        </p:spPr>
      </p:pic>
      <p:pic>
        <p:nvPicPr>
          <p:cNvPr id="11" name="Рисунок 10">
            <a:extLst>
              <a:ext uri="{FF2B5EF4-FFF2-40B4-BE49-F238E27FC236}">
                <a16:creationId xmlns:a16="http://schemas.microsoft.com/office/drawing/2014/main" id="{28B4F7D0-6D09-4EF4-BF28-2E0905711E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540" y="4466895"/>
            <a:ext cx="4230911" cy="2293155"/>
          </a:xfrm>
          <a:prstGeom prst="rect">
            <a:avLst/>
          </a:prstGeom>
        </p:spPr>
      </p:pic>
      <p:pic>
        <p:nvPicPr>
          <p:cNvPr id="13" name="Рисунок 12">
            <a:extLst>
              <a:ext uri="{FF2B5EF4-FFF2-40B4-BE49-F238E27FC236}">
                <a16:creationId xmlns:a16="http://schemas.microsoft.com/office/drawing/2014/main" id="{B5C8A287-A994-4707-BF5F-7B0F0D7AD8F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90197" y="2374595"/>
            <a:ext cx="3442875" cy="2293154"/>
          </a:xfrm>
          <a:prstGeom prst="rect">
            <a:avLst/>
          </a:prstGeom>
        </p:spPr>
      </p:pic>
      <p:pic>
        <p:nvPicPr>
          <p:cNvPr id="3" name="Рисунок 2">
            <a:extLst>
              <a:ext uri="{FF2B5EF4-FFF2-40B4-BE49-F238E27FC236}">
                <a16:creationId xmlns:a16="http://schemas.microsoft.com/office/drawing/2014/main" id="{CC7B92B8-9A26-4640-9735-E6D7F86CAF3A}"/>
              </a:ext>
            </a:extLst>
          </p:cNvPr>
          <p:cNvPicPr>
            <a:picLocks noChangeAspect="1"/>
          </p:cNvPicPr>
          <p:nvPr/>
        </p:nvPicPr>
        <p:blipFill>
          <a:blip r:embed="rId7"/>
          <a:stretch>
            <a:fillRect/>
          </a:stretch>
        </p:blipFill>
        <p:spPr>
          <a:xfrm>
            <a:off x="7961089" y="4564846"/>
            <a:ext cx="4230911" cy="2293154"/>
          </a:xfrm>
          <a:prstGeom prst="rect">
            <a:avLst/>
          </a:prstGeom>
        </p:spPr>
      </p:pic>
      <p:pic>
        <p:nvPicPr>
          <p:cNvPr id="4" name="Рисунок 3">
            <a:extLst>
              <a:ext uri="{FF2B5EF4-FFF2-40B4-BE49-F238E27FC236}">
                <a16:creationId xmlns:a16="http://schemas.microsoft.com/office/drawing/2014/main" id="{5B2C4F57-260F-4696-A038-F74F27BFF37E}"/>
              </a:ext>
            </a:extLst>
          </p:cNvPr>
          <p:cNvPicPr>
            <a:picLocks noChangeAspect="1"/>
          </p:cNvPicPr>
          <p:nvPr/>
        </p:nvPicPr>
        <p:blipFill rotWithShape="1">
          <a:blip r:embed="rId8"/>
          <a:srcRect b="50000"/>
          <a:stretch/>
        </p:blipFill>
        <p:spPr>
          <a:xfrm>
            <a:off x="7961088" y="2298477"/>
            <a:ext cx="4230912" cy="2293154"/>
          </a:xfrm>
          <a:prstGeom prst="rect">
            <a:avLst/>
          </a:prstGeom>
        </p:spPr>
      </p:pic>
    </p:spTree>
    <p:extLst>
      <p:ext uri="{BB962C8B-B14F-4D97-AF65-F5344CB8AC3E}">
        <p14:creationId xmlns:p14="http://schemas.microsoft.com/office/powerpoint/2010/main" val="2342683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1C4D3ED-5EE8-4B2B-A6D6-B43105141679}"/>
              </a:ext>
            </a:extLst>
          </p:cNvPr>
          <p:cNvSpPr>
            <a:spLocks noGrp="1"/>
          </p:cNvSpPr>
          <p:nvPr>
            <p:ph type="title"/>
          </p:nvPr>
        </p:nvSpPr>
        <p:spPr>
          <a:xfrm>
            <a:off x="0" y="383055"/>
            <a:ext cx="5472955" cy="1325563"/>
          </a:xfrm>
        </p:spPr>
        <p:txBody>
          <a:bodyPr/>
          <a:lstStyle/>
          <a:p>
            <a:r>
              <a:rPr lang="en-US" b="1" dirty="0">
                <a:solidFill>
                  <a:schemeClr val="accent2">
                    <a:lumMod val="50000"/>
                  </a:schemeClr>
                </a:solidFill>
              </a:rPr>
              <a:t>Ani Grand Hotel Yerevan </a:t>
            </a:r>
            <a:endParaRPr lang="ru-RU" b="1" dirty="0">
              <a:solidFill>
                <a:schemeClr val="accent2">
                  <a:lumMod val="50000"/>
                </a:schemeClr>
              </a:solidFill>
            </a:endParaRPr>
          </a:p>
        </p:txBody>
      </p:sp>
      <p:pic>
        <p:nvPicPr>
          <p:cNvPr id="4" name="Объект 3">
            <a:extLst>
              <a:ext uri="{FF2B5EF4-FFF2-40B4-BE49-F238E27FC236}">
                <a16:creationId xmlns:a16="http://schemas.microsoft.com/office/drawing/2014/main" id="{BEB14304-C873-4E35-88B8-0E0F17F6647D}"/>
              </a:ext>
            </a:extLst>
          </p:cNvPr>
          <p:cNvPicPr>
            <a:picLocks noGrp="1" noChangeAspect="1"/>
          </p:cNvPicPr>
          <p:nvPr>
            <p:ph idx="1"/>
          </p:nvPr>
        </p:nvPicPr>
        <p:blipFill>
          <a:blip r:embed="rId2"/>
          <a:stretch>
            <a:fillRect/>
          </a:stretch>
        </p:blipFill>
        <p:spPr>
          <a:xfrm>
            <a:off x="187497" y="1861484"/>
            <a:ext cx="5472955" cy="3785652"/>
          </a:xfrm>
          <a:prstGeom prst="rect">
            <a:avLst/>
          </a:prstGeom>
        </p:spPr>
      </p:pic>
      <p:sp>
        <p:nvSpPr>
          <p:cNvPr id="7" name="TextBox 6">
            <a:extLst>
              <a:ext uri="{FF2B5EF4-FFF2-40B4-BE49-F238E27FC236}">
                <a16:creationId xmlns:a16="http://schemas.microsoft.com/office/drawing/2014/main" id="{5C2BBD08-40BE-4C2A-A7F4-77ECF95F9ED0}"/>
              </a:ext>
            </a:extLst>
          </p:cNvPr>
          <p:cNvSpPr txBox="1"/>
          <p:nvPr/>
        </p:nvSpPr>
        <p:spPr>
          <a:xfrm>
            <a:off x="5755341" y="143435"/>
            <a:ext cx="6436660" cy="3785652"/>
          </a:xfrm>
          <a:prstGeom prst="rect">
            <a:avLst/>
          </a:prstGeom>
          <a:noFill/>
        </p:spPr>
        <p:txBody>
          <a:bodyPr wrap="square" rtlCol="0">
            <a:spAutoFit/>
          </a:bodyPr>
          <a:lstStyle/>
          <a:p>
            <a:pPr marL="285750" indent="-285750">
              <a:buFont typeface="Wingdings" panose="05000000000000000000" pitchFamily="2" charset="2"/>
              <a:buChar char="q"/>
            </a:pPr>
            <a:r>
              <a:rPr lang="en-US" sz="2400" dirty="0"/>
              <a:t>Yerevan Vernissage - 0.1 km</a:t>
            </a:r>
          </a:p>
          <a:p>
            <a:pPr marL="285750" indent="-285750">
              <a:buFont typeface="Wingdings" panose="05000000000000000000" pitchFamily="2" charset="2"/>
              <a:buChar char="q"/>
            </a:pPr>
            <a:r>
              <a:rPr lang="en-US" sz="2400" dirty="0"/>
              <a:t>Republic Square Metro Station - 0.2 km</a:t>
            </a:r>
          </a:p>
          <a:p>
            <a:pPr marL="285750" indent="-285750">
              <a:buFont typeface="Wingdings" panose="05000000000000000000" pitchFamily="2" charset="2"/>
              <a:buChar char="q"/>
            </a:pPr>
            <a:r>
              <a:rPr lang="en-US" sz="2400" dirty="0"/>
              <a:t>History Museum of Armenia - 0.3 km</a:t>
            </a:r>
          </a:p>
          <a:p>
            <a:pPr marL="285750" indent="-285750">
              <a:buFont typeface="Wingdings" panose="05000000000000000000" pitchFamily="2" charset="2"/>
              <a:buChar char="q"/>
            </a:pPr>
            <a:r>
              <a:rPr lang="en-US" sz="2400" dirty="0"/>
              <a:t>Republic Square - 0.4 km</a:t>
            </a:r>
          </a:p>
          <a:p>
            <a:pPr marL="285750" indent="-285750">
              <a:buFont typeface="Wingdings" panose="05000000000000000000" pitchFamily="2" charset="2"/>
              <a:buChar char="q"/>
            </a:pPr>
            <a:r>
              <a:rPr lang="en-US" sz="2400" dirty="0"/>
              <a:t>Saint Gregory the Illuminator Cathedral - 0.7 km</a:t>
            </a:r>
          </a:p>
          <a:p>
            <a:pPr marL="285750" indent="-285750">
              <a:buFont typeface="Wingdings" panose="05000000000000000000" pitchFamily="2" charset="2"/>
              <a:buChar char="q"/>
            </a:pPr>
            <a:r>
              <a:rPr lang="en-US" sz="2400" dirty="0" err="1"/>
              <a:t>Zoravar</a:t>
            </a:r>
            <a:r>
              <a:rPr lang="en-US" sz="2400" dirty="0"/>
              <a:t> </a:t>
            </a:r>
            <a:r>
              <a:rPr lang="en-US" sz="2400" dirty="0" err="1"/>
              <a:t>Andranik</a:t>
            </a:r>
            <a:r>
              <a:rPr lang="en-US" sz="2400" dirty="0"/>
              <a:t> Metro Station - 0.8 km</a:t>
            </a:r>
          </a:p>
          <a:p>
            <a:pPr marL="285750" indent="-285750">
              <a:buFont typeface="Wingdings" panose="05000000000000000000" pitchFamily="2" charset="2"/>
              <a:buChar char="q"/>
            </a:pPr>
            <a:r>
              <a:rPr lang="en-US" sz="2400" dirty="0"/>
              <a:t>Yerevan State University - 0.9 km</a:t>
            </a:r>
          </a:p>
          <a:p>
            <a:pPr marL="285750" indent="-285750">
              <a:buFont typeface="Wingdings" panose="05000000000000000000" pitchFamily="2" charset="2"/>
              <a:buChar char="q"/>
            </a:pPr>
            <a:r>
              <a:rPr lang="en-US" sz="2400" dirty="0"/>
              <a:t>Armenian Opera and Ballet Theatre - 0.9 km</a:t>
            </a:r>
          </a:p>
          <a:p>
            <a:pPr marL="285750" indent="-285750">
              <a:buFont typeface="Wingdings" panose="05000000000000000000" pitchFamily="2" charset="2"/>
              <a:buChar char="q"/>
            </a:pPr>
            <a:r>
              <a:rPr lang="en-US" sz="2400" dirty="0" err="1"/>
              <a:t>Vazgen</a:t>
            </a:r>
            <a:r>
              <a:rPr lang="en-US" sz="2400" dirty="0"/>
              <a:t> Sargsyan Republican Stadium - 0.9 km</a:t>
            </a:r>
          </a:p>
          <a:p>
            <a:pPr marL="285750" indent="-285750">
              <a:buFont typeface="Wingdings" panose="05000000000000000000" pitchFamily="2" charset="2"/>
              <a:buChar char="q"/>
            </a:pPr>
            <a:r>
              <a:rPr lang="en-US" sz="2400" dirty="0"/>
              <a:t>Blue Mosque - 1 km</a:t>
            </a:r>
            <a:endParaRPr lang="ru-RU" sz="2400" dirty="0"/>
          </a:p>
        </p:txBody>
      </p:sp>
      <p:sp>
        <p:nvSpPr>
          <p:cNvPr id="8" name="TextBox 7">
            <a:extLst>
              <a:ext uri="{FF2B5EF4-FFF2-40B4-BE49-F238E27FC236}">
                <a16:creationId xmlns:a16="http://schemas.microsoft.com/office/drawing/2014/main" id="{7FC89159-7947-45E9-8B67-0731805DBFC2}"/>
              </a:ext>
            </a:extLst>
          </p:cNvPr>
          <p:cNvSpPr txBox="1"/>
          <p:nvPr/>
        </p:nvSpPr>
        <p:spPr>
          <a:xfrm>
            <a:off x="187497" y="5647136"/>
            <a:ext cx="3496235" cy="523220"/>
          </a:xfrm>
          <a:prstGeom prst="rect">
            <a:avLst/>
          </a:prstGeom>
          <a:noFill/>
        </p:spPr>
        <p:txBody>
          <a:bodyPr wrap="square" rtlCol="0">
            <a:spAutoFit/>
          </a:bodyPr>
          <a:lstStyle/>
          <a:p>
            <a:r>
              <a:rPr lang="en-US" sz="2800" dirty="0"/>
              <a:t>6500 Rub for 1 day</a:t>
            </a:r>
            <a:endParaRPr lang="ru-RU" sz="2800" dirty="0"/>
          </a:p>
        </p:txBody>
      </p:sp>
      <p:pic>
        <p:nvPicPr>
          <p:cNvPr id="9" name="Рисунок 8">
            <a:extLst>
              <a:ext uri="{FF2B5EF4-FFF2-40B4-BE49-F238E27FC236}">
                <a16:creationId xmlns:a16="http://schemas.microsoft.com/office/drawing/2014/main" id="{73BB0708-F847-4F93-AB0A-446E7A5BA224}"/>
              </a:ext>
            </a:extLst>
          </p:cNvPr>
          <p:cNvPicPr>
            <a:picLocks noChangeAspect="1"/>
          </p:cNvPicPr>
          <p:nvPr/>
        </p:nvPicPr>
        <p:blipFill>
          <a:blip r:embed="rId3"/>
          <a:stretch>
            <a:fillRect/>
          </a:stretch>
        </p:blipFill>
        <p:spPr>
          <a:xfrm>
            <a:off x="5942839" y="3929086"/>
            <a:ext cx="4976174" cy="2928913"/>
          </a:xfrm>
          <a:prstGeom prst="rect">
            <a:avLst/>
          </a:prstGeom>
        </p:spPr>
      </p:pic>
    </p:spTree>
    <p:extLst>
      <p:ext uri="{BB962C8B-B14F-4D97-AF65-F5344CB8AC3E}">
        <p14:creationId xmlns:p14="http://schemas.microsoft.com/office/powerpoint/2010/main" val="616893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mph" presetSubtype="0" fill="hold" grpId="0" nodeType="clickEffect">
                                  <p:stCondLst>
                                    <p:cond delay="0"/>
                                  </p:stCondLst>
                                  <p:childTnLst>
                                    <p:anim calcmode="discrete" valueType="str">
                                      <p:cBhvr override="childStyle">
                                        <p:cTn id="6" dur="2000" fill="hold"/>
                                        <p:tgtEl>
                                          <p:spTgt spid="2"/>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80">
                                          <p:stCondLst>
                                            <p:cond delay="0"/>
                                          </p:stCondLst>
                                        </p:cTn>
                                        <p:tgtEl>
                                          <p:spTgt spid="7"/>
                                        </p:tgtEl>
                                      </p:cBhvr>
                                    </p:animEffect>
                                    <p:anim calcmode="lin" valueType="num">
                                      <p:cBhvr>
                                        <p:cTn id="1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2" dur="26">
                                          <p:stCondLst>
                                            <p:cond delay="650"/>
                                          </p:stCondLst>
                                        </p:cTn>
                                        <p:tgtEl>
                                          <p:spTgt spid="7"/>
                                        </p:tgtEl>
                                      </p:cBhvr>
                                      <p:to x="100000" y="60000"/>
                                    </p:animScale>
                                    <p:animScale>
                                      <p:cBhvr>
                                        <p:cTn id="23" dur="166" decel="50000">
                                          <p:stCondLst>
                                            <p:cond delay="676"/>
                                          </p:stCondLst>
                                        </p:cTn>
                                        <p:tgtEl>
                                          <p:spTgt spid="7"/>
                                        </p:tgtEl>
                                      </p:cBhvr>
                                      <p:to x="100000" y="100000"/>
                                    </p:animScale>
                                    <p:animScale>
                                      <p:cBhvr>
                                        <p:cTn id="24" dur="26">
                                          <p:stCondLst>
                                            <p:cond delay="1312"/>
                                          </p:stCondLst>
                                        </p:cTn>
                                        <p:tgtEl>
                                          <p:spTgt spid="7"/>
                                        </p:tgtEl>
                                      </p:cBhvr>
                                      <p:to x="100000" y="80000"/>
                                    </p:animScale>
                                    <p:animScale>
                                      <p:cBhvr>
                                        <p:cTn id="25" dur="166" decel="50000">
                                          <p:stCondLst>
                                            <p:cond delay="1338"/>
                                          </p:stCondLst>
                                        </p:cTn>
                                        <p:tgtEl>
                                          <p:spTgt spid="7"/>
                                        </p:tgtEl>
                                      </p:cBhvr>
                                      <p:to x="100000" y="100000"/>
                                    </p:animScale>
                                    <p:animScale>
                                      <p:cBhvr>
                                        <p:cTn id="26" dur="26">
                                          <p:stCondLst>
                                            <p:cond delay="1642"/>
                                          </p:stCondLst>
                                        </p:cTn>
                                        <p:tgtEl>
                                          <p:spTgt spid="7"/>
                                        </p:tgtEl>
                                      </p:cBhvr>
                                      <p:to x="100000" y="90000"/>
                                    </p:animScale>
                                    <p:animScale>
                                      <p:cBhvr>
                                        <p:cTn id="27" dur="166" decel="50000">
                                          <p:stCondLst>
                                            <p:cond delay="1668"/>
                                          </p:stCondLst>
                                        </p:cTn>
                                        <p:tgtEl>
                                          <p:spTgt spid="7"/>
                                        </p:tgtEl>
                                      </p:cBhvr>
                                      <p:to x="100000" y="100000"/>
                                    </p:animScale>
                                    <p:animScale>
                                      <p:cBhvr>
                                        <p:cTn id="28" dur="26">
                                          <p:stCondLst>
                                            <p:cond delay="1808"/>
                                          </p:stCondLst>
                                        </p:cTn>
                                        <p:tgtEl>
                                          <p:spTgt spid="7"/>
                                        </p:tgtEl>
                                      </p:cBhvr>
                                      <p:to x="100000" y="95000"/>
                                    </p:animScale>
                                    <p:animScale>
                                      <p:cBhvr>
                                        <p:cTn id="29" dur="166" decel="50000">
                                          <p:stCondLst>
                                            <p:cond delay="1834"/>
                                          </p:stCondLst>
                                        </p:cTn>
                                        <p:tgtEl>
                                          <p:spTgt spid="7"/>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randombar(horizontal)">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99B8A75-B67E-4954-A355-63034C343061}"/>
              </a:ext>
            </a:extLst>
          </p:cNvPr>
          <p:cNvSpPr>
            <a:spLocks noGrp="1"/>
          </p:cNvSpPr>
          <p:nvPr>
            <p:ph type="title"/>
          </p:nvPr>
        </p:nvSpPr>
        <p:spPr/>
        <p:txBody>
          <a:bodyPr>
            <a:normAutofit/>
          </a:bodyPr>
          <a:lstStyle/>
          <a:p>
            <a:endParaRPr lang="ru-RU" sz="8000" b="1" i="1" dirty="0">
              <a:solidFill>
                <a:srgbClr val="C00000"/>
              </a:solidFill>
              <a:effectLst>
                <a:outerShdw blurRad="38100" dist="38100" dir="2700000" algn="tl">
                  <a:srgbClr val="000000">
                    <a:alpha val="43137"/>
                  </a:srgbClr>
                </a:outerShdw>
              </a:effectLst>
            </a:endParaRPr>
          </a:p>
        </p:txBody>
      </p:sp>
      <p:pic>
        <p:nvPicPr>
          <p:cNvPr id="6" name="Объект 5">
            <a:extLst>
              <a:ext uri="{FF2B5EF4-FFF2-40B4-BE49-F238E27FC236}">
                <a16:creationId xmlns:a16="http://schemas.microsoft.com/office/drawing/2014/main" id="{35476FD7-B97B-4BF6-BEB8-B36A50C9D3DA}"/>
              </a:ext>
            </a:extLst>
          </p:cNvPr>
          <p:cNvPicPr>
            <a:picLocks noGrp="1" noChangeAspect="1"/>
          </p:cNvPicPr>
          <p:nvPr>
            <p:ph idx="1"/>
          </p:nvPr>
        </p:nvPicPr>
        <p:blipFill>
          <a:blip r:embed="rId2"/>
          <a:stretch>
            <a:fillRect/>
          </a:stretch>
        </p:blipFill>
        <p:spPr>
          <a:xfrm>
            <a:off x="6281530" y="0"/>
            <a:ext cx="5767035" cy="5009322"/>
          </a:xfrm>
          <a:prstGeom prst="rect">
            <a:avLst/>
          </a:prstGeom>
        </p:spPr>
      </p:pic>
      <p:pic>
        <p:nvPicPr>
          <p:cNvPr id="5" name="Рисунок 4">
            <a:extLst>
              <a:ext uri="{FF2B5EF4-FFF2-40B4-BE49-F238E27FC236}">
                <a16:creationId xmlns:a16="http://schemas.microsoft.com/office/drawing/2014/main" id="{A156B38A-F485-495A-B3B3-0FF726AEB49B}"/>
              </a:ext>
            </a:extLst>
          </p:cNvPr>
          <p:cNvPicPr>
            <a:picLocks noChangeAspect="1"/>
          </p:cNvPicPr>
          <p:nvPr/>
        </p:nvPicPr>
        <p:blipFill>
          <a:blip r:embed="rId3"/>
          <a:stretch>
            <a:fillRect/>
          </a:stretch>
        </p:blipFill>
        <p:spPr>
          <a:xfrm>
            <a:off x="95883" y="2079813"/>
            <a:ext cx="4966448" cy="4778188"/>
          </a:xfrm>
          <a:prstGeom prst="rect">
            <a:avLst/>
          </a:prstGeom>
        </p:spPr>
      </p:pic>
      <p:sp>
        <p:nvSpPr>
          <p:cNvPr id="11" name="TextBox 10">
            <a:extLst>
              <a:ext uri="{FF2B5EF4-FFF2-40B4-BE49-F238E27FC236}">
                <a16:creationId xmlns:a16="http://schemas.microsoft.com/office/drawing/2014/main" id="{1CED76D8-CDB8-4C91-A56F-D5C528A9D044}"/>
              </a:ext>
            </a:extLst>
          </p:cNvPr>
          <p:cNvSpPr txBox="1"/>
          <p:nvPr/>
        </p:nvSpPr>
        <p:spPr>
          <a:xfrm>
            <a:off x="380415" y="1433482"/>
            <a:ext cx="1864659" cy="646331"/>
          </a:xfrm>
          <a:prstGeom prst="rect">
            <a:avLst/>
          </a:prstGeom>
          <a:noFill/>
        </p:spPr>
        <p:txBody>
          <a:bodyPr wrap="square" rtlCol="0">
            <a:spAutoFit/>
          </a:bodyPr>
          <a:lstStyle/>
          <a:p>
            <a:r>
              <a:rPr lang="en-US" sz="3600" b="1" dirty="0"/>
              <a:t>Cascade</a:t>
            </a:r>
            <a:endParaRPr lang="ru-RU" sz="3600" b="1" dirty="0"/>
          </a:p>
        </p:txBody>
      </p:sp>
      <p:sp>
        <p:nvSpPr>
          <p:cNvPr id="12" name="TextBox 11">
            <a:extLst>
              <a:ext uri="{FF2B5EF4-FFF2-40B4-BE49-F238E27FC236}">
                <a16:creationId xmlns:a16="http://schemas.microsoft.com/office/drawing/2014/main" id="{8736B7E4-70BF-446E-95F0-75CAA1C12599}"/>
              </a:ext>
            </a:extLst>
          </p:cNvPr>
          <p:cNvSpPr txBox="1"/>
          <p:nvPr/>
        </p:nvSpPr>
        <p:spPr>
          <a:xfrm>
            <a:off x="8914815" y="5292546"/>
            <a:ext cx="2259106" cy="1200329"/>
          </a:xfrm>
          <a:prstGeom prst="rect">
            <a:avLst/>
          </a:prstGeom>
          <a:noFill/>
        </p:spPr>
        <p:txBody>
          <a:bodyPr wrap="square" rtlCol="0">
            <a:spAutoFit/>
          </a:bodyPr>
          <a:lstStyle/>
          <a:p>
            <a:r>
              <a:rPr lang="en-US" sz="3600" b="1" dirty="0"/>
              <a:t>Republic Square</a:t>
            </a:r>
            <a:endParaRPr lang="ru-RU" sz="3600" b="1" dirty="0"/>
          </a:p>
        </p:txBody>
      </p:sp>
    </p:spTree>
    <p:extLst>
      <p:ext uri="{BB962C8B-B14F-4D97-AF65-F5344CB8AC3E}">
        <p14:creationId xmlns:p14="http://schemas.microsoft.com/office/powerpoint/2010/main" val="3325266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path" presetSubtype="0" accel="50000" decel="50000" fill="hold" grpId="0" nodeType="clickEffect" nodePh="1">
                                  <p:stCondLst>
                                    <p:cond delay="0"/>
                                  </p:stCondLst>
                                  <p:endCondLst>
                                    <p:cond evt="begin" delay="0">
                                      <p:tn val="5"/>
                                    </p:cond>
                                  </p:endCondLst>
                                  <p:childTnLst>
                                    <p:animMotion origin="layout" path="M -0.01172 0.00532 C -0.01172 0.03842 0.01523 0.06528 0.04831 0.06528 C 0.08724 0.06528 0.1013 0.03542 0.10729 0.01736 L 0.11328 -0.00671 C 0.11927 -0.02477 0.13424 -0.05463 0.17826 -0.05463 C 0.20625 -0.05463 0.23828 -0.02778 0.23828 0.00532 C 0.23828 0.03842 0.20625 0.06528 0.17826 0.06528 C 0.13424 0.06528 0.11927 0.03542 0.11328 0.01736 L 0.10729 -0.00671 C 0.1013 -0.02477 0.08724 -0.05463 0.04831 -0.05463 C 0.01523 -0.05463 -0.01172 -0.02778 -0.01172 0.00532 Z " pathEditMode="relative" rAng="0" ptsTypes="AAAAAAAAAAA">
                                      <p:cBhvr>
                                        <p:cTn id="6" dur="2000" fill="hold"/>
                                        <p:tgtEl>
                                          <p:spTgt spid="2"/>
                                        </p:tgtEl>
                                        <p:attrNameLst>
                                          <p:attrName>ppt_x</p:attrName>
                                          <p:attrName>ppt_y</p:attrName>
                                        </p:attrNameLst>
                                      </p:cBhvr>
                                      <p:rCtr x="12500"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62F9C45-8234-48EA-8612-EF4F959EB587}"/>
              </a:ext>
            </a:extLst>
          </p:cNvPr>
          <p:cNvSpPr>
            <a:spLocks noGrp="1"/>
          </p:cNvSpPr>
          <p:nvPr>
            <p:ph type="title"/>
          </p:nvPr>
        </p:nvSpPr>
        <p:spPr/>
        <p:txBody>
          <a:bodyPr>
            <a:normAutofit/>
          </a:bodyPr>
          <a:lstStyle/>
          <a:p>
            <a:endParaRPr lang="ru-RU" sz="8000" b="1" i="1" dirty="0">
              <a:solidFill>
                <a:srgbClr val="C00000"/>
              </a:solidFill>
              <a:effectLst>
                <a:outerShdw blurRad="38100" dist="38100" dir="2700000" algn="tl">
                  <a:srgbClr val="000000">
                    <a:alpha val="43137"/>
                  </a:srgbClr>
                </a:outerShdw>
              </a:effectLst>
            </a:endParaRPr>
          </a:p>
        </p:txBody>
      </p:sp>
      <p:pic>
        <p:nvPicPr>
          <p:cNvPr id="10" name="Рисунок 9">
            <a:extLst>
              <a:ext uri="{FF2B5EF4-FFF2-40B4-BE49-F238E27FC236}">
                <a16:creationId xmlns:a16="http://schemas.microsoft.com/office/drawing/2014/main" id="{79A4C59A-3A64-4D4A-9512-90828BF4C120}"/>
              </a:ext>
            </a:extLst>
          </p:cNvPr>
          <p:cNvPicPr>
            <a:picLocks noChangeAspect="1"/>
          </p:cNvPicPr>
          <p:nvPr/>
        </p:nvPicPr>
        <p:blipFill>
          <a:blip r:embed="rId2"/>
          <a:stretch>
            <a:fillRect/>
          </a:stretch>
        </p:blipFill>
        <p:spPr>
          <a:xfrm>
            <a:off x="147713" y="1494218"/>
            <a:ext cx="4444369" cy="4494959"/>
          </a:xfrm>
          <a:prstGeom prst="rect">
            <a:avLst/>
          </a:prstGeom>
        </p:spPr>
      </p:pic>
      <p:sp>
        <p:nvSpPr>
          <p:cNvPr id="11" name="TextBox 10">
            <a:extLst>
              <a:ext uri="{FF2B5EF4-FFF2-40B4-BE49-F238E27FC236}">
                <a16:creationId xmlns:a16="http://schemas.microsoft.com/office/drawing/2014/main" id="{8D11202B-5F22-407A-822E-F929E4DC3C90}"/>
              </a:ext>
            </a:extLst>
          </p:cNvPr>
          <p:cNvSpPr txBox="1"/>
          <p:nvPr/>
        </p:nvSpPr>
        <p:spPr>
          <a:xfrm>
            <a:off x="0" y="5792707"/>
            <a:ext cx="7626424" cy="1077218"/>
          </a:xfrm>
          <a:prstGeom prst="rect">
            <a:avLst/>
          </a:prstGeom>
          <a:noFill/>
        </p:spPr>
        <p:txBody>
          <a:bodyPr wrap="square" rtlCol="0">
            <a:spAutoFit/>
          </a:bodyPr>
          <a:lstStyle/>
          <a:p>
            <a:r>
              <a:rPr lang="en-US" sz="3200" dirty="0">
                <a:solidFill>
                  <a:srgbClr val="002060"/>
                </a:solidFill>
              </a:rPr>
              <a:t>The</a:t>
            </a:r>
            <a:r>
              <a:rPr lang="en-US" sz="3200" b="1" dirty="0">
                <a:solidFill>
                  <a:srgbClr val="002060"/>
                </a:solidFill>
              </a:rPr>
              <a:t> </a:t>
            </a:r>
            <a:r>
              <a:rPr lang="en-US" sz="3200" b="1" dirty="0" err="1">
                <a:solidFill>
                  <a:srgbClr val="002060"/>
                </a:solidFill>
              </a:rPr>
              <a:t>Matenadaran</a:t>
            </a:r>
            <a:r>
              <a:rPr lang="en-US" sz="3200" b="1" dirty="0">
                <a:solidFill>
                  <a:srgbClr val="002060"/>
                </a:solidFill>
              </a:rPr>
              <a:t> </a:t>
            </a:r>
            <a:r>
              <a:rPr lang="en-US" sz="3200" dirty="0">
                <a:solidFill>
                  <a:srgbClr val="002060"/>
                </a:solidFill>
              </a:rPr>
              <a:t>contains the largest and smallest book in the world.</a:t>
            </a:r>
            <a:endParaRPr lang="ru-RU" sz="3200" dirty="0">
              <a:solidFill>
                <a:srgbClr val="002060"/>
              </a:solidFill>
            </a:endParaRPr>
          </a:p>
        </p:txBody>
      </p:sp>
      <p:pic>
        <p:nvPicPr>
          <p:cNvPr id="12" name="Рисунок 11">
            <a:extLst>
              <a:ext uri="{FF2B5EF4-FFF2-40B4-BE49-F238E27FC236}">
                <a16:creationId xmlns:a16="http://schemas.microsoft.com/office/drawing/2014/main" id="{2CCC63DA-3266-4E90-BBA1-37FFB7FE3A40}"/>
              </a:ext>
            </a:extLst>
          </p:cNvPr>
          <p:cNvPicPr>
            <a:picLocks noChangeAspect="1"/>
          </p:cNvPicPr>
          <p:nvPr/>
        </p:nvPicPr>
        <p:blipFill>
          <a:blip r:embed="rId3"/>
          <a:stretch>
            <a:fillRect/>
          </a:stretch>
        </p:blipFill>
        <p:spPr>
          <a:xfrm>
            <a:off x="8676503" y="0"/>
            <a:ext cx="3480242" cy="3429000"/>
          </a:xfrm>
          <a:prstGeom prst="rect">
            <a:avLst/>
          </a:prstGeom>
        </p:spPr>
      </p:pic>
      <p:pic>
        <p:nvPicPr>
          <p:cNvPr id="14" name="Рисунок 13">
            <a:extLst>
              <a:ext uri="{FF2B5EF4-FFF2-40B4-BE49-F238E27FC236}">
                <a16:creationId xmlns:a16="http://schemas.microsoft.com/office/drawing/2014/main" id="{C30E9A9C-F397-4B5C-B99C-FCE42351D242}"/>
              </a:ext>
            </a:extLst>
          </p:cNvPr>
          <p:cNvPicPr>
            <a:picLocks noChangeAspect="1"/>
          </p:cNvPicPr>
          <p:nvPr/>
        </p:nvPicPr>
        <p:blipFill>
          <a:blip r:embed="rId4"/>
          <a:stretch>
            <a:fillRect/>
          </a:stretch>
        </p:blipFill>
        <p:spPr>
          <a:xfrm>
            <a:off x="8658295" y="3485645"/>
            <a:ext cx="3516658" cy="3384280"/>
          </a:xfrm>
          <a:prstGeom prst="rect">
            <a:avLst/>
          </a:prstGeom>
        </p:spPr>
      </p:pic>
      <p:sp>
        <p:nvSpPr>
          <p:cNvPr id="15" name="TextBox 14">
            <a:extLst>
              <a:ext uri="{FF2B5EF4-FFF2-40B4-BE49-F238E27FC236}">
                <a16:creationId xmlns:a16="http://schemas.microsoft.com/office/drawing/2014/main" id="{67427B85-10FB-448A-94E5-E164A23E8480}"/>
              </a:ext>
            </a:extLst>
          </p:cNvPr>
          <p:cNvSpPr txBox="1"/>
          <p:nvPr/>
        </p:nvSpPr>
        <p:spPr>
          <a:xfrm>
            <a:off x="5817705" y="829623"/>
            <a:ext cx="2683989" cy="3108543"/>
          </a:xfrm>
          <a:prstGeom prst="rect">
            <a:avLst/>
          </a:prstGeom>
          <a:noFill/>
        </p:spPr>
        <p:txBody>
          <a:bodyPr wrap="square" rtlCol="0">
            <a:spAutoFit/>
          </a:bodyPr>
          <a:lstStyle/>
          <a:p>
            <a:r>
              <a:rPr lang="en-US" sz="2800" b="1" dirty="0">
                <a:solidFill>
                  <a:srgbClr val="00B0F0"/>
                </a:solidFill>
              </a:rPr>
              <a:t>Vernissage</a:t>
            </a:r>
            <a:endParaRPr lang="ru-RU" sz="2800" b="1" dirty="0">
              <a:solidFill>
                <a:srgbClr val="00B0F0"/>
              </a:solidFill>
            </a:endParaRPr>
          </a:p>
          <a:p>
            <a:r>
              <a:rPr lang="en-US" sz="2400" dirty="0">
                <a:solidFill>
                  <a:srgbClr val="00B0F0"/>
                </a:solidFill>
              </a:rPr>
              <a:t>Opening day is one of the most favorite places for tourists, here you can buy very cool and unique things at very low prices.</a:t>
            </a:r>
            <a:endParaRPr lang="ru-RU" sz="2400" dirty="0">
              <a:solidFill>
                <a:srgbClr val="00B0F0"/>
              </a:solidFill>
            </a:endParaRPr>
          </a:p>
        </p:txBody>
      </p:sp>
    </p:spTree>
    <p:extLst>
      <p:ext uri="{BB962C8B-B14F-4D97-AF65-F5344CB8AC3E}">
        <p14:creationId xmlns:p14="http://schemas.microsoft.com/office/powerpoint/2010/main" val="353591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path" presetSubtype="0" accel="50000" decel="50000" fill="hold" grpId="0" nodeType="clickEffect" nodePh="1">
                                  <p:stCondLst>
                                    <p:cond delay="0"/>
                                  </p:stCondLst>
                                  <p:endCondLst>
                                    <p:cond evt="begin" delay="0">
                                      <p:tn val="5"/>
                                    </p:cond>
                                  </p:endCondLst>
                                  <p:childTnLst>
                                    <p:animMotion origin="layout" path="M 0 0 C 0 0.033 0.027 0.06 0.06 0.06 C 0.099 0.06 0.113 0.03 0.119 0.012 L 0.125 -0.012 C 0.131 -0.03 0.146 -0.06 0.19 -0.06 C 0.218 -0.06 0.25 -0.033 0.25 0 C 0.25 0.033 0.218 0.06 0.19 0.06 C 0.146 0.06 0.131 0.03 0.125 0.012 L 0.119 -0.012 C 0.113 -0.03 0.099 -0.06 0.06 -0.06 C 0.027 -0.06 0 -0.033 0 0 Z"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anim calcmode="lin" valueType="num">
                                      <p:cBhvr>
                                        <p:cTn id="22" dur="1000" fill="hold"/>
                                        <p:tgtEl>
                                          <p:spTgt spid="12"/>
                                        </p:tgtEl>
                                        <p:attrNameLst>
                                          <p:attrName>style.rotation</p:attrName>
                                        </p:attrNameLst>
                                      </p:cBhvr>
                                      <p:tavLst>
                                        <p:tav tm="0">
                                          <p:val>
                                            <p:fltVal val="90"/>
                                          </p:val>
                                        </p:tav>
                                        <p:tav tm="100000">
                                          <p:val>
                                            <p:fltVal val="0"/>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93390F5E-84A1-4681-A205-81578899BFE1}"/>
              </a:ext>
            </a:extLst>
          </p:cNvPr>
          <p:cNvPicPr>
            <a:picLocks noChangeAspect="1"/>
          </p:cNvPicPr>
          <p:nvPr/>
        </p:nvPicPr>
        <p:blipFill>
          <a:blip r:embed="rId2"/>
          <a:stretch>
            <a:fillRect/>
          </a:stretch>
        </p:blipFill>
        <p:spPr>
          <a:xfrm>
            <a:off x="154932" y="194397"/>
            <a:ext cx="5638309" cy="3785932"/>
          </a:xfrm>
          <a:prstGeom prst="rect">
            <a:avLst/>
          </a:prstGeom>
        </p:spPr>
      </p:pic>
      <p:pic>
        <p:nvPicPr>
          <p:cNvPr id="6" name="Рисунок 5">
            <a:extLst>
              <a:ext uri="{FF2B5EF4-FFF2-40B4-BE49-F238E27FC236}">
                <a16:creationId xmlns:a16="http://schemas.microsoft.com/office/drawing/2014/main" id="{CDD291CE-A939-4426-BEF8-E93FAC477B72}"/>
              </a:ext>
            </a:extLst>
          </p:cNvPr>
          <p:cNvPicPr>
            <a:picLocks noChangeAspect="1"/>
          </p:cNvPicPr>
          <p:nvPr/>
        </p:nvPicPr>
        <p:blipFill>
          <a:blip r:embed="rId3"/>
          <a:stretch>
            <a:fillRect/>
          </a:stretch>
        </p:blipFill>
        <p:spPr>
          <a:xfrm>
            <a:off x="154932" y="3980329"/>
            <a:ext cx="2566638" cy="1182727"/>
          </a:xfrm>
          <a:prstGeom prst="rect">
            <a:avLst/>
          </a:prstGeom>
        </p:spPr>
      </p:pic>
      <p:pic>
        <p:nvPicPr>
          <p:cNvPr id="7" name="Рисунок 6">
            <a:extLst>
              <a:ext uri="{FF2B5EF4-FFF2-40B4-BE49-F238E27FC236}">
                <a16:creationId xmlns:a16="http://schemas.microsoft.com/office/drawing/2014/main" id="{200559C9-D3C4-42D3-A082-36C88B12365C}"/>
              </a:ext>
            </a:extLst>
          </p:cNvPr>
          <p:cNvPicPr>
            <a:picLocks noChangeAspect="1"/>
          </p:cNvPicPr>
          <p:nvPr/>
        </p:nvPicPr>
        <p:blipFill>
          <a:blip r:embed="rId4"/>
          <a:stretch>
            <a:fillRect/>
          </a:stretch>
        </p:blipFill>
        <p:spPr>
          <a:xfrm>
            <a:off x="2696889" y="3429000"/>
            <a:ext cx="5348344" cy="3651273"/>
          </a:xfrm>
          <a:prstGeom prst="rect">
            <a:avLst/>
          </a:prstGeom>
        </p:spPr>
      </p:pic>
      <p:pic>
        <p:nvPicPr>
          <p:cNvPr id="8" name="Рисунок 7">
            <a:extLst>
              <a:ext uri="{FF2B5EF4-FFF2-40B4-BE49-F238E27FC236}">
                <a16:creationId xmlns:a16="http://schemas.microsoft.com/office/drawing/2014/main" id="{061CA675-878C-4BCA-AB6C-9EBCBFCBA5D6}"/>
              </a:ext>
            </a:extLst>
          </p:cNvPr>
          <p:cNvPicPr>
            <a:picLocks noChangeAspect="1"/>
          </p:cNvPicPr>
          <p:nvPr/>
        </p:nvPicPr>
        <p:blipFill>
          <a:blip r:embed="rId5"/>
          <a:stretch>
            <a:fillRect/>
          </a:stretch>
        </p:blipFill>
        <p:spPr>
          <a:xfrm>
            <a:off x="7225553" y="38606"/>
            <a:ext cx="4966447" cy="5124450"/>
          </a:xfrm>
          <a:prstGeom prst="rect">
            <a:avLst/>
          </a:prstGeom>
        </p:spPr>
      </p:pic>
      <p:sp>
        <p:nvSpPr>
          <p:cNvPr id="9" name="TextBox 8">
            <a:extLst>
              <a:ext uri="{FF2B5EF4-FFF2-40B4-BE49-F238E27FC236}">
                <a16:creationId xmlns:a16="http://schemas.microsoft.com/office/drawing/2014/main" id="{FC483B87-A340-4605-8F89-32B68C673684}"/>
              </a:ext>
            </a:extLst>
          </p:cNvPr>
          <p:cNvSpPr txBox="1"/>
          <p:nvPr/>
        </p:nvSpPr>
        <p:spPr>
          <a:xfrm>
            <a:off x="8654903" y="352211"/>
            <a:ext cx="3313043" cy="523220"/>
          </a:xfrm>
          <a:prstGeom prst="rect">
            <a:avLst/>
          </a:prstGeom>
          <a:noFill/>
        </p:spPr>
        <p:txBody>
          <a:bodyPr wrap="square" rtlCol="0">
            <a:spAutoFit/>
          </a:bodyPr>
          <a:lstStyle/>
          <a:p>
            <a:r>
              <a:rPr lang="en-US" sz="2800" b="1" dirty="0">
                <a:solidFill>
                  <a:schemeClr val="accent1"/>
                </a:solidFill>
              </a:rPr>
              <a:t>North Avenue</a:t>
            </a:r>
            <a:endParaRPr lang="ru-RU" sz="2800" b="1" dirty="0">
              <a:solidFill>
                <a:schemeClr val="accent1"/>
              </a:solidFill>
            </a:endParaRPr>
          </a:p>
        </p:txBody>
      </p:sp>
      <p:pic>
        <p:nvPicPr>
          <p:cNvPr id="10" name="Рисунок 9">
            <a:extLst>
              <a:ext uri="{FF2B5EF4-FFF2-40B4-BE49-F238E27FC236}">
                <a16:creationId xmlns:a16="http://schemas.microsoft.com/office/drawing/2014/main" id="{FEC7930B-4A43-4F75-8A10-9511C7E7D255}"/>
              </a:ext>
            </a:extLst>
          </p:cNvPr>
          <p:cNvPicPr>
            <a:picLocks noChangeAspect="1"/>
          </p:cNvPicPr>
          <p:nvPr/>
        </p:nvPicPr>
        <p:blipFill>
          <a:blip r:embed="rId6"/>
          <a:stretch>
            <a:fillRect/>
          </a:stretch>
        </p:blipFill>
        <p:spPr>
          <a:xfrm>
            <a:off x="8913322" y="3980329"/>
            <a:ext cx="3123746" cy="2585988"/>
          </a:xfrm>
          <a:prstGeom prst="rect">
            <a:avLst/>
          </a:prstGeom>
        </p:spPr>
      </p:pic>
    </p:spTree>
    <p:extLst>
      <p:ext uri="{BB962C8B-B14F-4D97-AF65-F5344CB8AC3E}">
        <p14:creationId xmlns:p14="http://schemas.microsoft.com/office/powerpoint/2010/main" val="3855814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in)">
                                      <p:cBhvr>
                                        <p:cTn id="21" dur="2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Them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551</TotalTime>
  <Words>356</Words>
  <Application>Microsoft Office PowerPoint</Application>
  <PresentationFormat>Широкоэкранный</PresentationFormat>
  <Paragraphs>60</Paragraphs>
  <Slides>18</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18</vt:i4>
      </vt:variant>
    </vt:vector>
  </HeadingPairs>
  <TitlesOfParts>
    <vt:vector size="23" baseType="lpstr">
      <vt:lpstr>Arial</vt:lpstr>
      <vt:lpstr>Calibri</vt:lpstr>
      <vt:lpstr>Calibri Light</vt:lpstr>
      <vt:lpstr>Wingdings</vt:lpstr>
      <vt:lpstr>Office Theme</vt:lpstr>
      <vt:lpstr>Sunny Armenia</vt:lpstr>
      <vt:lpstr>Презентация PowerPoint</vt:lpstr>
      <vt:lpstr>How to get to Armenia?</vt:lpstr>
      <vt:lpstr>Zvartnotc </vt:lpstr>
      <vt:lpstr>Dram</vt:lpstr>
      <vt:lpstr>Ani Grand Hotel Yerevan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Cuisine </vt:lpstr>
      <vt:lpstr>Lavash </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Солнечная Армения</dc:title>
  <dc:creator>Դիանա</dc:creator>
  <cp:lastModifiedBy>Зограбян Диана Суреновна</cp:lastModifiedBy>
  <cp:revision>32</cp:revision>
  <dcterms:created xsi:type="dcterms:W3CDTF">2019-10-20T18:09:06Z</dcterms:created>
  <dcterms:modified xsi:type="dcterms:W3CDTF">2022-08-22T09:36:43Z</dcterms:modified>
</cp:coreProperties>
</file>