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4" r:id="rId1"/>
  </p:sldMasterIdLst>
  <p:sldIdLst>
    <p:sldId id="256" r:id="rId2"/>
    <p:sldId id="257" r:id="rId3"/>
    <p:sldId id="258" r:id="rId4"/>
    <p:sldId id="265" r:id="rId5"/>
    <p:sldId id="267" r:id="rId6"/>
    <p:sldId id="268" r:id="rId7"/>
    <p:sldId id="269" r:id="rId8"/>
    <p:sldId id="259" r:id="rId9"/>
    <p:sldId id="260" r:id="rId10"/>
    <p:sldId id="262" r:id="rId11"/>
    <p:sldId id="263" r:id="rId12"/>
    <p:sldId id="270" r:id="rId13"/>
    <p:sldId id="271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4" d="100"/>
          <a:sy n="64" d="100"/>
        </p:scale>
        <p:origin x="72" y="2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3FE61EE-7590-4874-92FA-48BCA3314F51}" type="doc">
      <dgm:prSet loTypeId="urn:microsoft.com/office/officeart/2005/8/layout/process1" loCatId="process" qsTypeId="urn:microsoft.com/office/officeart/2005/8/quickstyle/simple1" qsCatId="simple" csTypeId="urn:microsoft.com/office/officeart/2005/8/colors/colorful3" csCatId="colorful" phldr="1"/>
      <dgm:spPr/>
    </dgm:pt>
    <dgm:pt modelId="{92B1626F-68BD-4F69-A037-B6930F2CF6C2}">
      <dgm:prSet phldrT="[Текст]"/>
      <dgm:spPr/>
      <dgm:t>
        <a:bodyPr/>
        <a:lstStyle/>
        <a:p>
          <a:r>
            <a:rPr lang="ru-RU" dirty="0"/>
            <a:t>Подлежащее</a:t>
          </a:r>
        </a:p>
      </dgm:t>
    </dgm:pt>
    <dgm:pt modelId="{956478AE-5266-4E9A-9977-C8A8A8FFADEA}" type="parTrans" cxnId="{EE2982F0-3077-4D2F-993B-D33E4B51979A}">
      <dgm:prSet/>
      <dgm:spPr/>
      <dgm:t>
        <a:bodyPr/>
        <a:lstStyle/>
        <a:p>
          <a:endParaRPr lang="ru-RU"/>
        </a:p>
      </dgm:t>
    </dgm:pt>
    <dgm:pt modelId="{2BB5311B-C014-40F7-A940-CE3B00587CA2}" type="sibTrans" cxnId="{EE2982F0-3077-4D2F-993B-D33E4B51979A}">
      <dgm:prSet/>
      <dgm:spPr/>
      <dgm:t>
        <a:bodyPr/>
        <a:lstStyle/>
        <a:p>
          <a:endParaRPr lang="ru-RU"/>
        </a:p>
      </dgm:t>
    </dgm:pt>
    <dgm:pt modelId="{DD67D0CA-DD81-41E4-A8F7-5A899691F4D2}">
      <dgm:prSet phldrT="[Текст]"/>
      <dgm:spPr/>
      <dgm:t>
        <a:bodyPr/>
        <a:lstStyle/>
        <a:p>
          <a:r>
            <a:rPr lang="en-US" dirty="0"/>
            <a:t>would</a:t>
          </a:r>
          <a:endParaRPr lang="ru-RU" dirty="0"/>
        </a:p>
      </dgm:t>
    </dgm:pt>
    <dgm:pt modelId="{CED71796-81C2-4CCE-A145-2248264AC095}" type="parTrans" cxnId="{80A98179-BC38-4BFA-A814-986512E79D66}">
      <dgm:prSet/>
      <dgm:spPr/>
      <dgm:t>
        <a:bodyPr/>
        <a:lstStyle/>
        <a:p>
          <a:endParaRPr lang="ru-RU"/>
        </a:p>
      </dgm:t>
    </dgm:pt>
    <dgm:pt modelId="{E23473C3-8234-4463-BF3F-CAF0096436E1}" type="sibTrans" cxnId="{80A98179-BC38-4BFA-A814-986512E79D66}">
      <dgm:prSet/>
      <dgm:spPr/>
      <dgm:t>
        <a:bodyPr/>
        <a:lstStyle/>
        <a:p>
          <a:endParaRPr lang="ru-RU"/>
        </a:p>
      </dgm:t>
    </dgm:pt>
    <dgm:pt modelId="{7FC1F332-801D-4A1A-B973-49073B0D3C6B}">
      <dgm:prSet phldrT="[Текст]"/>
      <dgm:spPr/>
      <dgm:t>
        <a:bodyPr/>
        <a:lstStyle/>
        <a:p>
          <a:r>
            <a:rPr lang="ru-RU" dirty="0"/>
            <a:t>Основной глагол</a:t>
          </a:r>
        </a:p>
      </dgm:t>
    </dgm:pt>
    <dgm:pt modelId="{FB74BCDF-D37A-43A7-9641-2D451A3044AB}" type="parTrans" cxnId="{03FFFDDE-6E7D-4B32-949D-833B6C1226FE}">
      <dgm:prSet/>
      <dgm:spPr/>
      <dgm:t>
        <a:bodyPr/>
        <a:lstStyle/>
        <a:p>
          <a:endParaRPr lang="ru-RU"/>
        </a:p>
      </dgm:t>
    </dgm:pt>
    <dgm:pt modelId="{5B3315EC-42C6-4F60-A0F0-3ED1BD6D2AA5}" type="sibTrans" cxnId="{03FFFDDE-6E7D-4B32-949D-833B6C1226FE}">
      <dgm:prSet/>
      <dgm:spPr/>
      <dgm:t>
        <a:bodyPr/>
        <a:lstStyle/>
        <a:p>
          <a:endParaRPr lang="ru-RU"/>
        </a:p>
      </dgm:t>
    </dgm:pt>
    <dgm:pt modelId="{E6456493-B210-41BF-B344-693C25135D6F}" type="pres">
      <dgm:prSet presAssocID="{43FE61EE-7590-4874-92FA-48BCA3314F51}" presName="Name0" presStyleCnt="0">
        <dgm:presLayoutVars>
          <dgm:dir/>
          <dgm:resizeHandles val="exact"/>
        </dgm:presLayoutVars>
      </dgm:prSet>
      <dgm:spPr/>
    </dgm:pt>
    <dgm:pt modelId="{703A5EDC-40DA-45B4-A856-B6981705DD85}" type="pres">
      <dgm:prSet presAssocID="{92B1626F-68BD-4F69-A037-B6930F2CF6C2}" presName="node" presStyleLbl="node1" presStyleIdx="0" presStyleCnt="3">
        <dgm:presLayoutVars>
          <dgm:bulletEnabled val="1"/>
        </dgm:presLayoutVars>
      </dgm:prSet>
      <dgm:spPr/>
    </dgm:pt>
    <dgm:pt modelId="{12CAAE1D-0C33-4801-A581-B3FD011179DA}" type="pres">
      <dgm:prSet presAssocID="{2BB5311B-C014-40F7-A940-CE3B00587CA2}" presName="sibTrans" presStyleLbl="sibTrans2D1" presStyleIdx="0" presStyleCnt="2"/>
      <dgm:spPr/>
    </dgm:pt>
    <dgm:pt modelId="{AFE088C1-38CA-4582-99FB-EAC9B42F2838}" type="pres">
      <dgm:prSet presAssocID="{2BB5311B-C014-40F7-A940-CE3B00587CA2}" presName="connectorText" presStyleLbl="sibTrans2D1" presStyleIdx="0" presStyleCnt="2"/>
      <dgm:spPr/>
    </dgm:pt>
    <dgm:pt modelId="{9ABD9272-5B34-41F2-831E-77EC0324DC26}" type="pres">
      <dgm:prSet presAssocID="{DD67D0CA-DD81-41E4-A8F7-5A899691F4D2}" presName="node" presStyleLbl="node1" presStyleIdx="1" presStyleCnt="3">
        <dgm:presLayoutVars>
          <dgm:bulletEnabled val="1"/>
        </dgm:presLayoutVars>
      </dgm:prSet>
      <dgm:spPr/>
    </dgm:pt>
    <dgm:pt modelId="{9D46DCC0-76DF-4CB2-A6F3-6B51ECE05A70}" type="pres">
      <dgm:prSet presAssocID="{E23473C3-8234-4463-BF3F-CAF0096436E1}" presName="sibTrans" presStyleLbl="sibTrans2D1" presStyleIdx="1" presStyleCnt="2"/>
      <dgm:spPr/>
    </dgm:pt>
    <dgm:pt modelId="{28F6E863-5FA6-4B21-897B-F63A8AAD8888}" type="pres">
      <dgm:prSet presAssocID="{E23473C3-8234-4463-BF3F-CAF0096436E1}" presName="connectorText" presStyleLbl="sibTrans2D1" presStyleIdx="1" presStyleCnt="2"/>
      <dgm:spPr/>
    </dgm:pt>
    <dgm:pt modelId="{24301849-CF98-4055-981F-EDDE482E0DFB}" type="pres">
      <dgm:prSet presAssocID="{7FC1F332-801D-4A1A-B973-49073B0D3C6B}" presName="node" presStyleLbl="node1" presStyleIdx="2" presStyleCnt="3">
        <dgm:presLayoutVars>
          <dgm:bulletEnabled val="1"/>
        </dgm:presLayoutVars>
      </dgm:prSet>
      <dgm:spPr/>
    </dgm:pt>
  </dgm:ptLst>
  <dgm:cxnLst>
    <dgm:cxn modelId="{4A5E7114-B10E-42C3-9209-8EA78DBEB30D}" type="presOf" srcId="{2BB5311B-C014-40F7-A940-CE3B00587CA2}" destId="{AFE088C1-38CA-4582-99FB-EAC9B42F2838}" srcOrd="1" destOrd="0" presId="urn:microsoft.com/office/officeart/2005/8/layout/process1"/>
    <dgm:cxn modelId="{5A699719-C1A5-4EF8-880E-11200FBF8D53}" type="presOf" srcId="{7FC1F332-801D-4A1A-B973-49073B0D3C6B}" destId="{24301849-CF98-4055-981F-EDDE482E0DFB}" srcOrd="0" destOrd="0" presId="urn:microsoft.com/office/officeart/2005/8/layout/process1"/>
    <dgm:cxn modelId="{5EC57D69-3AE7-4077-B2DC-90B9F5E474A9}" type="presOf" srcId="{E23473C3-8234-4463-BF3F-CAF0096436E1}" destId="{28F6E863-5FA6-4B21-897B-F63A8AAD8888}" srcOrd="1" destOrd="0" presId="urn:microsoft.com/office/officeart/2005/8/layout/process1"/>
    <dgm:cxn modelId="{45DD936D-CFD3-427E-8683-86E0EEBD61CB}" type="presOf" srcId="{2BB5311B-C014-40F7-A940-CE3B00587CA2}" destId="{12CAAE1D-0C33-4801-A581-B3FD011179DA}" srcOrd="0" destOrd="0" presId="urn:microsoft.com/office/officeart/2005/8/layout/process1"/>
    <dgm:cxn modelId="{A504BA56-578E-48A8-8C0B-9EF8F75D456B}" type="presOf" srcId="{43FE61EE-7590-4874-92FA-48BCA3314F51}" destId="{E6456493-B210-41BF-B344-693C25135D6F}" srcOrd="0" destOrd="0" presId="urn:microsoft.com/office/officeart/2005/8/layout/process1"/>
    <dgm:cxn modelId="{80A98179-BC38-4BFA-A814-986512E79D66}" srcId="{43FE61EE-7590-4874-92FA-48BCA3314F51}" destId="{DD67D0CA-DD81-41E4-A8F7-5A899691F4D2}" srcOrd="1" destOrd="0" parTransId="{CED71796-81C2-4CCE-A145-2248264AC095}" sibTransId="{E23473C3-8234-4463-BF3F-CAF0096436E1}"/>
    <dgm:cxn modelId="{726BEFA3-6A26-421D-B7D4-3D414F331ED0}" type="presOf" srcId="{DD67D0CA-DD81-41E4-A8F7-5A899691F4D2}" destId="{9ABD9272-5B34-41F2-831E-77EC0324DC26}" srcOrd="0" destOrd="0" presId="urn:microsoft.com/office/officeart/2005/8/layout/process1"/>
    <dgm:cxn modelId="{6E6C6FBA-D74A-4B7E-BB7B-1F153556F5C5}" type="presOf" srcId="{E23473C3-8234-4463-BF3F-CAF0096436E1}" destId="{9D46DCC0-76DF-4CB2-A6F3-6B51ECE05A70}" srcOrd="0" destOrd="0" presId="urn:microsoft.com/office/officeart/2005/8/layout/process1"/>
    <dgm:cxn modelId="{E62CF8D2-46CF-4BC8-9090-D10857D6A2B5}" type="presOf" srcId="{92B1626F-68BD-4F69-A037-B6930F2CF6C2}" destId="{703A5EDC-40DA-45B4-A856-B6981705DD85}" srcOrd="0" destOrd="0" presId="urn:microsoft.com/office/officeart/2005/8/layout/process1"/>
    <dgm:cxn modelId="{03FFFDDE-6E7D-4B32-949D-833B6C1226FE}" srcId="{43FE61EE-7590-4874-92FA-48BCA3314F51}" destId="{7FC1F332-801D-4A1A-B973-49073B0D3C6B}" srcOrd="2" destOrd="0" parTransId="{FB74BCDF-D37A-43A7-9641-2D451A3044AB}" sibTransId="{5B3315EC-42C6-4F60-A0F0-3ED1BD6D2AA5}"/>
    <dgm:cxn modelId="{EE2982F0-3077-4D2F-993B-D33E4B51979A}" srcId="{43FE61EE-7590-4874-92FA-48BCA3314F51}" destId="{92B1626F-68BD-4F69-A037-B6930F2CF6C2}" srcOrd="0" destOrd="0" parTransId="{956478AE-5266-4E9A-9977-C8A8A8FFADEA}" sibTransId="{2BB5311B-C014-40F7-A940-CE3B00587CA2}"/>
    <dgm:cxn modelId="{805974EB-9D35-43DC-A733-EED06A0491DC}" type="presParOf" srcId="{E6456493-B210-41BF-B344-693C25135D6F}" destId="{703A5EDC-40DA-45B4-A856-B6981705DD85}" srcOrd="0" destOrd="0" presId="urn:microsoft.com/office/officeart/2005/8/layout/process1"/>
    <dgm:cxn modelId="{2F50829F-DDFB-4BCC-9CED-18815C3AD4D4}" type="presParOf" srcId="{E6456493-B210-41BF-B344-693C25135D6F}" destId="{12CAAE1D-0C33-4801-A581-B3FD011179DA}" srcOrd="1" destOrd="0" presId="urn:microsoft.com/office/officeart/2005/8/layout/process1"/>
    <dgm:cxn modelId="{19EE1923-6739-498C-B7A5-A013A982768B}" type="presParOf" srcId="{12CAAE1D-0C33-4801-A581-B3FD011179DA}" destId="{AFE088C1-38CA-4582-99FB-EAC9B42F2838}" srcOrd="0" destOrd="0" presId="urn:microsoft.com/office/officeart/2005/8/layout/process1"/>
    <dgm:cxn modelId="{67806252-26EE-41EE-BD7B-4800960BB69E}" type="presParOf" srcId="{E6456493-B210-41BF-B344-693C25135D6F}" destId="{9ABD9272-5B34-41F2-831E-77EC0324DC26}" srcOrd="2" destOrd="0" presId="urn:microsoft.com/office/officeart/2005/8/layout/process1"/>
    <dgm:cxn modelId="{66819044-529A-4742-8890-AA8B35FF8403}" type="presParOf" srcId="{E6456493-B210-41BF-B344-693C25135D6F}" destId="{9D46DCC0-76DF-4CB2-A6F3-6B51ECE05A70}" srcOrd="3" destOrd="0" presId="urn:microsoft.com/office/officeart/2005/8/layout/process1"/>
    <dgm:cxn modelId="{10D6C3EA-6EDF-4AFC-AB14-FB30408174C8}" type="presParOf" srcId="{9D46DCC0-76DF-4CB2-A6F3-6B51ECE05A70}" destId="{28F6E863-5FA6-4B21-897B-F63A8AAD8888}" srcOrd="0" destOrd="0" presId="urn:microsoft.com/office/officeart/2005/8/layout/process1"/>
    <dgm:cxn modelId="{E64ACBEA-7CF9-4C56-B0AB-71131A746ECC}" type="presParOf" srcId="{E6456493-B210-41BF-B344-693C25135D6F}" destId="{24301849-CF98-4055-981F-EDDE482E0DFB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3A5EDC-40DA-45B4-A856-B6981705DD85}">
      <dsp:nvSpPr>
        <dsp:cNvPr id="0" name=""/>
        <dsp:cNvSpPr/>
      </dsp:nvSpPr>
      <dsp:spPr>
        <a:xfrm>
          <a:off x="8946" y="994853"/>
          <a:ext cx="2673988" cy="1604393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200" kern="1200" dirty="0"/>
            <a:t>Подлежащее</a:t>
          </a:r>
        </a:p>
      </dsp:txBody>
      <dsp:txXfrm>
        <a:off x="55937" y="1041844"/>
        <a:ext cx="2580006" cy="1510411"/>
      </dsp:txXfrm>
    </dsp:sp>
    <dsp:sp modelId="{12CAAE1D-0C33-4801-A581-B3FD011179DA}">
      <dsp:nvSpPr>
        <dsp:cNvPr id="0" name=""/>
        <dsp:cNvSpPr/>
      </dsp:nvSpPr>
      <dsp:spPr>
        <a:xfrm>
          <a:off x="2950334" y="1465475"/>
          <a:ext cx="566885" cy="663149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600" kern="1200"/>
        </a:p>
      </dsp:txBody>
      <dsp:txXfrm>
        <a:off x="2950334" y="1598105"/>
        <a:ext cx="396820" cy="397889"/>
      </dsp:txXfrm>
    </dsp:sp>
    <dsp:sp modelId="{9ABD9272-5B34-41F2-831E-77EC0324DC26}">
      <dsp:nvSpPr>
        <dsp:cNvPr id="0" name=""/>
        <dsp:cNvSpPr/>
      </dsp:nvSpPr>
      <dsp:spPr>
        <a:xfrm>
          <a:off x="3752530" y="994853"/>
          <a:ext cx="2673988" cy="1604393"/>
        </a:xfrm>
        <a:prstGeom prst="roundRect">
          <a:avLst>
            <a:gd name="adj" fmla="val 10000"/>
          </a:avLst>
        </a:prstGeom>
        <a:solidFill>
          <a:schemeClr val="accent3">
            <a:hueOff val="-2421353"/>
            <a:satOff val="-11830"/>
            <a:lumOff val="4411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/>
            <a:t>would</a:t>
          </a:r>
          <a:endParaRPr lang="ru-RU" sz="3200" kern="1200" dirty="0"/>
        </a:p>
      </dsp:txBody>
      <dsp:txXfrm>
        <a:off x="3799521" y="1041844"/>
        <a:ext cx="2580006" cy="1510411"/>
      </dsp:txXfrm>
    </dsp:sp>
    <dsp:sp modelId="{9D46DCC0-76DF-4CB2-A6F3-6B51ECE05A70}">
      <dsp:nvSpPr>
        <dsp:cNvPr id="0" name=""/>
        <dsp:cNvSpPr/>
      </dsp:nvSpPr>
      <dsp:spPr>
        <a:xfrm>
          <a:off x="6693918" y="1465475"/>
          <a:ext cx="566885" cy="663149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-4842705"/>
            <a:satOff val="-23661"/>
            <a:lumOff val="882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600" kern="1200"/>
        </a:p>
      </dsp:txBody>
      <dsp:txXfrm>
        <a:off x="6693918" y="1598105"/>
        <a:ext cx="396820" cy="397889"/>
      </dsp:txXfrm>
    </dsp:sp>
    <dsp:sp modelId="{24301849-CF98-4055-981F-EDDE482E0DFB}">
      <dsp:nvSpPr>
        <dsp:cNvPr id="0" name=""/>
        <dsp:cNvSpPr/>
      </dsp:nvSpPr>
      <dsp:spPr>
        <a:xfrm>
          <a:off x="7496114" y="994853"/>
          <a:ext cx="2673988" cy="1604393"/>
        </a:xfrm>
        <a:prstGeom prst="roundRect">
          <a:avLst>
            <a:gd name="adj" fmla="val 10000"/>
          </a:avLst>
        </a:prstGeom>
        <a:solidFill>
          <a:schemeClr val="accent3">
            <a:hueOff val="-4842705"/>
            <a:satOff val="-23661"/>
            <a:lumOff val="8823"/>
            <a:alphaOff val="0"/>
          </a:schemeClr>
        </a:solidFill>
        <a:ln w="127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200" kern="1200" dirty="0"/>
            <a:t>Основной глагол</a:t>
          </a:r>
        </a:p>
      </dsp:txBody>
      <dsp:txXfrm>
        <a:off x="7543105" y="1041844"/>
        <a:ext cx="2580006" cy="151041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C94CE277-3145-418D-927C-185D7043B200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995D34C-C4B5-48EA-B105-80C72A564CF9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3976398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CE277-3145-418D-927C-185D7043B200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5D34C-C4B5-48EA-B105-80C72A564C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90103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CE277-3145-418D-927C-185D7043B200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5D34C-C4B5-48EA-B105-80C72A564C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95793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CE277-3145-418D-927C-185D7043B200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5D34C-C4B5-48EA-B105-80C72A564C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9021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C94CE277-3145-418D-927C-185D7043B200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B995D34C-C4B5-48EA-B105-80C72A564CF9}" type="slidenum">
              <a:rPr lang="ru-RU" smtClean="0"/>
              <a:t>‹#›</a:t>
            </a:fld>
            <a:endParaRPr lang="ru-RU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404384457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CE277-3145-418D-927C-185D7043B200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5D34C-C4B5-48EA-B105-80C72A564C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970772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CE277-3145-418D-927C-185D7043B200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5D34C-C4B5-48EA-B105-80C72A564C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442968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CE277-3145-418D-927C-185D7043B200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5D34C-C4B5-48EA-B105-80C72A564C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79522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CE277-3145-418D-927C-185D7043B200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5D34C-C4B5-48EA-B105-80C72A564C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98616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C94CE277-3145-418D-927C-185D7043B200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B995D34C-C4B5-48EA-B105-80C72A564CF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6878745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C94CE277-3145-418D-927C-185D7043B200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B995D34C-C4B5-48EA-B105-80C72A564C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7100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94CE277-3145-418D-927C-185D7043B200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B995D34C-C4B5-48EA-B105-80C72A564CF9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2210548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5" r:id="rId1"/>
    <p:sldLayoutId id="2147483916" r:id="rId2"/>
    <p:sldLayoutId id="2147483917" r:id="rId3"/>
    <p:sldLayoutId id="2147483918" r:id="rId4"/>
    <p:sldLayoutId id="2147483919" r:id="rId5"/>
    <p:sldLayoutId id="2147483920" r:id="rId6"/>
    <p:sldLayoutId id="2147483921" r:id="rId7"/>
    <p:sldLayoutId id="2147483922" r:id="rId8"/>
    <p:sldLayoutId id="2147483923" r:id="rId9"/>
    <p:sldLayoutId id="2147483924" r:id="rId10"/>
    <p:sldLayoutId id="214748392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624FAE4-4305-DF58-3533-6519B0730A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4800" dirty="0"/>
              <a:t>Модальный глагол</a:t>
            </a:r>
            <a:br>
              <a:rPr lang="en-US" sz="4800" dirty="0"/>
            </a:br>
            <a:r>
              <a:rPr lang="en-US" sz="4800" dirty="0"/>
              <a:t>WOULD</a:t>
            </a:r>
            <a:br>
              <a:rPr lang="ru-RU" sz="4800" dirty="0"/>
            </a:br>
            <a:endParaRPr lang="ru-RU" sz="4800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57C4C6E-3EE7-9889-0947-FA5FF8AE2E1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b="0" i="0" dirty="0">
                <a:solidFill>
                  <a:srgbClr val="181818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Презентация к уроку английского языка: модальный глагол «</a:t>
            </a:r>
            <a:r>
              <a:rPr lang="en-US" b="0" i="0" dirty="0">
                <a:solidFill>
                  <a:srgbClr val="181818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would</a:t>
            </a:r>
            <a:r>
              <a:rPr lang="ru-RU" b="0" i="0" dirty="0">
                <a:solidFill>
                  <a:srgbClr val="181818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».ч.</a:t>
            </a:r>
            <a:r>
              <a:rPr lang="en-US" b="0" i="0" dirty="0">
                <a:solidFill>
                  <a:srgbClr val="181818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00553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128DDDB-D20F-4A6B-B7D7-F23A1A4549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Прочитай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41ADE90-92C8-BC62-D79E-BEE8451FDD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76531" y="1389893"/>
            <a:ext cx="10178322" cy="4606173"/>
          </a:xfrm>
        </p:spPr>
        <p:txBody>
          <a:bodyPr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Clr>
                <a:srgbClr val="2A1A00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4400" b="0" i="1" u="none" strike="noStrike" kern="1200" cap="none" spc="0" normalizeH="0" baseline="0" noProof="0" dirty="0">
                <a:ln>
                  <a:noFill/>
                </a:ln>
                <a:solidFill>
                  <a:srgbClr val="D36F68">
                    <a:lumMod val="50000"/>
                  </a:srgbClr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-We would sit and talk for hours</a:t>
            </a:r>
            <a:r>
              <a:rPr lang="en-US" sz="4400" i="1" dirty="0">
                <a:solidFill>
                  <a:srgbClr val="D36F68">
                    <a:lumMod val="50000"/>
                  </a:srgb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  <a:p>
            <a:pPr marL="0" marR="0" lvl="0" indent="0" defTabSz="914400" rtl="0" eaLnBrk="1" fontAlgn="auto" latinLnBrk="0" hangingPunct="1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Clr>
                <a:srgbClr val="2A1A00"/>
              </a:buClr>
              <a:buSzTx/>
              <a:buFont typeface="Arial" panose="020B0604020202020204" pitchFamily="34" charset="0"/>
              <a:buNone/>
              <a:tabLst/>
              <a:defRPr/>
            </a:pPr>
            <a:endParaRPr lang="en-US" sz="4400" i="1" dirty="0">
              <a:solidFill>
                <a:srgbClr val="D36F68">
                  <a:lumMod val="50000"/>
                </a:srgb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marR="0" lvl="0" indent="0" defTabSz="914400" rtl="0" eaLnBrk="1" fontAlgn="auto" latinLnBrk="0" hangingPunct="1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Clr>
                <a:srgbClr val="2A1A00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sz="4400" i="1" dirty="0">
                <a:solidFill>
                  <a:srgbClr val="D36F68">
                    <a:lumMod val="50000"/>
                  </a:srgb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-She would go swimming every weekend.</a:t>
            </a:r>
          </a:p>
          <a:p>
            <a:pPr marL="0" marR="0" lvl="0" indent="0" defTabSz="914400" rtl="0" eaLnBrk="1" fontAlgn="auto" latinLnBrk="0" hangingPunct="1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Clr>
                <a:srgbClr val="2A1A00"/>
              </a:buClr>
              <a:buSzTx/>
              <a:buFont typeface="Arial" panose="020B0604020202020204" pitchFamily="34" charset="0"/>
              <a:buNone/>
              <a:tabLst/>
              <a:defRPr/>
            </a:pPr>
            <a:endParaRPr lang="en-US" sz="4400" i="1" dirty="0">
              <a:solidFill>
                <a:srgbClr val="D36F68">
                  <a:lumMod val="50000"/>
                </a:srgb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marR="0" lvl="0" indent="0" defTabSz="914400" rtl="0" eaLnBrk="1" fontAlgn="auto" latinLnBrk="0" hangingPunct="1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Clr>
                <a:srgbClr val="2A1A00"/>
              </a:buClr>
              <a:buSzTx/>
              <a:buFont typeface="Arial" panose="020B0604020202020204" pitchFamily="34" charset="0"/>
              <a:buNone/>
              <a:tabLst/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31910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8B66550-A8BE-E0D1-F64B-5580CFF4E0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0" lang="ru-RU" sz="5100" b="0" i="0" u="none" strike="noStrike" kern="1200" cap="all" spc="200" normalizeH="0" baseline="0" noProof="0" dirty="0">
                <a:ln>
                  <a:noFill/>
                </a:ln>
                <a:solidFill>
                  <a:srgbClr val="2A1A00"/>
                </a:solidFill>
                <a:effectLst/>
                <a:uLnTx/>
                <a:uFillTx/>
                <a:latin typeface="Impact" panose="020B0806030902050204"/>
                <a:ea typeface="+mj-ea"/>
                <a:cs typeface="+mj-cs"/>
              </a:rPr>
              <a:t>Задание </a:t>
            </a:r>
            <a:r>
              <a:rPr kumimoji="0" lang="en-US" sz="5100" b="0" i="0" u="none" strike="noStrike" kern="1200" cap="all" spc="200" normalizeH="0" baseline="0" noProof="0" dirty="0">
                <a:ln>
                  <a:noFill/>
                </a:ln>
                <a:solidFill>
                  <a:srgbClr val="2A1A00"/>
                </a:solidFill>
                <a:effectLst/>
                <a:uLnTx/>
                <a:uFillTx/>
                <a:latin typeface="Impact" panose="020B0806030902050204"/>
                <a:ea typeface="+mj-ea"/>
                <a:cs typeface="+mj-cs"/>
              </a:rPr>
              <a:t>2</a:t>
            </a:r>
            <a:br>
              <a:rPr kumimoji="0" lang="ru-RU" sz="5100" b="0" i="0" u="none" strike="noStrike" kern="1200" cap="all" spc="200" normalizeH="0" baseline="0" noProof="0" dirty="0">
                <a:ln>
                  <a:noFill/>
                </a:ln>
                <a:solidFill>
                  <a:srgbClr val="2A1A00"/>
                </a:solidFill>
                <a:effectLst/>
                <a:uLnTx/>
                <a:uFillTx/>
                <a:latin typeface="Impact" panose="020B0806030902050204"/>
                <a:ea typeface="+mj-ea"/>
                <a:cs typeface="+mj-cs"/>
              </a:rPr>
            </a:br>
            <a:r>
              <a:rPr kumimoji="0" lang="ru-RU" sz="5100" b="0" i="0" u="none" strike="noStrike" kern="1200" cap="all" spc="200" normalizeH="0" baseline="0" noProof="0" dirty="0">
                <a:ln>
                  <a:noFill/>
                </a:ln>
                <a:solidFill>
                  <a:srgbClr val="2A1A00"/>
                </a:solidFill>
                <a:effectLst/>
                <a:uLnTx/>
                <a:uFillTx/>
                <a:latin typeface="Impact" panose="020B0806030902050204"/>
                <a:ea typeface="+mj-ea"/>
                <a:cs typeface="+mj-cs"/>
              </a:rPr>
              <a:t>Составь диалоги по картинкам</a:t>
            </a:r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1F792CED-0B5C-FB65-98CC-0BDD38E2A3C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754" y="2360950"/>
            <a:ext cx="4950246" cy="3650105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4414AAE-FA1A-5DF2-3C56-A6AF340EE2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6672" y="2360950"/>
            <a:ext cx="2651610" cy="3751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17694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21E50114-42E4-D867-E547-5C72DE74C6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25173" y="202758"/>
            <a:ext cx="10178322" cy="563879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 помощью выражения </a:t>
            </a:r>
            <a:r>
              <a:rPr lang="en-US" sz="4000" dirty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WOULD</a:t>
            </a:r>
            <a:r>
              <a:rPr lang="ru-RU" sz="4000" dirty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4000" dirty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RATHER </a:t>
            </a:r>
            <a:r>
              <a:rPr lang="ru-RU" sz="4000" dirty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можно выразить свои предпочтения в совершении каких-либо действий над другими.</a:t>
            </a:r>
          </a:p>
          <a:p>
            <a:pPr marL="0" indent="0" algn="ctr">
              <a:buNone/>
            </a:pPr>
            <a:endParaRPr lang="en-US" sz="4000" dirty="0">
              <a:solidFill>
                <a:schemeClr val="accent5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 algn="ctr">
              <a:buNone/>
            </a:pPr>
            <a:endParaRPr lang="ru-RU" sz="4400" dirty="0">
              <a:solidFill>
                <a:schemeClr val="accent5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 algn="ctr">
              <a:buNone/>
            </a:pPr>
            <a:endParaRPr lang="ru-RU" sz="4400" dirty="0">
              <a:solidFill>
                <a:schemeClr val="accent5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 algn="ctr">
              <a:buNone/>
            </a:pPr>
            <a:endParaRPr lang="ru-RU" sz="4400" dirty="0">
              <a:solidFill>
                <a:schemeClr val="accent5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2C19BA6-72AB-F875-FE60-DA026F4076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0869" y="3043713"/>
            <a:ext cx="3846929" cy="3611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99289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128DDDB-D20F-4A6B-B7D7-F23A1A4549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Прочитай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41ADE90-92C8-BC62-D79E-BEE8451FDD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76531" y="1389893"/>
            <a:ext cx="10178322" cy="4606173"/>
          </a:xfrm>
        </p:spPr>
        <p:txBody>
          <a:bodyPr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Clr>
                <a:srgbClr val="2A1A00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4400" b="0" i="1" u="none" strike="noStrike" kern="1200" cap="none" spc="0" normalizeH="0" baseline="0" noProof="0" dirty="0">
                <a:ln>
                  <a:noFill/>
                </a:ln>
                <a:solidFill>
                  <a:srgbClr val="D36F68">
                    <a:lumMod val="50000"/>
                  </a:srgbClr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-We would </a:t>
            </a:r>
            <a:r>
              <a:rPr lang="en-US" sz="4400" i="1" dirty="0">
                <a:solidFill>
                  <a:srgbClr val="D36F68">
                    <a:lumMod val="50000"/>
                  </a:srgb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rather go to the park than to the cinema. </a:t>
            </a:r>
          </a:p>
          <a:p>
            <a:pPr marL="0" marR="0" lvl="0" indent="0" defTabSz="914400" rtl="0" eaLnBrk="1" fontAlgn="auto" latinLnBrk="0" hangingPunct="1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Clr>
                <a:srgbClr val="2A1A00"/>
              </a:buClr>
              <a:buSzTx/>
              <a:buFont typeface="Arial" panose="020B0604020202020204" pitchFamily="34" charset="0"/>
              <a:buNone/>
              <a:tabLst/>
              <a:defRPr/>
            </a:pPr>
            <a:endParaRPr lang="en-US" sz="4400" i="1" dirty="0">
              <a:solidFill>
                <a:srgbClr val="D36F68">
                  <a:lumMod val="50000"/>
                </a:srgb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marR="0" lvl="0" indent="0" defTabSz="914400" rtl="0" eaLnBrk="1" fontAlgn="auto" latinLnBrk="0" hangingPunct="1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Clr>
                <a:srgbClr val="2A1A00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sz="4400" i="1" dirty="0">
                <a:solidFill>
                  <a:srgbClr val="D36F68">
                    <a:lumMod val="50000"/>
                  </a:srgb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-I would rather stay at home.</a:t>
            </a:r>
          </a:p>
          <a:p>
            <a:pPr marL="0" marR="0" lvl="0" indent="0" defTabSz="914400" rtl="0" eaLnBrk="1" fontAlgn="auto" latinLnBrk="0" hangingPunct="1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Clr>
                <a:srgbClr val="2A1A00"/>
              </a:buClr>
              <a:buSzTx/>
              <a:buFont typeface="Arial" panose="020B0604020202020204" pitchFamily="34" charset="0"/>
              <a:buNone/>
              <a:tabLst/>
              <a:defRPr/>
            </a:pPr>
            <a:endParaRPr lang="en-US" sz="4400" i="1" dirty="0">
              <a:solidFill>
                <a:srgbClr val="D36F68">
                  <a:lumMod val="50000"/>
                </a:srgb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marR="0" lvl="0" indent="0" defTabSz="914400" rtl="0" eaLnBrk="1" fontAlgn="auto" latinLnBrk="0" hangingPunct="1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Clr>
                <a:srgbClr val="2A1A00"/>
              </a:buClr>
              <a:buSzTx/>
              <a:buFont typeface="Arial" panose="020B0604020202020204" pitchFamily="34" charset="0"/>
              <a:buNone/>
              <a:tabLst/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70611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5000"/>
            <a:lumOff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21E50114-42E4-D867-E547-5C72DE74C6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25173" y="202758"/>
            <a:ext cx="10178322" cy="563879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Модальный глагол </a:t>
            </a:r>
            <a:r>
              <a:rPr lang="en-US" sz="4000" dirty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WOULD</a:t>
            </a:r>
            <a:r>
              <a:rPr lang="ru-RU" sz="4000" dirty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может использоваться для описания нереальной ситуации.</a:t>
            </a:r>
          </a:p>
          <a:p>
            <a:pPr marL="0" indent="0" algn="ctr">
              <a:buNone/>
            </a:pPr>
            <a:endParaRPr lang="ru-RU" sz="4000" dirty="0">
              <a:solidFill>
                <a:schemeClr val="accent5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 algn="ctr">
              <a:buNone/>
            </a:pPr>
            <a:endParaRPr lang="ru-RU" sz="4400" dirty="0">
              <a:solidFill>
                <a:schemeClr val="accent5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 algn="ctr">
              <a:buNone/>
            </a:pPr>
            <a:endParaRPr lang="ru-RU" sz="4400" dirty="0">
              <a:solidFill>
                <a:schemeClr val="accent5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 algn="ctr">
              <a:buNone/>
            </a:pPr>
            <a:endParaRPr lang="ru-RU" sz="4400" dirty="0">
              <a:solidFill>
                <a:schemeClr val="accent5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30EDE7B-8D68-8938-B184-056A3CB3C1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750" y="2627450"/>
            <a:ext cx="4762500" cy="2981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56841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128DDDB-D20F-4A6B-B7D7-F23A1A4549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Прочитай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41ADE90-92C8-BC62-D79E-BEE8451FDD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2882024"/>
            <a:ext cx="10178322" cy="3593591"/>
          </a:xfrm>
        </p:spPr>
        <p:txBody>
          <a:bodyPr>
            <a:normAutofit/>
          </a:bodyPr>
          <a:lstStyle/>
          <a:p>
            <a:pPr marR="0" lvl="0" defTabSz="914400" rtl="0" eaLnBrk="1" fontAlgn="auto" latinLnBrk="0" hangingPunct="1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Clr>
                <a:srgbClr val="2A1A00"/>
              </a:buClr>
              <a:buSzTx/>
              <a:buFontTx/>
              <a:buChar char="-"/>
              <a:tabLst/>
              <a:defRPr/>
            </a:pPr>
            <a:r>
              <a:rPr kumimoji="0" lang="en-US" sz="4400" b="0" i="1" u="none" strike="noStrike" kern="1200" cap="none" spc="0" normalizeH="0" baseline="0" noProof="0" dirty="0">
                <a:ln>
                  <a:noFill/>
                </a:ln>
                <a:solidFill>
                  <a:srgbClr val="D36F68">
                    <a:lumMod val="50000"/>
                  </a:srgbClr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What are you doing now?</a:t>
            </a:r>
          </a:p>
          <a:p>
            <a:pPr marR="0" lvl="0" defTabSz="914400" rtl="0" eaLnBrk="1" fontAlgn="auto" latinLnBrk="0" hangingPunct="1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Clr>
                <a:srgbClr val="2A1A00"/>
              </a:buClr>
              <a:buSzTx/>
              <a:buFontTx/>
              <a:buChar char="-"/>
              <a:tabLst/>
              <a:defRPr/>
            </a:pPr>
            <a:r>
              <a:rPr lang="en-US" sz="4400" i="1" dirty="0">
                <a:solidFill>
                  <a:srgbClr val="D36F68">
                    <a:lumMod val="50000"/>
                  </a:srgb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 am reading a book. It would be good to read it together.</a:t>
            </a:r>
          </a:p>
          <a:p>
            <a:pPr marR="0" lvl="0" defTabSz="914400" rtl="0" eaLnBrk="1" fontAlgn="auto" latinLnBrk="0" hangingPunct="1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Clr>
                <a:srgbClr val="2A1A00"/>
              </a:buClr>
              <a:buSzTx/>
              <a:buFontTx/>
              <a:buChar char="-"/>
              <a:tabLst/>
              <a:defRPr/>
            </a:pPr>
            <a:endParaRPr kumimoji="0" lang="ru-RU" sz="4400" b="0" i="1" u="none" strike="noStrike" kern="1200" cap="none" spc="0" normalizeH="0" baseline="0" noProof="0" dirty="0">
              <a:ln>
                <a:noFill/>
              </a:ln>
              <a:solidFill>
                <a:srgbClr val="D36F68">
                  <a:lumMod val="50000"/>
                </a:srgbClr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DDE646A-475C-043B-2A3B-DA53F3E078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32962" y="1531301"/>
            <a:ext cx="3481118" cy="2176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89515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A8FA00E-F991-03C6-F640-E3D50EA3F7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Как составить предложение-просьбу?</a:t>
            </a: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93D6EF3D-15F3-1A59-688D-B337A9C1E6B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60899053"/>
              </p:ext>
            </p:extLst>
          </p:nvPr>
        </p:nvGraphicFramePr>
        <p:xfrm>
          <a:off x="1250950" y="2286000"/>
          <a:ext cx="10179050" cy="35941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377961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21E50114-42E4-D867-E547-5C72DE74C6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25173" y="202758"/>
            <a:ext cx="10178322" cy="563879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Модальный глагол </a:t>
            </a:r>
            <a:r>
              <a:rPr lang="en-US" sz="4000" dirty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WOULD</a:t>
            </a:r>
            <a:r>
              <a:rPr lang="ru-RU" sz="4000" dirty="0">
                <a:solidFill>
                  <a:schemeClr val="accent5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может использоваться в условных предложениях.</a:t>
            </a:r>
          </a:p>
          <a:p>
            <a:pPr marL="0" indent="0" algn="ctr">
              <a:buNone/>
            </a:pPr>
            <a:endParaRPr lang="ru-RU" sz="4000" dirty="0">
              <a:solidFill>
                <a:schemeClr val="accent5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 algn="ctr">
              <a:buNone/>
            </a:pPr>
            <a:endParaRPr lang="ru-RU" sz="4400" dirty="0">
              <a:solidFill>
                <a:schemeClr val="accent5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 algn="ctr">
              <a:buNone/>
            </a:pPr>
            <a:endParaRPr lang="ru-RU" sz="4400" dirty="0">
              <a:solidFill>
                <a:schemeClr val="accent5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 algn="ctr">
              <a:buNone/>
            </a:pPr>
            <a:endParaRPr lang="ru-RU" sz="4400" dirty="0">
              <a:solidFill>
                <a:schemeClr val="accent5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30EDE7B-8D68-8938-B184-056A3CB3C1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3084" y="2550545"/>
            <a:ext cx="4762500" cy="2981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09898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128DDDB-D20F-4A6B-B7D7-F23A1A4549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Прочитай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41ADE90-92C8-BC62-D79E-BEE8451FDD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25458" y="2714594"/>
            <a:ext cx="10178322" cy="3593591"/>
          </a:xfrm>
        </p:spPr>
        <p:txBody>
          <a:bodyPr>
            <a:normAutofit/>
          </a:bodyPr>
          <a:lstStyle/>
          <a:p>
            <a:pPr marR="0" lvl="0" defTabSz="914400" rtl="0" eaLnBrk="1" fontAlgn="auto" latinLnBrk="0" hangingPunct="1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Clr>
                <a:srgbClr val="2A1A00"/>
              </a:buClr>
              <a:buSzTx/>
              <a:buFontTx/>
              <a:buChar char="-"/>
              <a:tabLst/>
              <a:defRPr/>
            </a:pPr>
            <a:r>
              <a:rPr kumimoji="0" lang="en-US" sz="4400" b="0" i="1" u="none" strike="noStrike" kern="1200" cap="none" spc="0" normalizeH="0" baseline="0" noProof="0" dirty="0">
                <a:ln>
                  <a:noFill/>
                </a:ln>
                <a:solidFill>
                  <a:srgbClr val="D36F68">
                    <a:lumMod val="50000"/>
                  </a:srgbClr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What are you doing now?</a:t>
            </a:r>
          </a:p>
          <a:p>
            <a:pPr lvl="0">
              <a:buClr>
                <a:srgbClr val="2A1A00"/>
              </a:buClr>
              <a:buFontTx/>
              <a:buChar char="-"/>
              <a:defRPr/>
            </a:pPr>
            <a:r>
              <a:rPr lang="en-US" sz="4400" i="1" dirty="0">
                <a:solidFill>
                  <a:srgbClr val="D36F68">
                    <a:lumMod val="50000"/>
                  </a:srgb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 am reading a book. If you were here we would read it together.</a:t>
            </a:r>
          </a:p>
          <a:p>
            <a:pPr marR="0" lvl="0" defTabSz="914400" rtl="0" eaLnBrk="1" fontAlgn="auto" latinLnBrk="0" hangingPunct="1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Clr>
                <a:srgbClr val="2A1A00"/>
              </a:buClr>
              <a:buSzTx/>
              <a:buFontTx/>
              <a:buChar char="-"/>
              <a:tabLst/>
              <a:defRPr/>
            </a:pPr>
            <a:endParaRPr kumimoji="0" lang="ru-RU" sz="4400" b="0" i="1" u="none" strike="noStrike" kern="1200" cap="none" spc="0" normalizeH="0" baseline="0" noProof="0" dirty="0">
              <a:ln>
                <a:noFill/>
              </a:ln>
              <a:solidFill>
                <a:srgbClr val="D36F68">
                  <a:lumMod val="50000"/>
                </a:srgbClr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A70E182-0B6A-DD90-DC24-ECFFE40267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46567" y="1449224"/>
            <a:ext cx="3483433" cy="2178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6183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A8FA00E-F991-03C6-F640-E3D50EA3F7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Как составить предложение-просьбу?</a:t>
            </a:r>
          </a:p>
        </p:txBody>
      </p:sp>
      <p:grpSp>
        <p:nvGrpSpPr>
          <p:cNvPr id="7" name="Группа 6">
            <a:extLst>
              <a:ext uri="{FF2B5EF4-FFF2-40B4-BE49-F238E27FC236}">
                <a16:creationId xmlns:a16="http://schemas.microsoft.com/office/drawing/2014/main" id="{23C13A37-AE17-513F-F906-84CB03C7D775}"/>
              </a:ext>
            </a:extLst>
          </p:cNvPr>
          <p:cNvGrpSpPr/>
          <p:nvPr/>
        </p:nvGrpSpPr>
        <p:grpSpPr>
          <a:xfrm>
            <a:off x="2698229" y="2218545"/>
            <a:ext cx="8244591" cy="3687580"/>
            <a:chOff x="2698229" y="2780757"/>
            <a:chExt cx="6754747" cy="1971639"/>
          </a:xfrm>
        </p:grpSpPr>
        <p:sp>
          <p:nvSpPr>
            <p:cNvPr id="8" name="Полилиния: фигура 7">
              <a:extLst>
                <a:ext uri="{FF2B5EF4-FFF2-40B4-BE49-F238E27FC236}">
                  <a16:creationId xmlns:a16="http://schemas.microsoft.com/office/drawing/2014/main" id="{1559C706-5EEE-5C36-1F71-4F4686334CCA}"/>
                </a:ext>
              </a:extLst>
            </p:cNvPr>
            <p:cNvSpPr/>
            <p:nvPr/>
          </p:nvSpPr>
          <p:spPr>
            <a:xfrm>
              <a:off x="2698229" y="2780757"/>
              <a:ext cx="1486746" cy="892047"/>
            </a:xfrm>
            <a:custGeom>
              <a:avLst/>
              <a:gdLst>
                <a:gd name="connsiteX0" fmla="*/ 0 w 1486746"/>
                <a:gd name="connsiteY0" fmla="*/ 89205 h 892047"/>
                <a:gd name="connsiteX1" fmla="*/ 89205 w 1486746"/>
                <a:gd name="connsiteY1" fmla="*/ 0 h 892047"/>
                <a:gd name="connsiteX2" fmla="*/ 1397541 w 1486746"/>
                <a:gd name="connsiteY2" fmla="*/ 0 h 892047"/>
                <a:gd name="connsiteX3" fmla="*/ 1486746 w 1486746"/>
                <a:gd name="connsiteY3" fmla="*/ 89205 h 892047"/>
                <a:gd name="connsiteX4" fmla="*/ 1486746 w 1486746"/>
                <a:gd name="connsiteY4" fmla="*/ 802842 h 892047"/>
                <a:gd name="connsiteX5" fmla="*/ 1397541 w 1486746"/>
                <a:gd name="connsiteY5" fmla="*/ 892047 h 892047"/>
                <a:gd name="connsiteX6" fmla="*/ 89205 w 1486746"/>
                <a:gd name="connsiteY6" fmla="*/ 892047 h 892047"/>
                <a:gd name="connsiteX7" fmla="*/ 0 w 1486746"/>
                <a:gd name="connsiteY7" fmla="*/ 802842 h 892047"/>
                <a:gd name="connsiteX8" fmla="*/ 0 w 1486746"/>
                <a:gd name="connsiteY8" fmla="*/ 89205 h 8920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86746" h="892047">
                  <a:moveTo>
                    <a:pt x="0" y="89205"/>
                  </a:moveTo>
                  <a:cubicBezTo>
                    <a:pt x="0" y="39938"/>
                    <a:pt x="39938" y="0"/>
                    <a:pt x="89205" y="0"/>
                  </a:cubicBezTo>
                  <a:lnTo>
                    <a:pt x="1397541" y="0"/>
                  </a:lnTo>
                  <a:cubicBezTo>
                    <a:pt x="1446808" y="0"/>
                    <a:pt x="1486746" y="39938"/>
                    <a:pt x="1486746" y="89205"/>
                  </a:cubicBezTo>
                  <a:lnTo>
                    <a:pt x="1486746" y="802842"/>
                  </a:lnTo>
                  <a:cubicBezTo>
                    <a:pt x="1486746" y="852109"/>
                    <a:pt x="1446808" y="892047"/>
                    <a:pt x="1397541" y="892047"/>
                  </a:cubicBezTo>
                  <a:lnTo>
                    <a:pt x="89205" y="892047"/>
                  </a:lnTo>
                  <a:cubicBezTo>
                    <a:pt x="39938" y="892047"/>
                    <a:pt x="0" y="852109"/>
                    <a:pt x="0" y="802842"/>
                  </a:cubicBezTo>
                  <a:lnTo>
                    <a:pt x="0" y="89205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0897" tIns="90897" rIns="90897" bIns="90897" numCol="1" spcCol="1270" anchor="ctr" anchorCtr="0">
              <a:noAutofit/>
            </a:bodyPr>
            <a:lstStyle/>
            <a:p>
              <a:pPr marL="0" lvl="0" indent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000" kern="1200" dirty="0"/>
                <a:t>If</a:t>
              </a:r>
              <a:endParaRPr lang="ru-RU" sz="2000" kern="1200" dirty="0"/>
            </a:p>
          </p:txBody>
        </p:sp>
        <p:sp>
          <p:nvSpPr>
            <p:cNvPr id="9" name="Полилиния: фигура 8">
              <a:extLst>
                <a:ext uri="{FF2B5EF4-FFF2-40B4-BE49-F238E27FC236}">
                  <a16:creationId xmlns:a16="http://schemas.microsoft.com/office/drawing/2014/main" id="{3249DF15-CAF0-08F8-D3CC-EC62A89B74A6}"/>
                </a:ext>
              </a:extLst>
            </p:cNvPr>
            <p:cNvSpPr/>
            <p:nvPr/>
          </p:nvSpPr>
          <p:spPr>
            <a:xfrm rot="10532">
              <a:off x="4333037" y="3045636"/>
              <a:ext cx="313896" cy="368713"/>
            </a:xfrm>
            <a:custGeom>
              <a:avLst/>
              <a:gdLst>
                <a:gd name="connsiteX0" fmla="*/ 0 w 313896"/>
                <a:gd name="connsiteY0" fmla="*/ 73743 h 368713"/>
                <a:gd name="connsiteX1" fmla="*/ 156948 w 313896"/>
                <a:gd name="connsiteY1" fmla="*/ 73743 h 368713"/>
                <a:gd name="connsiteX2" fmla="*/ 156948 w 313896"/>
                <a:gd name="connsiteY2" fmla="*/ 0 h 368713"/>
                <a:gd name="connsiteX3" fmla="*/ 313896 w 313896"/>
                <a:gd name="connsiteY3" fmla="*/ 184357 h 368713"/>
                <a:gd name="connsiteX4" fmla="*/ 156948 w 313896"/>
                <a:gd name="connsiteY4" fmla="*/ 368713 h 368713"/>
                <a:gd name="connsiteX5" fmla="*/ 156948 w 313896"/>
                <a:gd name="connsiteY5" fmla="*/ 294970 h 368713"/>
                <a:gd name="connsiteX6" fmla="*/ 0 w 313896"/>
                <a:gd name="connsiteY6" fmla="*/ 294970 h 368713"/>
                <a:gd name="connsiteX7" fmla="*/ 0 w 313896"/>
                <a:gd name="connsiteY7" fmla="*/ 73743 h 368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13896" h="368713">
                  <a:moveTo>
                    <a:pt x="0" y="73743"/>
                  </a:moveTo>
                  <a:lnTo>
                    <a:pt x="156948" y="73743"/>
                  </a:lnTo>
                  <a:lnTo>
                    <a:pt x="156948" y="0"/>
                  </a:lnTo>
                  <a:lnTo>
                    <a:pt x="313896" y="184357"/>
                  </a:lnTo>
                  <a:lnTo>
                    <a:pt x="156948" y="368713"/>
                  </a:lnTo>
                  <a:lnTo>
                    <a:pt x="156948" y="294970"/>
                  </a:lnTo>
                  <a:lnTo>
                    <a:pt x="0" y="294970"/>
                  </a:lnTo>
                  <a:lnTo>
                    <a:pt x="0" y="73743"/>
                  </a:lnTo>
                  <a:close/>
                </a:path>
              </a:pathLst>
            </a:cu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-1" tIns="73743" rIns="94169" bIns="73742" numCol="1" spcCol="1270" anchor="ctr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ru-RU" sz="2000" kern="1200"/>
            </a:p>
          </p:txBody>
        </p:sp>
        <p:sp>
          <p:nvSpPr>
            <p:cNvPr id="10" name="Полилиния: фигура 9">
              <a:extLst>
                <a:ext uri="{FF2B5EF4-FFF2-40B4-BE49-F238E27FC236}">
                  <a16:creationId xmlns:a16="http://schemas.microsoft.com/office/drawing/2014/main" id="{A229C37E-3956-329C-23AE-88816980A150}"/>
                </a:ext>
              </a:extLst>
            </p:cNvPr>
            <p:cNvSpPr/>
            <p:nvPr/>
          </p:nvSpPr>
          <p:spPr>
            <a:xfrm>
              <a:off x="4777229" y="2787126"/>
              <a:ext cx="1486746" cy="892047"/>
            </a:xfrm>
            <a:custGeom>
              <a:avLst/>
              <a:gdLst>
                <a:gd name="connsiteX0" fmla="*/ 0 w 1486746"/>
                <a:gd name="connsiteY0" fmla="*/ 89205 h 892047"/>
                <a:gd name="connsiteX1" fmla="*/ 89205 w 1486746"/>
                <a:gd name="connsiteY1" fmla="*/ 0 h 892047"/>
                <a:gd name="connsiteX2" fmla="*/ 1397541 w 1486746"/>
                <a:gd name="connsiteY2" fmla="*/ 0 h 892047"/>
                <a:gd name="connsiteX3" fmla="*/ 1486746 w 1486746"/>
                <a:gd name="connsiteY3" fmla="*/ 89205 h 892047"/>
                <a:gd name="connsiteX4" fmla="*/ 1486746 w 1486746"/>
                <a:gd name="connsiteY4" fmla="*/ 802842 h 892047"/>
                <a:gd name="connsiteX5" fmla="*/ 1397541 w 1486746"/>
                <a:gd name="connsiteY5" fmla="*/ 892047 h 892047"/>
                <a:gd name="connsiteX6" fmla="*/ 89205 w 1486746"/>
                <a:gd name="connsiteY6" fmla="*/ 892047 h 892047"/>
                <a:gd name="connsiteX7" fmla="*/ 0 w 1486746"/>
                <a:gd name="connsiteY7" fmla="*/ 802842 h 892047"/>
                <a:gd name="connsiteX8" fmla="*/ 0 w 1486746"/>
                <a:gd name="connsiteY8" fmla="*/ 89205 h 8920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86746" h="892047">
                  <a:moveTo>
                    <a:pt x="0" y="89205"/>
                  </a:moveTo>
                  <a:cubicBezTo>
                    <a:pt x="0" y="39938"/>
                    <a:pt x="39938" y="0"/>
                    <a:pt x="89205" y="0"/>
                  </a:cubicBezTo>
                  <a:lnTo>
                    <a:pt x="1397541" y="0"/>
                  </a:lnTo>
                  <a:cubicBezTo>
                    <a:pt x="1446808" y="0"/>
                    <a:pt x="1486746" y="39938"/>
                    <a:pt x="1486746" y="89205"/>
                  </a:cubicBezTo>
                  <a:lnTo>
                    <a:pt x="1486746" y="802842"/>
                  </a:lnTo>
                  <a:cubicBezTo>
                    <a:pt x="1486746" y="852109"/>
                    <a:pt x="1446808" y="892047"/>
                    <a:pt x="1397541" y="892047"/>
                  </a:cubicBezTo>
                  <a:lnTo>
                    <a:pt x="89205" y="892047"/>
                  </a:lnTo>
                  <a:cubicBezTo>
                    <a:pt x="39938" y="892047"/>
                    <a:pt x="0" y="852109"/>
                    <a:pt x="0" y="802842"/>
                  </a:cubicBezTo>
                  <a:lnTo>
                    <a:pt x="0" y="89205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-968541"/>
                <a:satOff val="-4732"/>
                <a:lumOff val="1765"/>
                <a:alphaOff val="0"/>
              </a:schemeClr>
            </a:fillRef>
            <a:effectRef idx="0">
              <a:schemeClr val="accent3">
                <a:hueOff val="-968541"/>
                <a:satOff val="-4732"/>
                <a:lumOff val="1765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0897" tIns="90897" rIns="90897" bIns="90897" numCol="1" spcCol="1270" anchor="ctr" anchorCtr="0">
              <a:noAutofit/>
            </a:bodyPr>
            <a:lstStyle/>
            <a:p>
              <a:pPr marL="0" lvl="0" indent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ru-RU" sz="2000" kern="1200" dirty="0"/>
                <a:t>подлежащее</a:t>
              </a:r>
            </a:p>
          </p:txBody>
        </p:sp>
        <p:sp>
          <p:nvSpPr>
            <p:cNvPr id="11" name="Полилиния: фигура 10">
              <a:extLst>
                <a:ext uri="{FF2B5EF4-FFF2-40B4-BE49-F238E27FC236}">
                  <a16:creationId xmlns:a16="http://schemas.microsoft.com/office/drawing/2014/main" id="{D904DBA4-73E2-5440-2EF3-19F8A49E1AB2}"/>
                </a:ext>
              </a:extLst>
            </p:cNvPr>
            <p:cNvSpPr/>
            <p:nvPr/>
          </p:nvSpPr>
          <p:spPr>
            <a:xfrm rot="50344">
              <a:off x="6418072" y="3064330"/>
              <a:ext cx="326757" cy="368713"/>
            </a:xfrm>
            <a:custGeom>
              <a:avLst/>
              <a:gdLst>
                <a:gd name="connsiteX0" fmla="*/ 0 w 326757"/>
                <a:gd name="connsiteY0" fmla="*/ 73743 h 368713"/>
                <a:gd name="connsiteX1" fmla="*/ 163379 w 326757"/>
                <a:gd name="connsiteY1" fmla="*/ 73743 h 368713"/>
                <a:gd name="connsiteX2" fmla="*/ 163379 w 326757"/>
                <a:gd name="connsiteY2" fmla="*/ 0 h 368713"/>
                <a:gd name="connsiteX3" fmla="*/ 326757 w 326757"/>
                <a:gd name="connsiteY3" fmla="*/ 184357 h 368713"/>
                <a:gd name="connsiteX4" fmla="*/ 163379 w 326757"/>
                <a:gd name="connsiteY4" fmla="*/ 368713 h 368713"/>
                <a:gd name="connsiteX5" fmla="*/ 163379 w 326757"/>
                <a:gd name="connsiteY5" fmla="*/ 294970 h 368713"/>
                <a:gd name="connsiteX6" fmla="*/ 0 w 326757"/>
                <a:gd name="connsiteY6" fmla="*/ 294970 h 368713"/>
                <a:gd name="connsiteX7" fmla="*/ 0 w 326757"/>
                <a:gd name="connsiteY7" fmla="*/ 73743 h 368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26757" h="368713">
                  <a:moveTo>
                    <a:pt x="0" y="73743"/>
                  </a:moveTo>
                  <a:lnTo>
                    <a:pt x="163379" y="73743"/>
                  </a:lnTo>
                  <a:lnTo>
                    <a:pt x="163379" y="0"/>
                  </a:lnTo>
                  <a:lnTo>
                    <a:pt x="326757" y="184357"/>
                  </a:lnTo>
                  <a:lnTo>
                    <a:pt x="163379" y="368713"/>
                  </a:lnTo>
                  <a:lnTo>
                    <a:pt x="163379" y="294970"/>
                  </a:lnTo>
                  <a:lnTo>
                    <a:pt x="0" y="294970"/>
                  </a:lnTo>
                  <a:lnTo>
                    <a:pt x="0" y="73743"/>
                  </a:lnTo>
                  <a:close/>
                </a:path>
              </a:pathLst>
            </a:cu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-1210676"/>
                <a:satOff val="-5915"/>
                <a:lumOff val="2206"/>
                <a:alphaOff val="0"/>
              </a:schemeClr>
            </a:fillRef>
            <a:effectRef idx="0">
              <a:schemeClr val="accent3">
                <a:hueOff val="-1210676"/>
                <a:satOff val="-5915"/>
                <a:lumOff val="2206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-1" tIns="73742" rIns="98027" bIns="73743" numCol="1" spcCol="1270" anchor="ctr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ru-RU" sz="2000" kern="1200"/>
            </a:p>
          </p:txBody>
        </p:sp>
        <p:sp>
          <p:nvSpPr>
            <p:cNvPr id="12" name="Полилиния: фигура 11">
              <a:extLst>
                <a:ext uri="{FF2B5EF4-FFF2-40B4-BE49-F238E27FC236}">
                  <a16:creationId xmlns:a16="http://schemas.microsoft.com/office/drawing/2014/main" id="{6359755D-607D-5BDB-557B-3FDA533D8A31}"/>
                </a:ext>
              </a:extLst>
            </p:cNvPr>
            <p:cNvSpPr/>
            <p:nvPr/>
          </p:nvSpPr>
          <p:spPr>
            <a:xfrm>
              <a:off x="6880433" y="2817929"/>
              <a:ext cx="1486746" cy="892047"/>
            </a:xfrm>
            <a:custGeom>
              <a:avLst/>
              <a:gdLst>
                <a:gd name="connsiteX0" fmla="*/ 0 w 1486746"/>
                <a:gd name="connsiteY0" fmla="*/ 89205 h 892047"/>
                <a:gd name="connsiteX1" fmla="*/ 89205 w 1486746"/>
                <a:gd name="connsiteY1" fmla="*/ 0 h 892047"/>
                <a:gd name="connsiteX2" fmla="*/ 1397541 w 1486746"/>
                <a:gd name="connsiteY2" fmla="*/ 0 h 892047"/>
                <a:gd name="connsiteX3" fmla="*/ 1486746 w 1486746"/>
                <a:gd name="connsiteY3" fmla="*/ 89205 h 892047"/>
                <a:gd name="connsiteX4" fmla="*/ 1486746 w 1486746"/>
                <a:gd name="connsiteY4" fmla="*/ 802842 h 892047"/>
                <a:gd name="connsiteX5" fmla="*/ 1397541 w 1486746"/>
                <a:gd name="connsiteY5" fmla="*/ 892047 h 892047"/>
                <a:gd name="connsiteX6" fmla="*/ 89205 w 1486746"/>
                <a:gd name="connsiteY6" fmla="*/ 892047 h 892047"/>
                <a:gd name="connsiteX7" fmla="*/ 0 w 1486746"/>
                <a:gd name="connsiteY7" fmla="*/ 802842 h 892047"/>
                <a:gd name="connsiteX8" fmla="*/ 0 w 1486746"/>
                <a:gd name="connsiteY8" fmla="*/ 89205 h 8920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86746" h="892047">
                  <a:moveTo>
                    <a:pt x="0" y="89205"/>
                  </a:moveTo>
                  <a:cubicBezTo>
                    <a:pt x="0" y="39938"/>
                    <a:pt x="39938" y="0"/>
                    <a:pt x="89205" y="0"/>
                  </a:cubicBezTo>
                  <a:lnTo>
                    <a:pt x="1397541" y="0"/>
                  </a:lnTo>
                  <a:cubicBezTo>
                    <a:pt x="1446808" y="0"/>
                    <a:pt x="1486746" y="39938"/>
                    <a:pt x="1486746" y="89205"/>
                  </a:cubicBezTo>
                  <a:lnTo>
                    <a:pt x="1486746" y="802842"/>
                  </a:lnTo>
                  <a:cubicBezTo>
                    <a:pt x="1486746" y="852109"/>
                    <a:pt x="1446808" y="892047"/>
                    <a:pt x="1397541" y="892047"/>
                  </a:cubicBezTo>
                  <a:lnTo>
                    <a:pt x="89205" y="892047"/>
                  </a:lnTo>
                  <a:cubicBezTo>
                    <a:pt x="39938" y="892047"/>
                    <a:pt x="0" y="852109"/>
                    <a:pt x="0" y="802842"/>
                  </a:cubicBezTo>
                  <a:lnTo>
                    <a:pt x="0" y="89205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-1937082"/>
                <a:satOff val="-9464"/>
                <a:lumOff val="3529"/>
                <a:alphaOff val="0"/>
              </a:schemeClr>
            </a:fillRef>
            <a:effectRef idx="0">
              <a:schemeClr val="accent3">
                <a:hueOff val="-1937082"/>
                <a:satOff val="-9464"/>
                <a:lumOff val="3529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0897" tIns="90897" rIns="90897" bIns="90897" numCol="1" spcCol="1270" anchor="ctr" anchorCtr="0">
              <a:noAutofit/>
            </a:bodyPr>
            <a:lstStyle/>
            <a:p>
              <a:pPr marL="0" lvl="0" indent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ru-RU" sz="2000" kern="1200" dirty="0"/>
                <a:t>Глагол в </a:t>
              </a:r>
              <a:r>
                <a:rPr lang="en-US" sz="2000" kern="1200" dirty="0"/>
                <a:t>Past Simple</a:t>
              </a:r>
              <a:endParaRPr lang="ru-RU" sz="2000" kern="1200" dirty="0"/>
            </a:p>
          </p:txBody>
        </p:sp>
        <p:sp>
          <p:nvSpPr>
            <p:cNvPr id="13" name="Полилиния: фигура 12">
              <a:extLst>
                <a:ext uri="{FF2B5EF4-FFF2-40B4-BE49-F238E27FC236}">
                  <a16:creationId xmlns:a16="http://schemas.microsoft.com/office/drawing/2014/main" id="{D6CF0C0D-CCE9-A06E-E616-F90321D15458}"/>
                </a:ext>
              </a:extLst>
            </p:cNvPr>
            <p:cNvSpPr/>
            <p:nvPr/>
          </p:nvSpPr>
          <p:spPr>
            <a:xfrm rot="13101037" flipH="1">
              <a:off x="3306934" y="4277254"/>
              <a:ext cx="35073" cy="34754"/>
            </a:xfrm>
            <a:custGeom>
              <a:avLst/>
              <a:gdLst>
                <a:gd name="connsiteX0" fmla="*/ 0 w 35072"/>
                <a:gd name="connsiteY0" fmla="*/ 6951 h 34754"/>
                <a:gd name="connsiteX1" fmla="*/ 17695 w 35072"/>
                <a:gd name="connsiteY1" fmla="*/ 6951 h 34754"/>
                <a:gd name="connsiteX2" fmla="*/ 17695 w 35072"/>
                <a:gd name="connsiteY2" fmla="*/ 0 h 34754"/>
                <a:gd name="connsiteX3" fmla="*/ 35072 w 35072"/>
                <a:gd name="connsiteY3" fmla="*/ 17377 h 34754"/>
                <a:gd name="connsiteX4" fmla="*/ 17695 w 35072"/>
                <a:gd name="connsiteY4" fmla="*/ 34754 h 34754"/>
                <a:gd name="connsiteX5" fmla="*/ 17695 w 35072"/>
                <a:gd name="connsiteY5" fmla="*/ 27803 h 34754"/>
                <a:gd name="connsiteX6" fmla="*/ 0 w 35072"/>
                <a:gd name="connsiteY6" fmla="*/ 27803 h 34754"/>
                <a:gd name="connsiteX7" fmla="*/ 0 w 35072"/>
                <a:gd name="connsiteY7" fmla="*/ 6951 h 34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072" h="34754">
                  <a:moveTo>
                    <a:pt x="35072" y="27803"/>
                  </a:moveTo>
                  <a:lnTo>
                    <a:pt x="17377" y="27803"/>
                  </a:lnTo>
                  <a:lnTo>
                    <a:pt x="17377" y="34754"/>
                  </a:lnTo>
                  <a:lnTo>
                    <a:pt x="0" y="17377"/>
                  </a:lnTo>
                  <a:lnTo>
                    <a:pt x="17377" y="0"/>
                  </a:lnTo>
                  <a:lnTo>
                    <a:pt x="17377" y="6951"/>
                  </a:lnTo>
                  <a:lnTo>
                    <a:pt x="35072" y="6951"/>
                  </a:lnTo>
                  <a:lnTo>
                    <a:pt x="35072" y="27803"/>
                  </a:lnTo>
                  <a:close/>
                </a:path>
              </a:pathLst>
            </a:cu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-2421353"/>
                <a:satOff val="-11830"/>
                <a:lumOff val="4411"/>
                <a:alphaOff val="0"/>
              </a:schemeClr>
            </a:fillRef>
            <a:effectRef idx="0">
              <a:schemeClr val="accent3">
                <a:hueOff val="-2421353"/>
                <a:satOff val="-11830"/>
                <a:lumOff val="4411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-1" tIns="6950" rIns="10427" bIns="6951" numCol="1" spcCol="1270" anchor="ctr" anchorCtr="0">
              <a:noAutofit/>
            </a:bodyPr>
            <a:lstStyle/>
            <a:p>
              <a:pPr marL="0" lvl="0" indent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ru-RU" sz="2000" kern="1200"/>
            </a:p>
          </p:txBody>
        </p:sp>
        <p:sp>
          <p:nvSpPr>
            <p:cNvPr id="14" name="Полилиния: фигура 13">
              <a:extLst>
                <a:ext uri="{FF2B5EF4-FFF2-40B4-BE49-F238E27FC236}">
                  <a16:creationId xmlns:a16="http://schemas.microsoft.com/office/drawing/2014/main" id="{C4CEBF68-8D66-82CB-B2E3-D4B5D0AC86C7}"/>
                </a:ext>
              </a:extLst>
            </p:cNvPr>
            <p:cNvSpPr/>
            <p:nvPr/>
          </p:nvSpPr>
          <p:spPr>
            <a:xfrm>
              <a:off x="3803342" y="3860349"/>
              <a:ext cx="1486746" cy="892047"/>
            </a:xfrm>
            <a:custGeom>
              <a:avLst/>
              <a:gdLst>
                <a:gd name="connsiteX0" fmla="*/ 0 w 1486746"/>
                <a:gd name="connsiteY0" fmla="*/ 89205 h 892047"/>
                <a:gd name="connsiteX1" fmla="*/ 89205 w 1486746"/>
                <a:gd name="connsiteY1" fmla="*/ 0 h 892047"/>
                <a:gd name="connsiteX2" fmla="*/ 1397541 w 1486746"/>
                <a:gd name="connsiteY2" fmla="*/ 0 h 892047"/>
                <a:gd name="connsiteX3" fmla="*/ 1486746 w 1486746"/>
                <a:gd name="connsiteY3" fmla="*/ 89205 h 892047"/>
                <a:gd name="connsiteX4" fmla="*/ 1486746 w 1486746"/>
                <a:gd name="connsiteY4" fmla="*/ 802842 h 892047"/>
                <a:gd name="connsiteX5" fmla="*/ 1397541 w 1486746"/>
                <a:gd name="connsiteY5" fmla="*/ 892047 h 892047"/>
                <a:gd name="connsiteX6" fmla="*/ 89205 w 1486746"/>
                <a:gd name="connsiteY6" fmla="*/ 892047 h 892047"/>
                <a:gd name="connsiteX7" fmla="*/ 0 w 1486746"/>
                <a:gd name="connsiteY7" fmla="*/ 802842 h 892047"/>
                <a:gd name="connsiteX8" fmla="*/ 0 w 1486746"/>
                <a:gd name="connsiteY8" fmla="*/ 89205 h 8920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86746" h="892047">
                  <a:moveTo>
                    <a:pt x="0" y="89205"/>
                  </a:moveTo>
                  <a:cubicBezTo>
                    <a:pt x="0" y="39938"/>
                    <a:pt x="39938" y="0"/>
                    <a:pt x="89205" y="0"/>
                  </a:cubicBezTo>
                  <a:lnTo>
                    <a:pt x="1397541" y="0"/>
                  </a:lnTo>
                  <a:cubicBezTo>
                    <a:pt x="1446808" y="0"/>
                    <a:pt x="1486746" y="39938"/>
                    <a:pt x="1486746" y="89205"/>
                  </a:cubicBezTo>
                  <a:lnTo>
                    <a:pt x="1486746" y="802842"/>
                  </a:lnTo>
                  <a:cubicBezTo>
                    <a:pt x="1486746" y="852109"/>
                    <a:pt x="1446808" y="892047"/>
                    <a:pt x="1397541" y="892047"/>
                  </a:cubicBezTo>
                  <a:lnTo>
                    <a:pt x="89205" y="892047"/>
                  </a:lnTo>
                  <a:cubicBezTo>
                    <a:pt x="39938" y="892047"/>
                    <a:pt x="0" y="852109"/>
                    <a:pt x="0" y="802842"/>
                  </a:cubicBezTo>
                  <a:lnTo>
                    <a:pt x="0" y="89205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-2905623"/>
                <a:satOff val="-14197"/>
                <a:lumOff val="5294"/>
                <a:alphaOff val="0"/>
              </a:schemeClr>
            </a:fillRef>
            <a:effectRef idx="0">
              <a:schemeClr val="accent3">
                <a:hueOff val="-2905623"/>
                <a:satOff val="-14197"/>
                <a:lumOff val="5294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0897" tIns="90897" rIns="90897" bIns="90897" numCol="1" spcCol="1270" anchor="ctr" anchorCtr="0">
              <a:noAutofit/>
            </a:bodyPr>
            <a:lstStyle/>
            <a:p>
              <a:pPr marL="0" lvl="0" indent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ru-RU" sz="2000" kern="1200" dirty="0"/>
                <a:t>Подлежащее</a:t>
              </a:r>
            </a:p>
          </p:txBody>
        </p:sp>
        <p:sp>
          <p:nvSpPr>
            <p:cNvPr id="15" name="Полилиния: фигура 14">
              <a:extLst>
                <a:ext uri="{FF2B5EF4-FFF2-40B4-BE49-F238E27FC236}">
                  <a16:creationId xmlns:a16="http://schemas.microsoft.com/office/drawing/2014/main" id="{67F10BDE-DAE5-43BA-1563-E75A7110F7A3}"/>
                </a:ext>
              </a:extLst>
            </p:cNvPr>
            <p:cNvSpPr/>
            <p:nvPr/>
          </p:nvSpPr>
          <p:spPr>
            <a:xfrm>
              <a:off x="5438762" y="4122016"/>
              <a:ext cx="315190" cy="368713"/>
            </a:xfrm>
            <a:custGeom>
              <a:avLst/>
              <a:gdLst>
                <a:gd name="connsiteX0" fmla="*/ 0 w 315190"/>
                <a:gd name="connsiteY0" fmla="*/ 73743 h 368713"/>
                <a:gd name="connsiteX1" fmla="*/ 157595 w 315190"/>
                <a:gd name="connsiteY1" fmla="*/ 73743 h 368713"/>
                <a:gd name="connsiteX2" fmla="*/ 157595 w 315190"/>
                <a:gd name="connsiteY2" fmla="*/ 0 h 368713"/>
                <a:gd name="connsiteX3" fmla="*/ 315190 w 315190"/>
                <a:gd name="connsiteY3" fmla="*/ 184357 h 368713"/>
                <a:gd name="connsiteX4" fmla="*/ 157595 w 315190"/>
                <a:gd name="connsiteY4" fmla="*/ 368713 h 368713"/>
                <a:gd name="connsiteX5" fmla="*/ 157595 w 315190"/>
                <a:gd name="connsiteY5" fmla="*/ 294970 h 368713"/>
                <a:gd name="connsiteX6" fmla="*/ 0 w 315190"/>
                <a:gd name="connsiteY6" fmla="*/ 294970 h 368713"/>
                <a:gd name="connsiteX7" fmla="*/ 0 w 315190"/>
                <a:gd name="connsiteY7" fmla="*/ 73743 h 368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15190" h="368713">
                  <a:moveTo>
                    <a:pt x="0" y="73743"/>
                  </a:moveTo>
                  <a:lnTo>
                    <a:pt x="157595" y="73743"/>
                  </a:lnTo>
                  <a:lnTo>
                    <a:pt x="157595" y="0"/>
                  </a:lnTo>
                  <a:lnTo>
                    <a:pt x="315190" y="184357"/>
                  </a:lnTo>
                  <a:lnTo>
                    <a:pt x="157595" y="368713"/>
                  </a:lnTo>
                  <a:lnTo>
                    <a:pt x="157595" y="294970"/>
                  </a:lnTo>
                  <a:lnTo>
                    <a:pt x="0" y="294970"/>
                  </a:lnTo>
                  <a:lnTo>
                    <a:pt x="0" y="73743"/>
                  </a:lnTo>
                  <a:close/>
                </a:path>
              </a:pathLst>
            </a:cu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-3632029"/>
                <a:satOff val="-17746"/>
                <a:lumOff val="6617"/>
                <a:alphaOff val="0"/>
              </a:schemeClr>
            </a:fillRef>
            <a:effectRef idx="0">
              <a:schemeClr val="accent3">
                <a:hueOff val="-3632029"/>
                <a:satOff val="-17746"/>
                <a:lumOff val="6617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73743" rIns="94557" bIns="73743" numCol="1" spcCol="1270" anchor="ctr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ru-RU" sz="2000" kern="1200"/>
            </a:p>
          </p:txBody>
        </p:sp>
        <p:sp>
          <p:nvSpPr>
            <p:cNvPr id="16" name="Полилиния: фигура 15">
              <a:extLst>
                <a:ext uri="{FF2B5EF4-FFF2-40B4-BE49-F238E27FC236}">
                  <a16:creationId xmlns:a16="http://schemas.microsoft.com/office/drawing/2014/main" id="{CD4E5956-D56C-E65F-1A7E-1052CD93CEEE}"/>
                </a:ext>
              </a:extLst>
            </p:cNvPr>
            <p:cNvSpPr/>
            <p:nvPr/>
          </p:nvSpPr>
          <p:spPr>
            <a:xfrm>
              <a:off x="5884786" y="3860349"/>
              <a:ext cx="1486746" cy="892047"/>
            </a:xfrm>
            <a:custGeom>
              <a:avLst/>
              <a:gdLst>
                <a:gd name="connsiteX0" fmla="*/ 0 w 1486746"/>
                <a:gd name="connsiteY0" fmla="*/ 89205 h 892047"/>
                <a:gd name="connsiteX1" fmla="*/ 89205 w 1486746"/>
                <a:gd name="connsiteY1" fmla="*/ 0 h 892047"/>
                <a:gd name="connsiteX2" fmla="*/ 1397541 w 1486746"/>
                <a:gd name="connsiteY2" fmla="*/ 0 h 892047"/>
                <a:gd name="connsiteX3" fmla="*/ 1486746 w 1486746"/>
                <a:gd name="connsiteY3" fmla="*/ 89205 h 892047"/>
                <a:gd name="connsiteX4" fmla="*/ 1486746 w 1486746"/>
                <a:gd name="connsiteY4" fmla="*/ 802842 h 892047"/>
                <a:gd name="connsiteX5" fmla="*/ 1397541 w 1486746"/>
                <a:gd name="connsiteY5" fmla="*/ 892047 h 892047"/>
                <a:gd name="connsiteX6" fmla="*/ 89205 w 1486746"/>
                <a:gd name="connsiteY6" fmla="*/ 892047 h 892047"/>
                <a:gd name="connsiteX7" fmla="*/ 0 w 1486746"/>
                <a:gd name="connsiteY7" fmla="*/ 802842 h 892047"/>
                <a:gd name="connsiteX8" fmla="*/ 0 w 1486746"/>
                <a:gd name="connsiteY8" fmla="*/ 89205 h 8920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86746" h="892047">
                  <a:moveTo>
                    <a:pt x="0" y="89205"/>
                  </a:moveTo>
                  <a:cubicBezTo>
                    <a:pt x="0" y="39938"/>
                    <a:pt x="39938" y="0"/>
                    <a:pt x="89205" y="0"/>
                  </a:cubicBezTo>
                  <a:lnTo>
                    <a:pt x="1397541" y="0"/>
                  </a:lnTo>
                  <a:cubicBezTo>
                    <a:pt x="1446808" y="0"/>
                    <a:pt x="1486746" y="39938"/>
                    <a:pt x="1486746" y="89205"/>
                  </a:cubicBezTo>
                  <a:lnTo>
                    <a:pt x="1486746" y="802842"/>
                  </a:lnTo>
                  <a:cubicBezTo>
                    <a:pt x="1486746" y="852109"/>
                    <a:pt x="1446808" y="892047"/>
                    <a:pt x="1397541" y="892047"/>
                  </a:cubicBezTo>
                  <a:lnTo>
                    <a:pt x="89205" y="892047"/>
                  </a:lnTo>
                  <a:cubicBezTo>
                    <a:pt x="39938" y="892047"/>
                    <a:pt x="0" y="852109"/>
                    <a:pt x="0" y="802842"/>
                  </a:cubicBezTo>
                  <a:lnTo>
                    <a:pt x="0" y="89205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-3874164"/>
                <a:satOff val="-18929"/>
                <a:lumOff val="7058"/>
                <a:alphaOff val="0"/>
              </a:schemeClr>
            </a:fillRef>
            <a:effectRef idx="0">
              <a:schemeClr val="accent3">
                <a:hueOff val="-3874164"/>
                <a:satOff val="-18929"/>
                <a:lumOff val="7058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0897" tIns="90897" rIns="90897" bIns="90897" numCol="1" spcCol="1270" anchor="ctr" anchorCtr="0">
              <a:noAutofit/>
            </a:bodyPr>
            <a:lstStyle/>
            <a:p>
              <a:pPr marL="0" lvl="0" indent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000" kern="1200" dirty="0"/>
                <a:t>would</a:t>
              </a:r>
              <a:endParaRPr lang="ru-RU" sz="2000" kern="1200" dirty="0"/>
            </a:p>
          </p:txBody>
        </p:sp>
        <p:sp>
          <p:nvSpPr>
            <p:cNvPr id="17" name="Полилиния: фигура 16">
              <a:extLst>
                <a:ext uri="{FF2B5EF4-FFF2-40B4-BE49-F238E27FC236}">
                  <a16:creationId xmlns:a16="http://schemas.microsoft.com/office/drawing/2014/main" id="{D9E7F721-4986-D3E3-2E9E-DAA49404BE6A}"/>
                </a:ext>
              </a:extLst>
            </p:cNvPr>
            <p:cNvSpPr/>
            <p:nvPr/>
          </p:nvSpPr>
          <p:spPr>
            <a:xfrm>
              <a:off x="7520207" y="4122016"/>
              <a:ext cx="315190" cy="368713"/>
            </a:xfrm>
            <a:custGeom>
              <a:avLst/>
              <a:gdLst>
                <a:gd name="connsiteX0" fmla="*/ 0 w 315190"/>
                <a:gd name="connsiteY0" fmla="*/ 73743 h 368713"/>
                <a:gd name="connsiteX1" fmla="*/ 157595 w 315190"/>
                <a:gd name="connsiteY1" fmla="*/ 73743 h 368713"/>
                <a:gd name="connsiteX2" fmla="*/ 157595 w 315190"/>
                <a:gd name="connsiteY2" fmla="*/ 0 h 368713"/>
                <a:gd name="connsiteX3" fmla="*/ 315190 w 315190"/>
                <a:gd name="connsiteY3" fmla="*/ 184357 h 368713"/>
                <a:gd name="connsiteX4" fmla="*/ 157595 w 315190"/>
                <a:gd name="connsiteY4" fmla="*/ 368713 h 368713"/>
                <a:gd name="connsiteX5" fmla="*/ 157595 w 315190"/>
                <a:gd name="connsiteY5" fmla="*/ 294970 h 368713"/>
                <a:gd name="connsiteX6" fmla="*/ 0 w 315190"/>
                <a:gd name="connsiteY6" fmla="*/ 294970 h 368713"/>
                <a:gd name="connsiteX7" fmla="*/ 0 w 315190"/>
                <a:gd name="connsiteY7" fmla="*/ 73743 h 368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15190" h="368713">
                  <a:moveTo>
                    <a:pt x="0" y="73743"/>
                  </a:moveTo>
                  <a:lnTo>
                    <a:pt x="157595" y="73743"/>
                  </a:lnTo>
                  <a:lnTo>
                    <a:pt x="157595" y="0"/>
                  </a:lnTo>
                  <a:lnTo>
                    <a:pt x="315190" y="184357"/>
                  </a:lnTo>
                  <a:lnTo>
                    <a:pt x="157595" y="368713"/>
                  </a:lnTo>
                  <a:lnTo>
                    <a:pt x="157595" y="294970"/>
                  </a:lnTo>
                  <a:lnTo>
                    <a:pt x="0" y="294970"/>
                  </a:lnTo>
                  <a:lnTo>
                    <a:pt x="0" y="73743"/>
                  </a:lnTo>
                  <a:close/>
                </a:path>
              </a:pathLst>
            </a:cu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-4842705"/>
                <a:satOff val="-23661"/>
                <a:lumOff val="8823"/>
                <a:alphaOff val="0"/>
              </a:schemeClr>
            </a:fillRef>
            <a:effectRef idx="0">
              <a:schemeClr val="accent3">
                <a:hueOff val="-4842705"/>
                <a:satOff val="-23661"/>
                <a:lumOff val="8823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73743" rIns="94557" bIns="73743" numCol="1" spcCol="1270" anchor="ctr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ru-RU" sz="2000" kern="1200"/>
            </a:p>
          </p:txBody>
        </p:sp>
        <p:sp>
          <p:nvSpPr>
            <p:cNvPr id="18" name="Полилиния: фигура 17">
              <a:extLst>
                <a:ext uri="{FF2B5EF4-FFF2-40B4-BE49-F238E27FC236}">
                  <a16:creationId xmlns:a16="http://schemas.microsoft.com/office/drawing/2014/main" id="{2EED65E2-883F-082A-28FA-2DA6BAE7C222}"/>
                </a:ext>
              </a:extLst>
            </p:cNvPr>
            <p:cNvSpPr/>
            <p:nvPr/>
          </p:nvSpPr>
          <p:spPr>
            <a:xfrm>
              <a:off x="7966230" y="3860349"/>
              <a:ext cx="1486746" cy="892047"/>
            </a:xfrm>
            <a:custGeom>
              <a:avLst/>
              <a:gdLst>
                <a:gd name="connsiteX0" fmla="*/ 0 w 1486746"/>
                <a:gd name="connsiteY0" fmla="*/ 89205 h 892047"/>
                <a:gd name="connsiteX1" fmla="*/ 89205 w 1486746"/>
                <a:gd name="connsiteY1" fmla="*/ 0 h 892047"/>
                <a:gd name="connsiteX2" fmla="*/ 1397541 w 1486746"/>
                <a:gd name="connsiteY2" fmla="*/ 0 h 892047"/>
                <a:gd name="connsiteX3" fmla="*/ 1486746 w 1486746"/>
                <a:gd name="connsiteY3" fmla="*/ 89205 h 892047"/>
                <a:gd name="connsiteX4" fmla="*/ 1486746 w 1486746"/>
                <a:gd name="connsiteY4" fmla="*/ 802842 h 892047"/>
                <a:gd name="connsiteX5" fmla="*/ 1397541 w 1486746"/>
                <a:gd name="connsiteY5" fmla="*/ 892047 h 892047"/>
                <a:gd name="connsiteX6" fmla="*/ 89205 w 1486746"/>
                <a:gd name="connsiteY6" fmla="*/ 892047 h 892047"/>
                <a:gd name="connsiteX7" fmla="*/ 0 w 1486746"/>
                <a:gd name="connsiteY7" fmla="*/ 802842 h 892047"/>
                <a:gd name="connsiteX8" fmla="*/ 0 w 1486746"/>
                <a:gd name="connsiteY8" fmla="*/ 89205 h 8920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86746" h="892047">
                  <a:moveTo>
                    <a:pt x="0" y="89205"/>
                  </a:moveTo>
                  <a:cubicBezTo>
                    <a:pt x="0" y="39938"/>
                    <a:pt x="39938" y="0"/>
                    <a:pt x="89205" y="0"/>
                  </a:cubicBezTo>
                  <a:lnTo>
                    <a:pt x="1397541" y="0"/>
                  </a:lnTo>
                  <a:cubicBezTo>
                    <a:pt x="1446808" y="0"/>
                    <a:pt x="1486746" y="39938"/>
                    <a:pt x="1486746" y="89205"/>
                  </a:cubicBezTo>
                  <a:lnTo>
                    <a:pt x="1486746" y="802842"/>
                  </a:lnTo>
                  <a:cubicBezTo>
                    <a:pt x="1486746" y="852109"/>
                    <a:pt x="1446808" y="892047"/>
                    <a:pt x="1397541" y="892047"/>
                  </a:cubicBezTo>
                  <a:lnTo>
                    <a:pt x="89205" y="892047"/>
                  </a:lnTo>
                  <a:cubicBezTo>
                    <a:pt x="39938" y="892047"/>
                    <a:pt x="0" y="852109"/>
                    <a:pt x="0" y="802842"/>
                  </a:cubicBezTo>
                  <a:lnTo>
                    <a:pt x="0" y="89205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-4842705"/>
                <a:satOff val="-23661"/>
                <a:lumOff val="8823"/>
                <a:alphaOff val="0"/>
              </a:schemeClr>
            </a:fillRef>
            <a:effectRef idx="0">
              <a:schemeClr val="accent3">
                <a:hueOff val="-4842705"/>
                <a:satOff val="-23661"/>
                <a:lumOff val="8823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0897" tIns="90897" rIns="90897" bIns="90897" numCol="1" spcCol="1270" anchor="ctr" anchorCtr="0">
              <a:noAutofit/>
            </a:bodyPr>
            <a:lstStyle/>
            <a:p>
              <a:pPr marL="0" lvl="0" indent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ru-RU" sz="2000" kern="1200" dirty="0"/>
                <a:t>Инфинитив без </a:t>
              </a:r>
              <a:r>
                <a:rPr lang="en-US" sz="2000" kern="1200" dirty="0"/>
                <a:t>to</a:t>
              </a:r>
              <a:endParaRPr lang="ru-RU" sz="20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4831794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8E10936-5E65-638E-4AA2-5B2F68D36F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Задание 1</a:t>
            </a:r>
            <a:br>
              <a:rPr lang="ru-RU" dirty="0"/>
            </a:br>
            <a:r>
              <a:rPr lang="ru-RU" dirty="0"/>
              <a:t>Составь диалоги по картинкам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D0526108-040F-FD75-88F9-A39AABC503A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1678" y="2241030"/>
            <a:ext cx="4320806" cy="3594100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9C0B82D-660B-1EE6-2B24-13E5B6A960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8697" y="2241030"/>
            <a:ext cx="4321937" cy="359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54279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EE630615-E322-3623-BA45-9BBB284ED1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51482" y="322289"/>
            <a:ext cx="10178322" cy="3593591"/>
          </a:xfrm>
        </p:spPr>
        <p:txBody>
          <a:bodyPr/>
          <a:lstStyle/>
          <a:p>
            <a:pPr marL="0" indent="0" algn="ctr">
              <a:buNone/>
            </a:pPr>
            <a:r>
              <a:rPr lang="ru-RU" sz="4000" dirty="0">
                <a:solidFill>
                  <a:srgbClr val="D36F68">
                    <a:lumMod val="50000"/>
                  </a:srgb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 помощью модального глагола </a:t>
            </a: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D36F68">
                    <a:lumMod val="50000"/>
                  </a:srgbClr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Would </a:t>
            </a:r>
            <a:r>
              <a:rPr kumimoji="0" lang="ru-RU" sz="4000" b="0" i="0" u="none" strike="noStrike" kern="1200" cap="none" spc="0" normalizeH="0" baseline="0" noProof="0" dirty="0">
                <a:ln>
                  <a:noFill/>
                </a:ln>
                <a:solidFill>
                  <a:srgbClr val="D36F68">
                    <a:lumMod val="50000"/>
                  </a:srgbClr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можно описать </a:t>
            </a:r>
            <a:r>
              <a:rPr lang="ru-RU" sz="4000" dirty="0">
                <a:solidFill>
                  <a:srgbClr val="D36F68">
                    <a:lumMod val="50000"/>
                  </a:srgb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повторяющиеся действия в прошлом</a:t>
            </a:r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EC8F5D9-3ADB-41C7-D31A-52A2E8DF4D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5771" y="2715653"/>
            <a:ext cx="4429743" cy="3820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6721112"/>
      </p:ext>
    </p:extLst>
  </p:cSld>
  <p:clrMapOvr>
    <a:masterClrMapping/>
  </p:clrMapOvr>
</p:sld>
</file>

<file path=ppt/theme/theme1.xml><?xml version="1.0" encoding="utf-8"?>
<a:theme xmlns:a="http://schemas.openxmlformats.org/drawingml/2006/main" name="Эмблема">
  <a:themeElements>
    <a:clrScheme name="Эмблема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Эмблема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Эмблема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TM10001106[[fn=Эмблема]]</Template>
  <TotalTime>1173</TotalTime>
  <Words>187</Words>
  <Application>Microsoft Office PowerPoint</Application>
  <PresentationFormat>Широкоэкранный</PresentationFormat>
  <Paragraphs>39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Corbel</vt:lpstr>
      <vt:lpstr>Gill Sans MT</vt:lpstr>
      <vt:lpstr>Impact</vt:lpstr>
      <vt:lpstr>Tahoma</vt:lpstr>
      <vt:lpstr>Эмблема</vt:lpstr>
      <vt:lpstr>Модальный глагол WOULD </vt:lpstr>
      <vt:lpstr>Презентация PowerPoint</vt:lpstr>
      <vt:lpstr>Прочитай </vt:lpstr>
      <vt:lpstr>Как составить предложение-просьбу?</vt:lpstr>
      <vt:lpstr>Презентация PowerPoint</vt:lpstr>
      <vt:lpstr>Прочитай </vt:lpstr>
      <vt:lpstr>Как составить предложение-просьбу?</vt:lpstr>
      <vt:lpstr>Задание 1 Составь диалоги по картинкам</vt:lpstr>
      <vt:lpstr>Презентация PowerPoint</vt:lpstr>
      <vt:lpstr>Прочитай </vt:lpstr>
      <vt:lpstr>Задание 2 Составь диалоги по картинкам</vt:lpstr>
      <vt:lpstr>Презентация PowerPoint</vt:lpstr>
      <vt:lpstr>Прочитай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Модальный глагол WOULD</dc:title>
  <dc:creator>Пользователь</dc:creator>
  <cp:lastModifiedBy>Пользователь</cp:lastModifiedBy>
  <cp:revision>14</cp:revision>
  <dcterms:created xsi:type="dcterms:W3CDTF">2022-08-19T13:41:21Z</dcterms:created>
  <dcterms:modified xsi:type="dcterms:W3CDTF">2022-08-22T10:49:14Z</dcterms:modified>
</cp:coreProperties>
</file>