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2fd2ae8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2fd2ae8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1eaa28145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1eaa28145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11eaa28145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11eaa28145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eaa28145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eaa28145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1fa8099d0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1fa8099d0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1fa8099d0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1fa8099d0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15decedc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15deced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2fd2ae86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2fd2ae86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EA99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zWss7p8DjVU" TargetMode="External"/><Relationship Id="rId4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youtube.com/watch?v=fhEwQGnZr9A" TargetMode="External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uv6YEHmKRyI" TargetMode="External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www.youtube.com/watch?v=ylPMLVpMuGQ" TargetMode="External"/><Relationship Id="rId4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275" y="206375"/>
            <a:ext cx="6847350" cy="483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earn the ABCs and vehicles with the Alphabet Transport song! Can you make the alphabet phonics sounds? Sing A for Ambulance, B for Bus, and C for Car. Let's take a ride through the alphabet and learn vehicles and transportation. There's trucks, trains, cars, bus, digger and more! Which one is your favourite? Vroom vroom!&#10;&#10;Want to watch with no ads? Get the Bounce Patrol App!&#10;📲 http://bit.ly/BouncePatrolApp&#10;*Stream videos with NO ADS&#10;*Download videos for offline viewing&#10;*Behind the scenes content&#10;*Exclusive downloads - preschool learning resources, piano sheet music, karaoke tracks, games, activities and more!&#10;&#10;Find our songs on:&#10;🟣 Apple Music: https://apple.co/2YC8aSz&#10;🟢 Spotify: https://spoti.fi/2A52fNF&#10;🟡 Google Play: http://bit.ly/2o2ycRl&#10;🔵 Amazon Music: https://amzn.to/2nqDCFC&#10;🔴YouTube Music: https://bit.ly/BP-YTMusic&#10;&#10;Subscribe for new videos! &#10;▶️ http://www.youtube.com/user/BouncePatrolKids&#10;&#10;WEBSITE: http://www.BouncePatrol.com&#10;FACEBOOK: http://www.facebook.com/BouncePatrol&#10;TWITTER: http://www.twitter.com/BouncePatrol&#10;&#10;Bounce Patrol make original songs and nursery rhymes for the whole family to enjoy. We love getting kids up and bouncing to our music (hence the name - Bounce Patrol!). Jump up and dance along with Jackson, Alyssa, Rachel, Will and Jacinta - let's bounce!&#10;&#10;Thanks for watching!" id="59" name="Google Shape;59;p14" title="&quot;Alphabet Transport&quot; - ABC Transportation Song for Kids | Learn Vehicles, Phonics and Alphabet ABC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1688" y="61650"/>
            <a:ext cx="6520625" cy="489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 rotWithShape="1">
          <a:blip r:embed="rId3">
            <a:alphaModFix/>
          </a:blip>
          <a:srcRect b="50000" l="35149" r="33203" t="12574"/>
          <a:stretch/>
        </p:blipFill>
        <p:spPr>
          <a:xfrm>
            <a:off x="764863" y="39125"/>
            <a:ext cx="7614278" cy="50652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 title="Super starter| CD2| Track 36| Unit 8: ALL ABOARD!| page 80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93600" y="100775"/>
            <a:ext cx="6673025" cy="500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it 8 Story" id="74" name="Google Shape;74;p17" title="Super Minds Starter Unit 8: All aboard Story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6400" y="110813"/>
            <a:ext cx="6562500" cy="492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8" title="Super Minds STARTER   Unit 8   Song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5600" y="82600"/>
            <a:ext cx="6527600" cy="489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847872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52672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/>
        </p:nvSpPr>
        <p:spPr>
          <a:xfrm>
            <a:off x="0" y="0"/>
            <a:ext cx="621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https://wordwall.net/resource/16528024/transport</a:t>
            </a:r>
            <a:endParaRPr/>
          </a:p>
        </p:txBody>
      </p:sp>
      <p:sp>
        <p:nvSpPr>
          <p:cNvPr id="91" name="Google Shape;91;p20"/>
          <p:cNvSpPr txBox="1"/>
          <p:nvPr/>
        </p:nvSpPr>
        <p:spPr>
          <a:xfrm>
            <a:off x="62475" y="1450725"/>
            <a:ext cx="4317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https://wordwall.net/resource/15743000/transport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7966" y="0"/>
            <a:ext cx="7059560" cy="499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