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8" r:id="rId10"/>
    <p:sldId id="274" r:id="rId11"/>
    <p:sldId id="276" r:id="rId12"/>
    <p:sldId id="277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65C307B-0CC5-478B-AB5A-4BCE9896C1F3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DCA3014-3145-4727-BF2F-E5875B750B3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C307B-0CC5-478B-AB5A-4BCE9896C1F3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A3014-3145-4727-BF2F-E5875B750B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65C307B-0CC5-478B-AB5A-4BCE9896C1F3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DCA3014-3145-4727-BF2F-E5875B750B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C307B-0CC5-478B-AB5A-4BCE9896C1F3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A3014-3145-4727-BF2F-E5875B750B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65C307B-0CC5-478B-AB5A-4BCE9896C1F3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DCA3014-3145-4727-BF2F-E5875B750B3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C307B-0CC5-478B-AB5A-4BCE9896C1F3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A3014-3145-4727-BF2F-E5875B750B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C307B-0CC5-478B-AB5A-4BCE9896C1F3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A3014-3145-4727-BF2F-E5875B750B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C307B-0CC5-478B-AB5A-4BCE9896C1F3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A3014-3145-4727-BF2F-E5875B750B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65C307B-0CC5-478B-AB5A-4BCE9896C1F3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A3014-3145-4727-BF2F-E5875B750B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C307B-0CC5-478B-AB5A-4BCE9896C1F3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A3014-3145-4727-BF2F-E5875B750B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5C307B-0CC5-478B-AB5A-4BCE9896C1F3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DCA3014-3145-4727-BF2F-E5875B750B3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65C307B-0CC5-478B-AB5A-4BCE9896C1F3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DCA3014-3145-4727-BF2F-E5875B750B3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«Великий сказочник»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Иллюстрации к сказкам Андерсена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img.labirint.ru/images/comments_pic/1225/01lab87of13400854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85728"/>
            <a:ext cx="4572000" cy="609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static4.read.ru/images/illustrations/1331744721224079029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52"/>
            <a:ext cx="5381625" cy="6619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вы думаете: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В чем ценность сказок Андерсена?</a:t>
            </a:r>
            <a:endParaRPr lang="ru-RU" sz="5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Домашнее задание</a:t>
            </a:r>
            <a:br>
              <a:rPr lang="ru-RU" smtClean="0"/>
            </a:br>
            <a:r>
              <a:rPr lang="ru-RU" smtClean="0"/>
              <a:t>(по выбору)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5400" dirty="0" smtClean="0"/>
              <a:t>Нарисуйте иллюстрацию к любой сказке Г.Х. Андерсена или напишите характеристику любого из его сказочных героев.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173782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Иллюстрации </a:t>
            </a:r>
            <a:r>
              <a:rPr lang="ru-RU" b="0" dirty="0" err="1" smtClean="0"/>
              <a:t>Вильхелма</a:t>
            </a:r>
            <a:r>
              <a:rPr lang="ru-RU" b="0" dirty="0" smtClean="0"/>
              <a:t> </a:t>
            </a:r>
            <a:r>
              <a:rPr lang="ru-RU" b="0" dirty="0" err="1" smtClean="0"/>
              <a:t>Педерсена</a:t>
            </a:r>
            <a:r>
              <a:rPr lang="ru-RU" b="0" dirty="0" smtClean="0"/>
              <a:t> (</a:t>
            </a:r>
            <a:r>
              <a:rPr lang="en-US" b="0" dirty="0" err="1" smtClean="0"/>
              <a:t>Vilhelm</a:t>
            </a:r>
            <a:r>
              <a:rPr lang="en-US" b="0" dirty="0" smtClean="0"/>
              <a:t> Pedersen 1820-1859)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Угадайте сказку.</a:t>
            </a:r>
            <a:endParaRPr lang="ru-RU" sz="3600" dirty="0"/>
          </a:p>
        </p:txBody>
      </p:sp>
      <p:pic>
        <p:nvPicPr>
          <p:cNvPr id="1026" name="Picture 2" descr="http://img-fotki.yandex.ru/get/4311/svetikhr.88/0_28ccb_e9a75b65_ori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3724" r="1372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особенного в иллюстрациях </a:t>
            </a:r>
            <a:r>
              <a:rPr lang="ru-RU" dirty="0" err="1" smtClean="0"/>
              <a:t>Педерсена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Угадайте сказку</a:t>
            </a:r>
            <a:endParaRPr lang="ru-RU" sz="4000" dirty="0"/>
          </a:p>
        </p:txBody>
      </p:sp>
      <p:pic>
        <p:nvPicPr>
          <p:cNvPr id="30722" name="Picture 2" descr="http://img-fotki.yandex.ru/get/4309/svetikhr.88/0_28cc6_5cf1a461_ori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1216" b="1121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96648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В сказках Андерсена бывают не только счастливые, но и грустные концы.</a:t>
            </a:r>
            <a:br>
              <a:rPr lang="ru-RU" sz="4400" dirty="0" smtClean="0"/>
            </a:br>
            <a:r>
              <a:rPr lang="ru-RU" sz="4400" dirty="0" smtClean="0"/>
              <a:t>Вспомните как называется одна из самых грустных сказок писателя.</a:t>
            </a:r>
            <a:endParaRPr lang="ru-RU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lh3.googleusercontent.com/-Cd-r77w4efo/T0Cro0NTgoI/AAAAAAAAFzs/LuFoBXXAqCY/s800/lentmatchgirl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0"/>
            <a:ext cx="4762500" cy="6610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823472"/>
          </a:xfrm>
        </p:spPr>
        <p:txBody>
          <a:bodyPr>
            <a:normAutofit/>
          </a:bodyPr>
          <a:lstStyle/>
          <a:p>
            <a:r>
              <a:rPr lang="ru-RU" dirty="0" smtClean="0"/>
              <a:t>Очень часто сказки Андерсена высмеивают окружающий мир, его фальшь, лицемерие и глупость. Что высмеивает Андерсен в этой сказке?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mg-fotki.yandex.ru/get/6103/157060903.d/0_7bb4d_6169f0e2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7620000" cy="5676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Какие мысли нам хотели передать художники, иллюстрирующие сказку «Снежная королева»?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Мы изучили и вспомнили множество сказок Андерсена, они живут уже несколько веков и множество иллюстраторов украшало книги со сказками писателя.</a:t>
            </a: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img1.liveinternet.ru/images/attach/c/0/37/240/37240810_ar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0"/>
            <a:ext cx="4667250" cy="6315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44</TotalTime>
  <Words>126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«Великий сказочник» </vt:lpstr>
      <vt:lpstr>Иллюстрации Вильхелма Педерсена (Vilhelm Pedersen 1820-1859)</vt:lpstr>
      <vt:lpstr>Что особенного в иллюстрациях Педерсена?</vt:lpstr>
      <vt:lpstr>В сказках Андерсена бывают не только счастливые, но и грустные концы. Вспомните как называется одна из самых грустных сказок писателя.</vt:lpstr>
      <vt:lpstr>Презентация PowerPoint</vt:lpstr>
      <vt:lpstr>Очень часто сказки Андерсена высмеивают окружающий мир, его фальшь, лицемерие и глупость. Что высмеивает Андерсен в этой сказке?</vt:lpstr>
      <vt:lpstr>Презентация PowerPoint</vt:lpstr>
      <vt:lpstr>Какие мысли нам хотели передать художники, иллюстрирующие сказку «Снежная королева»? </vt:lpstr>
      <vt:lpstr>Презентация PowerPoint</vt:lpstr>
      <vt:lpstr>Презентация PowerPoint</vt:lpstr>
      <vt:lpstr>Презентация PowerPoint</vt:lpstr>
      <vt:lpstr>Как вы думаете:</vt:lpstr>
      <vt:lpstr>Домашнее задание (по выбору)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Великий сказочник</dc:title>
  <dc:creator>Владелец</dc:creator>
  <cp:lastModifiedBy>User</cp:lastModifiedBy>
  <cp:revision>6</cp:revision>
  <dcterms:created xsi:type="dcterms:W3CDTF">2014-04-21T13:09:51Z</dcterms:created>
  <dcterms:modified xsi:type="dcterms:W3CDTF">2022-08-22T11:19:24Z</dcterms:modified>
</cp:coreProperties>
</file>