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7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869" y="-1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59152C-7737-4BCA-A6E7-6CA62B81A022}" type="doc">
      <dgm:prSet loTypeId="urn:microsoft.com/office/officeart/2005/8/layout/chevron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F74363E-D109-4784-B18F-8CE6DEECE2FB}">
      <dgm:prSet phldrT="[Текст]"/>
      <dgm:spPr/>
      <dgm:t>
        <a:bodyPr/>
        <a:lstStyle/>
        <a:p>
          <a:r>
            <a:rPr lang="ru-RU" b="1" dirty="0" smtClean="0"/>
            <a:t>1</a:t>
          </a:r>
          <a:endParaRPr lang="ru-RU" b="1" dirty="0"/>
        </a:p>
      </dgm:t>
    </dgm:pt>
    <dgm:pt modelId="{5F265087-AF59-4D8D-BB3C-E89A1CE70C54}" type="parTrans" cxnId="{67DACE0E-1856-4AFA-A75A-03E92728D78B}">
      <dgm:prSet/>
      <dgm:spPr/>
      <dgm:t>
        <a:bodyPr/>
        <a:lstStyle/>
        <a:p>
          <a:endParaRPr lang="ru-RU" b="1"/>
        </a:p>
      </dgm:t>
    </dgm:pt>
    <dgm:pt modelId="{0D311F85-25C9-4C38-BF1A-922CE0C4CFE0}" type="sibTrans" cxnId="{67DACE0E-1856-4AFA-A75A-03E92728D78B}">
      <dgm:prSet/>
      <dgm:spPr/>
      <dgm:t>
        <a:bodyPr/>
        <a:lstStyle/>
        <a:p>
          <a:endParaRPr lang="ru-RU" b="1"/>
        </a:p>
      </dgm:t>
    </dgm:pt>
    <dgm:pt modelId="{87CD48AA-EDE8-4BBA-B82E-75F2726BDC2C}">
      <dgm:prSet phldrT="[Текст]"/>
      <dgm:spPr/>
      <dgm:t>
        <a:bodyPr/>
        <a:lstStyle/>
        <a:p>
          <a:r>
            <a:rPr lang="ru-RU" b="0" dirty="0" smtClean="0"/>
            <a:t>Вера в силы и возможности обучающихся</a:t>
          </a:r>
          <a:endParaRPr lang="ru-RU" b="0" dirty="0"/>
        </a:p>
      </dgm:t>
    </dgm:pt>
    <dgm:pt modelId="{949C9CD6-9416-4834-A0C9-8265748C4B1C}" type="parTrans" cxnId="{60DEE136-ED29-4F98-A166-692795D93C85}">
      <dgm:prSet/>
      <dgm:spPr/>
      <dgm:t>
        <a:bodyPr/>
        <a:lstStyle/>
        <a:p>
          <a:endParaRPr lang="ru-RU" b="1"/>
        </a:p>
      </dgm:t>
    </dgm:pt>
    <dgm:pt modelId="{C110F8EE-F2B2-44DA-B261-9C120E420BE7}" type="sibTrans" cxnId="{60DEE136-ED29-4F98-A166-692795D93C85}">
      <dgm:prSet/>
      <dgm:spPr/>
      <dgm:t>
        <a:bodyPr/>
        <a:lstStyle/>
        <a:p>
          <a:endParaRPr lang="ru-RU" b="1"/>
        </a:p>
      </dgm:t>
    </dgm:pt>
    <dgm:pt modelId="{7C98F845-D46E-4A77-8239-D2704C89113B}">
      <dgm:prSet phldrT="[Текст]"/>
      <dgm:spPr/>
      <dgm:t>
        <a:bodyPr/>
        <a:lstStyle/>
        <a:p>
          <a:r>
            <a:rPr lang="ru-RU" b="1" dirty="0" smtClean="0"/>
            <a:t>2</a:t>
          </a:r>
          <a:endParaRPr lang="ru-RU" b="1" dirty="0"/>
        </a:p>
      </dgm:t>
    </dgm:pt>
    <dgm:pt modelId="{8742CACE-0232-4188-B9FB-8AAE3DD4131A}" type="parTrans" cxnId="{FD41E612-382D-457F-BC55-29F512DB5A9D}">
      <dgm:prSet/>
      <dgm:spPr/>
      <dgm:t>
        <a:bodyPr/>
        <a:lstStyle/>
        <a:p>
          <a:endParaRPr lang="ru-RU" b="1"/>
        </a:p>
      </dgm:t>
    </dgm:pt>
    <dgm:pt modelId="{FEC9EE51-4237-45D0-9B3F-6B12403FE614}" type="sibTrans" cxnId="{FD41E612-382D-457F-BC55-29F512DB5A9D}">
      <dgm:prSet/>
      <dgm:spPr/>
      <dgm:t>
        <a:bodyPr/>
        <a:lstStyle/>
        <a:p>
          <a:endParaRPr lang="ru-RU" b="1"/>
        </a:p>
      </dgm:t>
    </dgm:pt>
    <dgm:pt modelId="{92789F5B-5B5F-4705-8204-7D1B65DB1C02}">
      <dgm:prSet phldrT="[Текст]"/>
      <dgm:spPr/>
      <dgm:t>
        <a:bodyPr/>
        <a:lstStyle/>
        <a:p>
          <a:r>
            <a:rPr lang="ru-RU" b="0" dirty="0" err="1" smtClean="0"/>
            <a:t>Эмпатийность</a:t>
          </a:r>
          <a:endParaRPr lang="ru-RU" b="0" dirty="0"/>
        </a:p>
      </dgm:t>
    </dgm:pt>
    <dgm:pt modelId="{0AACADA5-6822-4AAA-B263-92715D077096}" type="parTrans" cxnId="{1DC8BCDC-AC03-428E-8ECE-4ADD0903CDF2}">
      <dgm:prSet/>
      <dgm:spPr/>
      <dgm:t>
        <a:bodyPr/>
        <a:lstStyle/>
        <a:p>
          <a:endParaRPr lang="ru-RU" b="1"/>
        </a:p>
      </dgm:t>
    </dgm:pt>
    <dgm:pt modelId="{F683209A-07CC-4DBD-9201-A6D59F48148A}" type="sibTrans" cxnId="{1DC8BCDC-AC03-428E-8ECE-4ADD0903CDF2}">
      <dgm:prSet/>
      <dgm:spPr/>
      <dgm:t>
        <a:bodyPr/>
        <a:lstStyle/>
        <a:p>
          <a:endParaRPr lang="ru-RU" b="1"/>
        </a:p>
      </dgm:t>
    </dgm:pt>
    <dgm:pt modelId="{8758AFF0-0241-44E2-B733-2226D0133246}">
      <dgm:prSet phldrT="[Текст]"/>
      <dgm:spPr/>
      <dgm:t>
        <a:bodyPr/>
        <a:lstStyle/>
        <a:p>
          <a:r>
            <a:rPr lang="ru-RU" b="1" dirty="0" smtClean="0"/>
            <a:t>3</a:t>
          </a:r>
          <a:endParaRPr lang="ru-RU" b="1" dirty="0"/>
        </a:p>
      </dgm:t>
    </dgm:pt>
    <dgm:pt modelId="{7D92884C-52EF-492C-B882-F8F6CE754E4C}" type="parTrans" cxnId="{EF7568DF-7B7C-41F9-95A8-847E4F300530}">
      <dgm:prSet/>
      <dgm:spPr/>
      <dgm:t>
        <a:bodyPr/>
        <a:lstStyle/>
        <a:p>
          <a:endParaRPr lang="ru-RU" b="1"/>
        </a:p>
      </dgm:t>
    </dgm:pt>
    <dgm:pt modelId="{743DFBB4-6415-4527-9307-13ECBFB7A752}" type="sibTrans" cxnId="{EF7568DF-7B7C-41F9-95A8-847E4F300530}">
      <dgm:prSet/>
      <dgm:spPr/>
      <dgm:t>
        <a:bodyPr/>
        <a:lstStyle/>
        <a:p>
          <a:endParaRPr lang="ru-RU" b="1"/>
        </a:p>
      </dgm:t>
    </dgm:pt>
    <dgm:pt modelId="{B2CF7595-B0E1-48AF-A000-3FE23A97FDFC}">
      <dgm:prSet phldrT="[Текст]"/>
      <dgm:spPr/>
      <dgm:t>
        <a:bodyPr/>
        <a:lstStyle/>
        <a:p>
          <a:r>
            <a:rPr lang="ru-RU" b="0" dirty="0" err="1" smtClean="0"/>
            <a:t>Социорефлексия</a:t>
          </a:r>
          <a:endParaRPr lang="ru-RU" b="0" dirty="0"/>
        </a:p>
      </dgm:t>
    </dgm:pt>
    <dgm:pt modelId="{6E1A7146-1A66-4759-BBA8-8CAFDC4F179B}" type="parTrans" cxnId="{EC2DBC76-5609-4087-9543-D213CC9EB976}">
      <dgm:prSet/>
      <dgm:spPr/>
      <dgm:t>
        <a:bodyPr/>
        <a:lstStyle/>
        <a:p>
          <a:endParaRPr lang="ru-RU" b="1"/>
        </a:p>
      </dgm:t>
    </dgm:pt>
    <dgm:pt modelId="{25FE5C18-3A50-47B5-BBB0-C9A6ECF10524}" type="sibTrans" cxnId="{EC2DBC76-5609-4087-9543-D213CC9EB976}">
      <dgm:prSet/>
      <dgm:spPr/>
      <dgm:t>
        <a:bodyPr/>
        <a:lstStyle/>
        <a:p>
          <a:endParaRPr lang="ru-RU" b="1"/>
        </a:p>
      </dgm:t>
    </dgm:pt>
    <dgm:pt modelId="{7B7D6948-EC53-4902-B70E-2195DE9437A9}">
      <dgm:prSet/>
      <dgm:spPr/>
      <dgm:t>
        <a:bodyPr/>
        <a:lstStyle/>
        <a:p>
          <a:r>
            <a:rPr lang="ru-RU" b="1" dirty="0" smtClean="0"/>
            <a:t>4</a:t>
          </a:r>
          <a:endParaRPr lang="ru-RU" b="1" dirty="0"/>
        </a:p>
      </dgm:t>
    </dgm:pt>
    <dgm:pt modelId="{7449D044-5D51-4129-B104-DEE3F7170113}" type="parTrans" cxnId="{28435341-D8BC-4C19-8406-58D62B3F67E5}">
      <dgm:prSet/>
      <dgm:spPr/>
      <dgm:t>
        <a:bodyPr/>
        <a:lstStyle/>
        <a:p>
          <a:endParaRPr lang="ru-RU" b="1"/>
        </a:p>
      </dgm:t>
    </dgm:pt>
    <dgm:pt modelId="{3980C6EC-2DE3-4B62-A5A7-B77412FF3823}" type="sibTrans" cxnId="{28435341-D8BC-4C19-8406-58D62B3F67E5}">
      <dgm:prSet/>
      <dgm:spPr/>
      <dgm:t>
        <a:bodyPr/>
        <a:lstStyle/>
        <a:p>
          <a:endParaRPr lang="ru-RU" b="1"/>
        </a:p>
      </dgm:t>
    </dgm:pt>
    <dgm:pt modelId="{EE5F70E5-D9C6-49EE-A562-DA78F5C7644E}">
      <dgm:prSet/>
      <dgm:spPr/>
      <dgm:t>
        <a:bodyPr/>
        <a:lstStyle/>
        <a:p>
          <a:r>
            <a:rPr lang="ru-RU" b="1" dirty="0" smtClean="0"/>
            <a:t>5</a:t>
          </a:r>
          <a:endParaRPr lang="ru-RU" b="1" dirty="0"/>
        </a:p>
      </dgm:t>
    </dgm:pt>
    <dgm:pt modelId="{E5B0EF0F-F2D4-40B7-A836-64149D60CD48}" type="parTrans" cxnId="{86101C05-1C2C-448C-9650-DAA7681689CA}">
      <dgm:prSet/>
      <dgm:spPr/>
      <dgm:t>
        <a:bodyPr/>
        <a:lstStyle/>
        <a:p>
          <a:endParaRPr lang="ru-RU" b="1"/>
        </a:p>
      </dgm:t>
    </dgm:pt>
    <dgm:pt modelId="{082FDC21-8054-4465-B072-ADFF965DA7F5}" type="sibTrans" cxnId="{86101C05-1C2C-448C-9650-DAA7681689CA}">
      <dgm:prSet/>
      <dgm:spPr/>
      <dgm:t>
        <a:bodyPr/>
        <a:lstStyle/>
        <a:p>
          <a:endParaRPr lang="ru-RU" b="1"/>
        </a:p>
      </dgm:t>
    </dgm:pt>
    <dgm:pt modelId="{12AE9DBA-86FD-43C2-81BA-5E1745BC92F3}">
      <dgm:prSet/>
      <dgm:spPr/>
      <dgm:t>
        <a:bodyPr/>
        <a:lstStyle/>
        <a:p>
          <a:r>
            <a:rPr lang="ru-RU" b="1" dirty="0" smtClean="0"/>
            <a:t>6</a:t>
          </a:r>
          <a:endParaRPr lang="ru-RU" b="1" dirty="0"/>
        </a:p>
      </dgm:t>
    </dgm:pt>
    <dgm:pt modelId="{5A181A46-EDB7-44B5-8366-9882BB1D3280}" type="parTrans" cxnId="{C1D39AEB-B1D9-450F-BD5D-9F45AA7A732B}">
      <dgm:prSet/>
      <dgm:spPr/>
      <dgm:t>
        <a:bodyPr/>
        <a:lstStyle/>
        <a:p>
          <a:endParaRPr lang="ru-RU" b="1"/>
        </a:p>
      </dgm:t>
    </dgm:pt>
    <dgm:pt modelId="{899931FF-07BE-4EEF-A410-4F51264410AA}" type="sibTrans" cxnId="{C1D39AEB-B1D9-450F-BD5D-9F45AA7A732B}">
      <dgm:prSet/>
      <dgm:spPr/>
      <dgm:t>
        <a:bodyPr/>
        <a:lstStyle/>
        <a:p>
          <a:endParaRPr lang="ru-RU" b="1"/>
        </a:p>
      </dgm:t>
    </dgm:pt>
    <dgm:pt modelId="{76379683-E745-4E86-B855-CC15DB9C1F1E}">
      <dgm:prSet/>
      <dgm:spPr/>
      <dgm:t>
        <a:bodyPr/>
        <a:lstStyle/>
        <a:p>
          <a:r>
            <a:rPr lang="ru-RU" b="1" dirty="0" smtClean="0"/>
            <a:t>7</a:t>
          </a:r>
          <a:endParaRPr lang="ru-RU" b="1" dirty="0"/>
        </a:p>
      </dgm:t>
    </dgm:pt>
    <dgm:pt modelId="{3BBEBC0B-181E-4D9F-876F-C45D36B0771A}" type="parTrans" cxnId="{759CDF19-66D4-4146-A932-CACDAA318E3C}">
      <dgm:prSet/>
      <dgm:spPr/>
      <dgm:t>
        <a:bodyPr/>
        <a:lstStyle/>
        <a:p>
          <a:endParaRPr lang="ru-RU" b="1"/>
        </a:p>
      </dgm:t>
    </dgm:pt>
    <dgm:pt modelId="{CEA7C0A9-67E9-481E-88E7-5A7FB9B146D6}" type="sibTrans" cxnId="{759CDF19-66D4-4146-A932-CACDAA318E3C}">
      <dgm:prSet/>
      <dgm:spPr/>
      <dgm:t>
        <a:bodyPr/>
        <a:lstStyle/>
        <a:p>
          <a:endParaRPr lang="ru-RU" b="1"/>
        </a:p>
      </dgm:t>
    </dgm:pt>
    <dgm:pt modelId="{1DA6AE00-7338-4165-86C2-F3AD16807228}">
      <dgm:prSet/>
      <dgm:spPr/>
      <dgm:t>
        <a:bodyPr/>
        <a:lstStyle/>
        <a:p>
          <a:r>
            <a:rPr lang="ru-RU" b="0" dirty="0" smtClean="0"/>
            <a:t>Общая культура</a:t>
          </a:r>
          <a:endParaRPr lang="ru-RU" b="0" dirty="0"/>
        </a:p>
      </dgm:t>
    </dgm:pt>
    <dgm:pt modelId="{CD51F246-9A9D-47B9-A218-E15BAD808F8C}" type="parTrans" cxnId="{2B883999-BF8C-405C-8314-A82A3B9767E2}">
      <dgm:prSet/>
      <dgm:spPr/>
      <dgm:t>
        <a:bodyPr/>
        <a:lstStyle/>
        <a:p>
          <a:endParaRPr lang="ru-RU" b="1"/>
        </a:p>
      </dgm:t>
    </dgm:pt>
    <dgm:pt modelId="{42746F14-5861-4F59-B725-501913B79B24}" type="sibTrans" cxnId="{2B883999-BF8C-405C-8314-A82A3B9767E2}">
      <dgm:prSet/>
      <dgm:spPr/>
      <dgm:t>
        <a:bodyPr/>
        <a:lstStyle/>
        <a:p>
          <a:endParaRPr lang="ru-RU" b="1"/>
        </a:p>
      </dgm:t>
    </dgm:pt>
    <dgm:pt modelId="{5DEC0AC4-6853-450B-BDE3-6323ED05FB31}">
      <dgm:prSet/>
      <dgm:spPr/>
      <dgm:t>
        <a:bodyPr/>
        <a:lstStyle/>
        <a:p>
          <a:r>
            <a:rPr lang="ru-RU" b="0" dirty="0" smtClean="0"/>
            <a:t>Эмоциональная устойчивость</a:t>
          </a:r>
          <a:endParaRPr lang="ru-RU" b="0" dirty="0"/>
        </a:p>
      </dgm:t>
    </dgm:pt>
    <dgm:pt modelId="{BEB06DEC-2E4A-495A-A0D0-958663D564EA}" type="parTrans" cxnId="{8D56E3D8-FBC9-4D7E-8E22-D2EC92CBB2AB}">
      <dgm:prSet/>
      <dgm:spPr/>
      <dgm:t>
        <a:bodyPr/>
        <a:lstStyle/>
        <a:p>
          <a:endParaRPr lang="ru-RU" b="1"/>
        </a:p>
      </dgm:t>
    </dgm:pt>
    <dgm:pt modelId="{6DF824BE-B736-434E-9D08-96C29B34A4D7}" type="sibTrans" cxnId="{8D56E3D8-FBC9-4D7E-8E22-D2EC92CBB2AB}">
      <dgm:prSet/>
      <dgm:spPr/>
      <dgm:t>
        <a:bodyPr/>
        <a:lstStyle/>
        <a:p>
          <a:endParaRPr lang="ru-RU" b="1"/>
        </a:p>
      </dgm:t>
    </dgm:pt>
    <dgm:pt modelId="{9AABE938-5CC9-4C88-92EB-1CA51CB4D1A9}">
      <dgm:prSet/>
      <dgm:spPr/>
      <dgm:t>
        <a:bodyPr/>
        <a:lstStyle/>
        <a:p>
          <a:r>
            <a:rPr lang="ru-RU" b="0" dirty="0" smtClean="0"/>
            <a:t>Позитивная направленность на педагогическую деятельность и уверенность в себе</a:t>
          </a:r>
          <a:endParaRPr lang="ru-RU" b="0" dirty="0"/>
        </a:p>
      </dgm:t>
    </dgm:pt>
    <dgm:pt modelId="{65D59E28-2012-4864-94F5-280B98490DCE}" type="parTrans" cxnId="{A4753BB8-180E-4A6E-83C6-E2FE7CE6098E}">
      <dgm:prSet/>
      <dgm:spPr/>
      <dgm:t>
        <a:bodyPr/>
        <a:lstStyle/>
        <a:p>
          <a:endParaRPr lang="ru-RU" b="1"/>
        </a:p>
      </dgm:t>
    </dgm:pt>
    <dgm:pt modelId="{3BD2BE50-BECD-4503-BA72-1643F1D6FE91}" type="sibTrans" cxnId="{A4753BB8-180E-4A6E-83C6-E2FE7CE6098E}">
      <dgm:prSet/>
      <dgm:spPr/>
      <dgm:t>
        <a:bodyPr/>
        <a:lstStyle/>
        <a:p>
          <a:endParaRPr lang="ru-RU" b="1"/>
        </a:p>
      </dgm:t>
    </dgm:pt>
    <dgm:pt modelId="{6A3B046D-C912-4B5B-8BF6-25148A47407D}">
      <dgm:prSet/>
      <dgm:spPr/>
      <dgm:t>
        <a:bodyPr/>
        <a:lstStyle/>
        <a:p>
          <a:r>
            <a:rPr lang="ru-RU" b="0" dirty="0" err="1" smtClean="0"/>
            <a:t>Самоорганизованность</a:t>
          </a:r>
          <a:endParaRPr lang="ru-RU" b="0" dirty="0"/>
        </a:p>
      </dgm:t>
    </dgm:pt>
    <dgm:pt modelId="{2C0F97A4-3391-41C2-B7D7-F54AE16C16D4}" type="parTrans" cxnId="{C4EE997D-B165-40D9-8351-3C4E0199EDFB}">
      <dgm:prSet/>
      <dgm:spPr/>
      <dgm:t>
        <a:bodyPr/>
        <a:lstStyle/>
        <a:p>
          <a:endParaRPr lang="ru-RU" b="1"/>
        </a:p>
      </dgm:t>
    </dgm:pt>
    <dgm:pt modelId="{89F8A99A-1175-4C9F-82B2-35258933106A}" type="sibTrans" cxnId="{C4EE997D-B165-40D9-8351-3C4E0199EDFB}">
      <dgm:prSet/>
      <dgm:spPr/>
      <dgm:t>
        <a:bodyPr/>
        <a:lstStyle/>
        <a:p>
          <a:endParaRPr lang="ru-RU" b="1"/>
        </a:p>
      </dgm:t>
    </dgm:pt>
    <dgm:pt modelId="{1E4CC5F5-7A1A-4D57-9514-E42062445098}" type="pres">
      <dgm:prSet presAssocID="{EF59152C-7737-4BCA-A6E7-6CA62B81A02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4203FE-0406-4463-B9A2-4F45D8B167B1}" type="pres">
      <dgm:prSet presAssocID="{BF74363E-D109-4784-B18F-8CE6DEECE2FB}" presName="composite" presStyleCnt="0"/>
      <dgm:spPr/>
    </dgm:pt>
    <dgm:pt modelId="{05E3BDE0-EABE-419C-8840-27EE389DB242}" type="pres">
      <dgm:prSet presAssocID="{BF74363E-D109-4784-B18F-8CE6DEECE2FB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519C28-F61E-4C26-B504-748E2FD5D7BD}" type="pres">
      <dgm:prSet presAssocID="{BF74363E-D109-4784-B18F-8CE6DEECE2FB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235E30-8E3A-4551-8F50-8C17BFC22C0A}" type="pres">
      <dgm:prSet presAssocID="{0D311F85-25C9-4C38-BF1A-922CE0C4CFE0}" presName="sp" presStyleCnt="0"/>
      <dgm:spPr/>
    </dgm:pt>
    <dgm:pt modelId="{B0A1D2F3-23DB-467B-BEB0-4903FE459289}" type="pres">
      <dgm:prSet presAssocID="{7C98F845-D46E-4A77-8239-D2704C89113B}" presName="composite" presStyleCnt="0"/>
      <dgm:spPr/>
    </dgm:pt>
    <dgm:pt modelId="{39F23F2F-1115-4405-95F3-6E1FF7BF763B}" type="pres">
      <dgm:prSet presAssocID="{7C98F845-D46E-4A77-8239-D2704C89113B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B21ED3-5182-4E40-BE98-96F9E0997D97}" type="pres">
      <dgm:prSet presAssocID="{7C98F845-D46E-4A77-8239-D2704C89113B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45CDE7-7067-436E-A951-223DFCFD5F84}" type="pres">
      <dgm:prSet presAssocID="{FEC9EE51-4237-45D0-9B3F-6B12403FE614}" presName="sp" presStyleCnt="0"/>
      <dgm:spPr/>
    </dgm:pt>
    <dgm:pt modelId="{DEC2D352-05FB-4C2A-9B23-7DC46C0E5686}" type="pres">
      <dgm:prSet presAssocID="{8758AFF0-0241-44E2-B733-2226D0133246}" presName="composite" presStyleCnt="0"/>
      <dgm:spPr/>
    </dgm:pt>
    <dgm:pt modelId="{436B3BF5-0C5B-4178-8128-C2AABF70265E}" type="pres">
      <dgm:prSet presAssocID="{8758AFF0-0241-44E2-B733-2226D0133246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ACFD55-FD69-4D46-8C44-E7F56307CAD1}" type="pres">
      <dgm:prSet presAssocID="{8758AFF0-0241-44E2-B733-2226D0133246}" presName="descendantText" presStyleLbl="align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5C0F8E-57B1-4A5C-824E-024F3354051F}" type="pres">
      <dgm:prSet presAssocID="{743DFBB4-6415-4527-9307-13ECBFB7A752}" presName="sp" presStyleCnt="0"/>
      <dgm:spPr/>
    </dgm:pt>
    <dgm:pt modelId="{D4782CDB-81E1-48C1-B483-30223999EC69}" type="pres">
      <dgm:prSet presAssocID="{7B7D6948-EC53-4902-B70E-2195DE9437A9}" presName="composite" presStyleCnt="0"/>
      <dgm:spPr/>
    </dgm:pt>
    <dgm:pt modelId="{F21EBEBE-0C85-4005-BE50-277D255FE179}" type="pres">
      <dgm:prSet presAssocID="{7B7D6948-EC53-4902-B70E-2195DE9437A9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AA9D98-714B-48E3-97F8-C5BCBA391167}" type="pres">
      <dgm:prSet presAssocID="{7B7D6948-EC53-4902-B70E-2195DE9437A9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B2CCFA-6B36-489A-AE30-6BDA86E13510}" type="pres">
      <dgm:prSet presAssocID="{3980C6EC-2DE3-4B62-A5A7-B77412FF3823}" presName="sp" presStyleCnt="0"/>
      <dgm:spPr/>
    </dgm:pt>
    <dgm:pt modelId="{2AD3DDDC-F261-4C83-B794-8E75924958C1}" type="pres">
      <dgm:prSet presAssocID="{EE5F70E5-D9C6-49EE-A562-DA78F5C7644E}" presName="composite" presStyleCnt="0"/>
      <dgm:spPr/>
    </dgm:pt>
    <dgm:pt modelId="{184372AE-C79E-4DD8-ADAC-E671FA3CD8A6}" type="pres">
      <dgm:prSet presAssocID="{EE5F70E5-D9C6-49EE-A562-DA78F5C7644E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ECC6A7-53DB-40AB-ADE6-F734D68D5CDD}" type="pres">
      <dgm:prSet presAssocID="{EE5F70E5-D9C6-49EE-A562-DA78F5C7644E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E8610E-2312-4A6E-845B-A8F337F852C8}" type="pres">
      <dgm:prSet presAssocID="{082FDC21-8054-4465-B072-ADFF965DA7F5}" presName="sp" presStyleCnt="0"/>
      <dgm:spPr/>
    </dgm:pt>
    <dgm:pt modelId="{399C7DBD-89FE-4014-8716-855245AC5598}" type="pres">
      <dgm:prSet presAssocID="{12AE9DBA-86FD-43C2-81BA-5E1745BC92F3}" presName="composite" presStyleCnt="0"/>
      <dgm:spPr/>
    </dgm:pt>
    <dgm:pt modelId="{27A2E923-069E-4047-AD57-11607994AF7B}" type="pres">
      <dgm:prSet presAssocID="{12AE9DBA-86FD-43C2-81BA-5E1745BC92F3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D40568-44F9-44D6-9109-8D856506337C}" type="pres">
      <dgm:prSet presAssocID="{12AE9DBA-86FD-43C2-81BA-5E1745BC92F3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C8FDEC-F972-4303-B879-17A9422F5619}" type="pres">
      <dgm:prSet presAssocID="{899931FF-07BE-4EEF-A410-4F51264410AA}" presName="sp" presStyleCnt="0"/>
      <dgm:spPr/>
    </dgm:pt>
    <dgm:pt modelId="{734F8CE2-B634-4BED-B726-8D53397179EA}" type="pres">
      <dgm:prSet presAssocID="{76379683-E745-4E86-B855-CC15DB9C1F1E}" presName="composite" presStyleCnt="0"/>
      <dgm:spPr/>
    </dgm:pt>
    <dgm:pt modelId="{EFFC3855-70B6-4A7A-BD21-47D7D1509CA6}" type="pres">
      <dgm:prSet presAssocID="{76379683-E745-4E86-B855-CC15DB9C1F1E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C97773-7C24-49BB-BBA1-50D1760964F5}" type="pres">
      <dgm:prSet presAssocID="{76379683-E745-4E86-B855-CC15DB9C1F1E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41E612-382D-457F-BC55-29F512DB5A9D}" srcId="{EF59152C-7737-4BCA-A6E7-6CA62B81A022}" destId="{7C98F845-D46E-4A77-8239-D2704C89113B}" srcOrd="1" destOrd="0" parTransId="{8742CACE-0232-4188-B9FB-8AAE3DD4131A}" sibTransId="{FEC9EE51-4237-45D0-9B3F-6B12403FE614}"/>
    <dgm:cxn modelId="{EF7568DF-7B7C-41F9-95A8-847E4F300530}" srcId="{EF59152C-7737-4BCA-A6E7-6CA62B81A022}" destId="{8758AFF0-0241-44E2-B733-2226D0133246}" srcOrd="2" destOrd="0" parTransId="{7D92884C-52EF-492C-B882-F8F6CE754E4C}" sibTransId="{743DFBB4-6415-4527-9307-13ECBFB7A752}"/>
    <dgm:cxn modelId="{759CDF19-66D4-4146-A932-CACDAA318E3C}" srcId="{EF59152C-7737-4BCA-A6E7-6CA62B81A022}" destId="{76379683-E745-4E86-B855-CC15DB9C1F1E}" srcOrd="6" destOrd="0" parTransId="{3BBEBC0B-181E-4D9F-876F-C45D36B0771A}" sibTransId="{CEA7C0A9-67E9-481E-88E7-5A7FB9B146D6}"/>
    <dgm:cxn modelId="{EAE53E29-A145-43F5-AED5-5B582C008C79}" type="presOf" srcId="{EE5F70E5-D9C6-49EE-A562-DA78F5C7644E}" destId="{184372AE-C79E-4DD8-ADAC-E671FA3CD8A6}" srcOrd="0" destOrd="0" presId="urn:microsoft.com/office/officeart/2005/8/layout/chevron2"/>
    <dgm:cxn modelId="{3BF3E415-67C4-46AC-B99D-619E39559AA7}" type="presOf" srcId="{7B7D6948-EC53-4902-B70E-2195DE9437A9}" destId="{F21EBEBE-0C85-4005-BE50-277D255FE179}" srcOrd="0" destOrd="0" presId="urn:microsoft.com/office/officeart/2005/8/layout/chevron2"/>
    <dgm:cxn modelId="{67DACE0E-1856-4AFA-A75A-03E92728D78B}" srcId="{EF59152C-7737-4BCA-A6E7-6CA62B81A022}" destId="{BF74363E-D109-4784-B18F-8CE6DEECE2FB}" srcOrd="0" destOrd="0" parTransId="{5F265087-AF59-4D8D-BB3C-E89A1CE70C54}" sibTransId="{0D311F85-25C9-4C38-BF1A-922CE0C4CFE0}"/>
    <dgm:cxn modelId="{C1D39AEB-B1D9-450F-BD5D-9F45AA7A732B}" srcId="{EF59152C-7737-4BCA-A6E7-6CA62B81A022}" destId="{12AE9DBA-86FD-43C2-81BA-5E1745BC92F3}" srcOrd="5" destOrd="0" parTransId="{5A181A46-EDB7-44B5-8366-9882BB1D3280}" sibTransId="{899931FF-07BE-4EEF-A410-4F51264410AA}"/>
    <dgm:cxn modelId="{28435341-D8BC-4C19-8406-58D62B3F67E5}" srcId="{EF59152C-7737-4BCA-A6E7-6CA62B81A022}" destId="{7B7D6948-EC53-4902-B70E-2195DE9437A9}" srcOrd="3" destOrd="0" parTransId="{7449D044-5D51-4129-B104-DEE3F7170113}" sibTransId="{3980C6EC-2DE3-4B62-A5A7-B77412FF3823}"/>
    <dgm:cxn modelId="{60DEE136-ED29-4F98-A166-692795D93C85}" srcId="{BF74363E-D109-4784-B18F-8CE6DEECE2FB}" destId="{87CD48AA-EDE8-4BBA-B82E-75F2726BDC2C}" srcOrd="0" destOrd="0" parTransId="{949C9CD6-9416-4834-A0C9-8265748C4B1C}" sibTransId="{C110F8EE-F2B2-44DA-B261-9C120E420BE7}"/>
    <dgm:cxn modelId="{4A9DEDD3-EE7C-44B1-9452-F02255BEA508}" type="presOf" srcId="{87CD48AA-EDE8-4BBA-B82E-75F2726BDC2C}" destId="{5A519C28-F61E-4C26-B504-748E2FD5D7BD}" srcOrd="0" destOrd="0" presId="urn:microsoft.com/office/officeart/2005/8/layout/chevron2"/>
    <dgm:cxn modelId="{8D56E3D8-FBC9-4D7E-8E22-D2EC92CBB2AB}" srcId="{EE5F70E5-D9C6-49EE-A562-DA78F5C7644E}" destId="{5DEC0AC4-6853-450B-BDE3-6323ED05FB31}" srcOrd="0" destOrd="0" parTransId="{BEB06DEC-2E4A-495A-A0D0-958663D564EA}" sibTransId="{6DF824BE-B736-434E-9D08-96C29B34A4D7}"/>
    <dgm:cxn modelId="{16CDC22A-DFBF-4458-B12F-7B15959CD17D}" type="presOf" srcId="{1DA6AE00-7338-4165-86C2-F3AD16807228}" destId="{FFAA9D98-714B-48E3-97F8-C5BCBA391167}" srcOrd="0" destOrd="0" presId="urn:microsoft.com/office/officeart/2005/8/layout/chevron2"/>
    <dgm:cxn modelId="{2B883999-BF8C-405C-8314-A82A3B9767E2}" srcId="{7B7D6948-EC53-4902-B70E-2195DE9437A9}" destId="{1DA6AE00-7338-4165-86C2-F3AD16807228}" srcOrd="0" destOrd="0" parTransId="{CD51F246-9A9D-47B9-A218-E15BAD808F8C}" sibTransId="{42746F14-5861-4F59-B725-501913B79B24}"/>
    <dgm:cxn modelId="{C2CBA2F9-1950-4D8B-BB13-BE611DBEF2CB}" type="presOf" srcId="{9AABE938-5CC9-4C88-92EB-1CA51CB4D1A9}" destId="{44D40568-44F9-44D6-9109-8D856506337C}" srcOrd="0" destOrd="0" presId="urn:microsoft.com/office/officeart/2005/8/layout/chevron2"/>
    <dgm:cxn modelId="{04DD80CA-4734-42F3-BA46-52C6B4ABB6E5}" type="presOf" srcId="{EF59152C-7737-4BCA-A6E7-6CA62B81A022}" destId="{1E4CC5F5-7A1A-4D57-9514-E42062445098}" srcOrd="0" destOrd="0" presId="urn:microsoft.com/office/officeart/2005/8/layout/chevron2"/>
    <dgm:cxn modelId="{1E7E24C0-256F-4E73-829E-AE12C489AB04}" type="presOf" srcId="{12AE9DBA-86FD-43C2-81BA-5E1745BC92F3}" destId="{27A2E923-069E-4047-AD57-11607994AF7B}" srcOrd="0" destOrd="0" presId="urn:microsoft.com/office/officeart/2005/8/layout/chevron2"/>
    <dgm:cxn modelId="{B2A4C074-5258-4C74-8B1A-DCFFFC0F80EF}" type="presOf" srcId="{B2CF7595-B0E1-48AF-A000-3FE23A97FDFC}" destId="{6CACFD55-FD69-4D46-8C44-E7F56307CAD1}" srcOrd="0" destOrd="0" presId="urn:microsoft.com/office/officeart/2005/8/layout/chevron2"/>
    <dgm:cxn modelId="{2559D6D6-E21E-4521-8819-DCC163D2A051}" type="presOf" srcId="{92789F5B-5B5F-4705-8204-7D1B65DB1C02}" destId="{0EB21ED3-5182-4E40-BE98-96F9E0997D97}" srcOrd="0" destOrd="0" presId="urn:microsoft.com/office/officeart/2005/8/layout/chevron2"/>
    <dgm:cxn modelId="{86101C05-1C2C-448C-9650-DAA7681689CA}" srcId="{EF59152C-7737-4BCA-A6E7-6CA62B81A022}" destId="{EE5F70E5-D9C6-49EE-A562-DA78F5C7644E}" srcOrd="4" destOrd="0" parTransId="{E5B0EF0F-F2D4-40B7-A836-64149D60CD48}" sibTransId="{082FDC21-8054-4465-B072-ADFF965DA7F5}"/>
    <dgm:cxn modelId="{8FC63E8A-6DF7-4678-9A1B-D6C63B8716C8}" type="presOf" srcId="{6A3B046D-C912-4B5B-8BF6-25148A47407D}" destId="{38C97773-7C24-49BB-BBA1-50D1760964F5}" srcOrd="0" destOrd="0" presId="urn:microsoft.com/office/officeart/2005/8/layout/chevron2"/>
    <dgm:cxn modelId="{1DC8BCDC-AC03-428E-8ECE-4ADD0903CDF2}" srcId="{7C98F845-D46E-4A77-8239-D2704C89113B}" destId="{92789F5B-5B5F-4705-8204-7D1B65DB1C02}" srcOrd="0" destOrd="0" parTransId="{0AACADA5-6822-4AAA-B263-92715D077096}" sibTransId="{F683209A-07CC-4DBD-9201-A6D59F48148A}"/>
    <dgm:cxn modelId="{09182152-C4C6-49B8-AADB-2296598F0FB6}" type="presOf" srcId="{5DEC0AC4-6853-450B-BDE3-6323ED05FB31}" destId="{BCECC6A7-53DB-40AB-ADE6-F734D68D5CDD}" srcOrd="0" destOrd="0" presId="urn:microsoft.com/office/officeart/2005/8/layout/chevron2"/>
    <dgm:cxn modelId="{84AC89DF-5F1F-48D2-9008-B13B232045C2}" type="presOf" srcId="{BF74363E-D109-4784-B18F-8CE6DEECE2FB}" destId="{05E3BDE0-EABE-419C-8840-27EE389DB242}" srcOrd="0" destOrd="0" presId="urn:microsoft.com/office/officeart/2005/8/layout/chevron2"/>
    <dgm:cxn modelId="{A4753BB8-180E-4A6E-83C6-E2FE7CE6098E}" srcId="{12AE9DBA-86FD-43C2-81BA-5E1745BC92F3}" destId="{9AABE938-5CC9-4C88-92EB-1CA51CB4D1A9}" srcOrd="0" destOrd="0" parTransId="{65D59E28-2012-4864-94F5-280B98490DCE}" sibTransId="{3BD2BE50-BECD-4503-BA72-1643F1D6FE91}"/>
    <dgm:cxn modelId="{6D31CF9B-9617-4D5F-9D30-66BD301CB306}" type="presOf" srcId="{76379683-E745-4E86-B855-CC15DB9C1F1E}" destId="{EFFC3855-70B6-4A7A-BD21-47D7D1509CA6}" srcOrd="0" destOrd="0" presId="urn:microsoft.com/office/officeart/2005/8/layout/chevron2"/>
    <dgm:cxn modelId="{C4EE997D-B165-40D9-8351-3C4E0199EDFB}" srcId="{76379683-E745-4E86-B855-CC15DB9C1F1E}" destId="{6A3B046D-C912-4B5B-8BF6-25148A47407D}" srcOrd="0" destOrd="0" parTransId="{2C0F97A4-3391-41C2-B7D7-F54AE16C16D4}" sibTransId="{89F8A99A-1175-4C9F-82B2-35258933106A}"/>
    <dgm:cxn modelId="{EC2DBC76-5609-4087-9543-D213CC9EB976}" srcId="{8758AFF0-0241-44E2-B733-2226D0133246}" destId="{B2CF7595-B0E1-48AF-A000-3FE23A97FDFC}" srcOrd="0" destOrd="0" parTransId="{6E1A7146-1A66-4759-BBA8-8CAFDC4F179B}" sibTransId="{25FE5C18-3A50-47B5-BBB0-C9A6ECF10524}"/>
    <dgm:cxn modelId="{502DA72A-BC93-48BD-B84B-1943D3FF58D4}" type="presOf" srcId="{8758AFF0-0241-44E2-B733-2226D0133246}" destId="{436B3BF5-0C5B-4178-8128-C2AABF70265E}" srcOrd="0" destOrd="0" presId="urn:microsoft.com/office/officeart/2005/8/layout/chevron2"/>
    <dgm:cxn modelId="{4EC5D8A7-621B-4609-AD82-8D99097607A9}" type="presOf" srcId="{7C98F845-D46E-4A77-8239-D2704C89113B}" destId="{39F23F2F-1115-4405-95F3-6E1FF7BF763B}" srcOrd="0" destOrd="0" presId="urn:microsoft.com/office/officeart/2005/8/layout/chevron2"/>
    <dgm:cxn modelId="{DA01C40C-E3C9-4F9D-97AC-A519AACE00A9}" type="presParOf" srcId="{1E4CC5F5-7A1A-4D57-9514-E42062445098}" destId="{6D4203FE-0406-4463-B9A2-4F45D8B167B1}" srcOrd="0" destOrd="0" presId="urn:microsoft.com/office/officeart/2005/8/layout/chevron2"/>
    <dgm:cxn modelId="{D4317019-75D2-40DD-8FB4-73D550EC7594}" type="presParOf" srcId="{6D4203FE-0406-4463-B9A2-4F45D8B167B1}" destId="{05E3BDE0-EABE-419C-8840-27EE389DB242}" srcOrd="0" destOrd="0" presId="urn:microsoft.com/office/officeart/2005/8/layout/chevron2"/>
    <dgm:cxn modelId="{63560158-C381-4657-831B-5E3CA2C3FF72}" type="presParOf" srcId="{6D4203FE-0406-4463-B9A2-4F45D8B167B1}" destId="{5A519C28-F61E-4C26-B504-748E2FD5D7BD}" srcOrd="1" destOrd="0" presId="urn:microsoft.com/office/officeart/2005/8/layout/chevron2"/>
    <dgm:cxn modelId="{713ABEB1-57C4-4D86-91D8-83DD9098B5E8}" type="presParOf" srcId="{1E4CC5F5-7A1A-4D57-9514-E42062445098}" destId="{C0235E30-8E3A-4551-8F50-8C17BFC22C0A}" srcOrd="1" destOrd="0" presId="urn:microsoft.com/office/officeart/2005/8/layout/chevron2"/>
    <dgm:cxn modelId="{233D9177-A35E-44B0-A586-3B7087B54322}" type="presParOf" srcId="{1E4CC5F5-7A1A-4D57-9514-E42062445098}" destId="{B0A1D2F3-23DB-467B-BEB0-4903FE459289}" srcOrd="2" destOrd="0" presId="urn:microsoft.com/office/officeart/2005/8/layout/chevron2"/>
    <dgm:cxn modelId="{0DC82655-595F-4B87-AC64-A47DC0132A44}" type="presParOf" srcId="{B0A1D2F3-23DB-467B-BEB0-4903FE459289}" destId="{39F23F2F-1115-4405-95F3-6E1FF7BF763B}" srcOrd="0" destOrd="0" presId="urn:microsoft.com/office/officeart/2005/8/layout/chevron2"/>
    <dgm:cxn modelId="{379E32A5-D21D-4E9A-A6F6-60C99ECDB72A}" type="presParOf" srcId="{B0A1D2F3-23DB-467B-BEB0-4903FE459289}" destId="{0EB21ED3-5182-4E40-BE98-96F9E0997D97}" srcOrd="1" destOrd="0" presId="urn:microsoft.com/office/officeart/2005/8/layout/chevron2"/>
    <dgm:cxn modelId="{71B9AA41-C0CC-454D-B15F-22FFC9EBDF7B}" type="presParOf" srcId="{1E4CC5F5-7A1A-4D57-9514-E42062445098}" destId="{BA45CDE7-7067-436E-A951-223DFCFD5F84}" srcOrd="3" destOrd="0" presId="urn:microsoft.com/office/officeart/2005/8/layout/chevron2"/>
    <dgm:cxn modelId="{D12C20ED-CA5A-416F-8874-8B9D314A9A04}" type="presParOf" srcId="{1E4CC5F5-7A1A-4D57-9514-E42062445098}" destId="{DEC2D352-05FB-4C2A-9B23-7DC46C0E5686}" srcOrd="4" destOrd="0" presId="urn:microsoft.com/office/officeart/2005/8/layout/chevron2"/>
    <dgm:cxn modelId="{62D80D9C-AB2D-4556-845F-3F71A249F154}" type="presParOf" srcId="{DEC2D352-05FB-4C2A-9B23-7DC46C0E5686}" destId="{436B3BF5-0C5B-4178-8128-C2AABF70265E}" srcOrd="0" destOrd="0" presId="urn:microsoft.com/office/officeart/2005/8/layout/chevron2"/>
    <dgm:cxn modelId="{6775845E-DBE1-44CA-A30D-5E01E2E18657}" type="presParOf" srcId="{DEC2D352-05FB-4C2A-9B23-7DC46C0E5686}" destId="{6CACFD55-FD69-4D46-8C44-E7F56307CAD1}" srcOrd="1" destOrd="0" presId="urn:microsoft.com/office/officeart/2005/8/layout/chevron2"/>
    <dgm:cxn modelId="{1B64DBDE-A6C9-441F-87B1-E3545A6663DB}" type="presParOf" srcId="{1E4CC5F5-7A1A-4D57-9514-E42062445098}" destId="{F95C0F8E-57B1-4A5C-824E-024F3354051F}" srcOrd="5" destOrd="0" presId="urn:microsoft.com/office/officeart/2005/8/layout/chevron2"/>
    <dgm:cxn modelId="{CD8B49FE-6B65-4000-B4CF-F739CB23E8F7}" type="presParOf" srcId="{1E4CC5F5-7A1A-4D57-9514-E42062445098}" destId="{D4782CDB-81E1-48C1-B483-30223999EC69}" srcOrd="6" destOrd="0" presId="urn:microsoft.com/office/officeart/2005/8/layout/chevron2"/>
    <dgm:cxn modelId="{7C78673F-2AD6-4FDC-85B7-7208E1258508}" type="presParOf" srcId="{D4782CDB-81E1-48C1-B483-30223999EC69}" destId="{F21EBEBE-0C85-4005-BE50-277D255FE179}" srcOrd="0" destOrd="0" presId="urn:microsoft.com/office/officeart/2005/8/layout/chevron2"/>
    <dgm:cxn modelId="{DD3206B4-F092-4541-8627-B14B0DCD783B}" type="presParOf" srcId="{D4782CDB-81E1-48C1-B483-30223999EC69}" destId="{FFAA9D98-714B-48E3-97F8-C5BCBA391167}" srcOrd="1" destOrd="0" presId="urn:microsoft.com/office/officeart/2005/8/layout/chevron2"/>
    <dgm:cxn modelId="{DEF402CD-6FE9-4ED1-AEF1-E8D7F2486A96}" type="presParOf" srcId="{1E4CC5F5-7A1A-4D57-9514-E42062445098}" destId="{9AB2CCFA-6B36-489A-AE30-6BDA86E13510}" srcOrd="7" destOrd="0" presId="urn:microsoft.com/office/officeart/2005/8/layout/chevron2"/>
    <dgm:cxn modelId="{373FF75F-EE80-472C-8470-190CF1B5B81F}" type="presParOf" srcId="{1E4CC5F5-7A1A-4D57-9514-E42062445098}" destId="{2AD3DDDC-F261-4C83-B794-8E75924958C1}" srcOrd="8" destOrd="0" presId="urn:microsoft.com/office/officeart/2005/8/layout/chevron2"/>
    <dgm:cxn modelId="{580CA532-0936-4D75-8C5D-6EA33AAA0FB4}" type="presParOf" srcId="{2AD3DDDC-F261-4C83-B794-8E75924958C1}" destId="{184372AE-C79E-4DD8-ADAC-E671FA3CD8A6}" srcOrd="0" destOrd="0" presId="urn:microsoft.com/office/officeart/2005/8/layout/chevron2"/>
    <dgm:cxn modelId="{2FC1126E-390A-4ACA-8DEA-5100525CBF3F}" type="presParOf" srcId="{2AD3DDDC-F261-4C83-B794-8E75924958C1}" destId="{BCECC6A7-53DB-40AB-ADE6-F734D68D5CDD}" srcOrd="1" destOrd="0" presId="urn:microsoft.com/office/officeart/2005/8/layout/chevron2"/>
    <dgm:cxn modelId="{EAC3D155-689E-4B48-8CCF-473CE861F7BB}" type="presParOf" srcId="{1E4CC5F5-7A1A-4D57-9514-E42062445098}" destId="{20E8610E-2312-4A6E-845B-A8F337F852C8}" srcOrd="9" destOrd="0" presId="urn:microsoft.com/office/officeart/2005/8/layout/chevron2"/>
    <dgm:cxn modelId="{5E82CE44-6FC9-43D0-ABE9-A436B76539E7}" type="presParOf" srcId="{1E4CC5F5-7A1A-4D57-9514-E42062445098}" destId="{399C7DBD-89FE-4014-8716-855245AC5598}" srcOrd="10" destOrd="0" presId="urn:microsoft.com/office/officeart/2005/8/layout/chevron2"/>
    <dgm:cxn modelId="{774D7E80-AD5D-4432-B547-9F100C711D32}" type="presParOf" srcId="{399C7DBD-89FE-4014-8716-855245AC5598}" destId="{27A2E923-069E-4047-AD57-11607994AF7B}" srcOrd="0" destOrd="0" presId="urn:microsoft.com/office/officeart/2005/8/layout/chevron2"/>
    <dgm:cxn modelId="{5F2FF783-813B-49A8-A0B5-F18ADD2D4E4B}" type="presParOf" srcId="{399C7DBD-89FE-4014-8716-855245AC5598}" destId="{44D40568-44F9-44D6-9109-8D856506337C}" srcOrd="1" destOrd="0" presId="urn:microsoft.com/office/officeart/2005/8/layout/chevron2"/>
    <dgm:cxn modelId="{453D0B00-D379-4E11-9E7B-F11688D37B28}" type="presParOf" srcId="{1E4CC5F5-7A1A-4D57-9514-E42062445098}" destId="{FBC8FDEC-F972-4303-B879-17A9422F5619}" srcOrd="11" destOrd="0" presId="urn:microsoft.com/office/officeart/2005/8/layout/chevron2"/>
    <dgm:cxn modelId="{F82EB2EA-767B-4A41-B3B7-2A8230B5E915}" type="presParOf" srcId="{1E4CC5F5-7A1A-4D57-9514-E42062445098}" destId="{734F8CE2-B634-4BED-B726-8D53397179EA}" srcOrd="12" destOrd="0" presId="urn:microsoft.com/office/officeart/2005/8/layout/chevron2"/>
    <dgm:cxn modelId="{F6700969-46A9-4984-87D9-F519E0BCC56B}" type="presParOf" srcId="{734F8CE2-B634-4BED-B726-8D53397179EA}" destId="{EFFC3855-70B6-4A7A-BD21-47D7D1509CA6}" srcOrd="0" destOrd="0" presId="urn:microsoft.com/office/officeart/2005/8/layout/chevron2"/>
    <dgm:cxn modelId="{1CFF0B6A-ABA1-4053-A31F-B3995A727FD8}" type="presParOf" srcId="{734F8CE2-B634-4BED-B726-8D53397179EA}" destId="{38C97773-7C24-49BB-BBA1-50D1760964F5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3CBD4333-8765-4373-994B-B2C4CD30CA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02E359-43A8-4663-B374-AFF6F46EDC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F17E991-6BF7-42FB-BD5A-381824A00A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A2ACFB8-7506-482D-B231-C980C2D8F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AC199F4-016C-452B-B92B-FD7594D64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234184A-E97B-4C44-A738-C6808DD2D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0576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3F1E52A-445B-4003-8330-C9C1F8D14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6384515-B604-4B81-958B-46C790F03C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9575CF8-AA8A-4D65-81AB-92AA624C8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10C2321-D046-43DC-822E-2B925CBA5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1DF8C07-8301-4549-A144-486E743A5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8389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D57117D0-51FF-462F-87A5-8F763DB29B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1F9D19D-DDD9-442E-A974-5F562456FF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D332ADB-FF6B-4182-A33F-F14AA33DE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DC536EC-5EE7-4A1D-AB65-56333D74E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2528C87-E0CC-4401-80B2-1A5FE0BC3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987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6E1CE25-4CC8-4524-BC78-945C03B81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A62EFDD-9C97-4DFA-B7EF-AA3097E585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211039C-F79B-42AD-9BEE-8CAB91121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35B3BBB-379E-452D-98B8-D8F092976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EB9BBEE-97C2-4DE1-9006-388B69B18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3808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D1288A-C689-4F3C-A5D6-7DFC82AEC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01F03C4-D983-4605-8DDC-22969BB070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02F1836-FDAE-4D30-9F24-CA0C31656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2B648A3-3C2E-4580-86E1-FF7C49CF3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198BB75-5A23-4C9E-A6FC-F0D540901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8369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0E8138-14BB-479F-8605-6229E0BBB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C12C7E9-342B-4821-B80C-A1735E15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A929AAF-2AEE-463F-87B7-30D4C837A3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844FC70-6B0C-4C37-9243-D068CA353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64D70FB-2759-4EF1-A94D-A626DEB0D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715A50F-847C-4446-9B00-F674A888C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611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3AC5604-E9BD-4F6E-9BF9-7530919B2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15D398E-C1B1-4ABE-B800-2CB4B42C89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A75FA8E-4762-45B3-AAA3-EF59D8E88F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1BC3476-8D2B-4747-A6DA-4E52D434E9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A3CD930-E2D9-45CB-9825-F84B23C726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51AF7561-EABF-431C-A944-66AF5BB68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563B115A-3794-4F0E-A7BC-357B63B7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8DC624C-5A8D-47E2-99D3-1B8ADAA81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6256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7282B8A-6393-4839-911C-43F299D5E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532EC08-A86C-43AF-8549-E8558FB44F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1E06BBC2-C32C-4CC3-8AC2-FAA8B526B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5E288163-F7B8-45C6-B5DC-795CA5FAA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6081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43CBDD11-2CE3-4DBE-ABA9-CF73E3431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631AB9AE-55CF-47DB-9199-08CD7E4C8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59D9D63-08B9-457F-B339-7BA8E4898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7448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A89639-1F31-423A-BEA4-025341FE3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C5936EB-4833-428D-9D0D-85E67C5BDD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24EE994-AAE4-4140-BEBC-A18F27FB51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4F5E72C-0030-4918-BE76-309E94441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8DB6F35-947F-412D-9DEB-BCCDDC9A3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1541BDB-D5E8-4538-8253-C81DEFC93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1889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0D518AA-415E-4B9E-B6CE-3D9512DC8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A0757C97-FB6D-45E9-86D6-4D17B9E469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47D716E-729A-4CEE-A527-D5A88DC2C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E5531C1-0989-42F3-8B55-ED2B63693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7A5DC33-81AA-4C8B-9524-D9DBAF26C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42AD5DE-476C-4848-A5E6-177BF17CC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6020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85B0211F-5DAB-494F-AF3E-16B93A60ABC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33A4367-D87A-4656-9B82-E7F93FA25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50BF2EBB-B7FB-4F01-8B69-0598994E4F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E4841F7-36A3-4C94-A4C4-CB9E46D097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7915597-1FA5-476A-9CF9-902C4952C8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5B2BF89-047B-45E4-8349-A678D5B037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1112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000114"/>
            <a:ext cx="6357982" cy="17907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Актуальные требования к профессиональным компетенциям педагогических работников в условиях реализации ФГОС общего образования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286130"/>
            <a:ext cx="6143668" cy="1241822"/>
          </a:xfrm>
        </p:spPr>
        <p:txBody>
          <a:bodyPr/>
          <a:lstStyle/>
          <a:p>
            <a:r>
              <a:rPr lang="ru-RU" dirty="0" smtClean="0"/>
              <a:t>Выполнила: Белокрылова А.А.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878" y="1285866"/>
            <a:ext cx="6858080" cy="15037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3</a:t>
            </a:r>
            <a:r>
              <a:rPr lang="ru-RU" sz="3200" dirty="0" smtClean="0"/>
              <a:t>. </a:t>
            </a:r>
            <a:r>
              <a:rPr lang="ru-RU" sz="3200" dirty="0" smtClean="0"/>
              <a:t>Профессионально значимые личностные </a:t>
            </a:r>
            <a:r>
              <a:rPr lang="ru-RU" sz="3200" dirty="0" smtClean="0"/>
              <a:t>качества.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000496" y="3357568"/>
            <a:ext cx="4786346" cy="112514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По вашему </a:t>
            </a:r>
            <a:r>
              <a:rPr lang="ru-RU" dirty="0" smtClean="0"/>
              <a:t>мнению какими личными качествами должен обладать  педагог и почему</a:t>
            </a:r>
            <a:r>
              <a:rPr lang="ru-RU" dirty="0" smtClean="0"/>
              <a:t>?</a:t>
            </a:r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Профессионально значимые личностные качества</a:t>
            </a:r>
            <a:endParaRPr lang="ru-RU" sz="2800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571472" y="1214428"/>
          <a:ext cx="8143932" cy="3429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62"/>
            <a:ext cx="3714776" cy="828688"/>
          </a:xfrm>
        </p:spPr>
        <p:txBody>
          <a:bodyPr anchor="ctr">
            <a:normAutofit/>
          </a:bodyPr>
          <a:lstStyle/>
          <a:p>
            <a:pPr lvl="0" algn="ctr"/>
            <a:r>
              <a:rPr lang="ru-RU" dirty="0" smtClean="0"/>
              <a:t>Вера в силы и возможности обучающихся</a:t>
            </a:r>
            <a:endParaRPr lang="ru-RU" dirty="0"/>
          </a:p>
        </p:txBody>
      </p:sp>
      <p:pic>
        <p:nvPicPr>
          <p:cNvPr id="5" name="Содержимое 4" descr="kak_razvit_uverennost_v_sebe_i_nauchitsya_dostigat_uspekhov_v_zhizni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7256" y="741363"/>
            <a:ext cx="3654425" cy="36544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0" y="1928808"/>
            <a:ext cx="3584969" cy="2472933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dirty="0" smtClean="0"/>
              <a:t> умение  находить положительные стороны у каждого обучающегося и строить образовательный процесс с опорой на эти стороны.</a:t>
            </a:r>
            <a:endParaRPr lang="ru-RU" sz="1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lvl="0" algn="ctr"/>
            <a:r>
              <a:rPr lang="ru-RU" dirty="0" err="1" smtClean="0"/>
              <a:t>Эмпатийность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357304"/>
            <a:ext cx="5429288" cy="3044437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1400" dirty="0" smtClean="0"/>
              <a:t> </a:t>
            </a:r>
            <a:r>
              <a:rPr lang="ru-RU" sz="1600" dirty="0" smtClean="0"/>
              <a:t>умение давать характеристику обучающегося, адекватно отражающую разные аспекты его внутреннего мира;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умение выяснять индивидуальные предпочтения, возможности ученика, трудности, с которыми он сталкивается;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умение показать личностный смысл обучения с учётом индивидуальных характеристик внутреннего мира ученика;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умение оказывать эмоционально-психологическую поддержку обучающимся и коллегам по работе;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все обучающиеся безбоязненно обращаются к педагогу за помощью, столкнувшись с трудностями в решении той или иной задачи.</a:t>
            </a:r>
            <a:endParaRPr lang="ru-RU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643056"/>
            <a:ext cx="283925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lvl="0" algn="ctr"/>
            <a:r>
              <a:rPr lang="ru-RU" dirty="0" err="1" smtClean="0"/>
              <a:t>Социорефлексия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0" y="1543050"/>
            <a:ext cx="3584970" cy="2858691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1600" dirty="0" smtClean="0"/>
              <a:t>интерес к мнениям и позициям других;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умение смотреть на ситуацию с точки зрения других и достигать взаимопонимания на этой основе;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убеждённость, что истина может быть не одна;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учёт других точек зрения в процессе оценивания обучающихся</a:t>
            </a:r>
            <a:endParaRPr lang="ru-RU" sz="16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285866"/>
            <a:ext cx="3319270" cy="3040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lvl="0" algn="ctr"/>
            <a:r>
              <a:rPr lang="ru-RU" dirty="0" smtClean="0"/>
              <a:t>Общая культура</a:t>
            </a:r>
            <a:endParaRPr lang="ru-RU" dirty="0"/>
          </a:p>
        </p:txBody>
      </p:sp>
      <p:pic>
        <p:nvPicPr>
          <p:cNvPr id="5" name="Содержимое 4" descr="full_lx5wid8j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03795" y="1000114"/>
            <a:ext cx="3640205" cy="36544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2910" y="1428742"/>
            <a:ext cx="5572164" cy="3001567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1400" dirty="0" smtClean="0"/>
              <a:t> </a:t>
            </a:r>
            <a:r>
              <a:rPr lang="ru-RU" sz="1600" dirty="0" smtClean="0"/>
              <a:t>ориентация в основных сферах материальной и духовной жизни;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осведомленность об актуальных изменениях в социальной жизни;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знание материальных и духовных интересов молодёжи;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демонстрация собственных интересов, кругозора в ситуациях общения с обучающимися, в том числе – в рамках руководства дополнительным образованием, внеурочной деятельностью учащихся;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соответствие поведения, речи, внешнего вида  педагога этическим и культурным нормам.</a:t>
            </a:r>
            <a:endParaRPr lang="ru-RU" sz="1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8"/>
            <a:ext cx="4727978" cy="1200150"/>
          </a:xfrm>
        </p:spPr>
        <p:txBody>
          <a:bodyPr anchor="ctr">
            <a:normAutofit/>
          </a:bodyPr>
          <a:lstStyle/>
          <a:p>
            <a:pPr lvl="0" algn="ctr"/>
            <a:r>
              <a:rPr lang="ru-RU" dirty="0" smtClean="0"/>
              <a:t>Эмоциональная устойчивость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2910" y="1928808"/>
            <a:ext cx="3442094" cy="2615809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dirty="0" smtClean="0"/>
              <a:t> сохранение спокойствия в трудных, эмоционально-напряженных ситуациях;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сохранение способности к объективной оценке в ситуации эмоционального конфликта;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способность находить продуктивные пути разрешения конфликтов</a:t>
            </a:r>
            <a:endParaRPr lang="ru-RU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785932"/>
            <a:ext cx="4129752" cy="2846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6"/>
            <a:ext cx="3714776" cy="1428760"/>
          </a:xfrm>
        </p:spPr>
        <p:txBody>
          <a:bodyPr anchor="ctr">
            <a:noAutofit/>
          </a:bodyPr>
          <a:lstStyle/>
          <a:p>
            <a:pPr lvl="0" algn="ctr"/>
            <a:r>
              <a:rPr lang="ru-RU" sz="2000" dirty="0" smtClean="0"/>
              <a:t>Позитивная направленность на педагогическую деятельность и уверенность в себе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0" y="2285998"/>
            <a:ext cx="3513531" cy="2115743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dirty="0" smtClean="0"/>
              <a:t> осознание целей и ценностей педагогической деятельности;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позитивное настроение, желание работать;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высокая профессиональная самооценка, вера в собственную эффективность.</a:t>
            </a:r>
            <a:endParaRPr lang="ru-RU" sz="16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270178" y="928676"/>
            <a:ext cx="4085068" cy="346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0" y="342900"/>
            <a:ext cx="3584969" cy="1200150"/>
          </a:xfrm>
        </p:spPr>
        <p:txBody>
          <a:bodyPr anchor="ctr">
            <a:noAutofit/>
          </a:bodyPr>
          <a:lstStyle/>
          <a:p>
            <a:pPr lvl="0" algn="ctr"/>
            <a:r>
              <a:rPr lang="ru-RU" dirty="0" err="1" smtClean="0"/>
              <a:t>Самоорганизованность</a:t>
            </a:r>
            <a:endParaRPr lang="ru-RU" dirty="0"/>
          </a:p>
        </p:txBody>
      </p:sp>
      <p:pic>
        <p:nvPicPr>
          <p:cNvPr id="5" name="Содержимое 4" descr="1614558421_95-p-chelovechki-na-belom-fone-102.png"/>
          <p:cNvPicPr>
            <a:picLocks noGrp="1" noChangeAspect="1"/>
          </p:cNvPicPr>
          <p:nvPr>
            <p:ph idx="1"/>
          </p:nvPr>
        </p:nvPicPr>
        <p:blipFill>
          <a:blip r:embed="rId2"/>
          <a:srcRect l="21605" r="24382"/>
          <a:stretch>
            <a:fillRect/>
          </a:stretch>
        </p:blipFill>
        <p:spPr>
          <a:xfrm>
            <a:off x="5286380" y="1000114"/>
            <a:ext cx="3214710" cy="346690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0" y="1543050"/>
            <a:ext cx="4727978" cy="2858691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1400" dirty="0" smtClean="0"/>
              <a:t> умение рационально планировать собственную деятельность по решению профессиональных задач;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/>
              <a:t> деятельная ориентация на достижение поставленных целей;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/>
              <a:t> способность оперативно корректировать способы достижения целей и текущие задачи в соответствии с меняющимися условиями;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/>
              <a:t> своевременное и ответственное выполнение принятых на себя обязательств;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/>
              <a:t> обеспечение рациональной организации собственного рабочего пространства;</a:t>
            </a:r>
          </a:p>
          <a:p>
            <a:pPr>
              <a:buFont typeface="Arial" pitchFamily="34" charset="0"/>
              <a:buChar char="•"/>
            </a:pPr>
            <a:r>
              <a:rPr lang="ru-RU" sz="1400" dirty="0" smtClean="0"/>
              <a:t> поддержание порядка в необходимой документации.</a:t>
            </a:r>
            <a:endParaRPr lang="ru-RU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932255"/>
          </a:xfrm>
        </p:spPr>
        <p:txBody>
          <a:bodyPr>
            <a:normAutofit/>
          </a:bodyPr>
          <a:lstStyle/>
          <a:p>
            <a:r>
              <a:rPr lang="ru-RU" dirty="0" smtClean="0"/>
              <a:t>Темы: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623888" y="2285998"/>
            <a:ext cx="7886700" cy="2281240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Содержание понятий «компетенция», «компетентность», «профессиональная компетентность». 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Модель базовых профессиональных компетенций педагогических работников в условиях реализации ФГОС</a:t>
            </a:r>
            <a:r>
              <a:rPr lang="ru-RU" sz="2000" dirty="0" smtClean="0">
                <a:solidFill>
                  <a:schemeClr val="tx1"/>
                </a:solidFill>
                <a:latin typeface="Franklin Gothic Medium" pitchFamily="34" charset="0"/>
              </a:rPr>
              <a:t>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solidFill>
                  <a:schemeClr val="tx1"/>
                </a:solidFill>
              </a:rPr>
              <a:t>Профессионально значимые личностные </a:t>
            </a:r>
            <a:r>
              <a:rPr lang="ru-RU" sz="2000" dirty="0" smtClean="0">
                <a:solidFill>
                  <a:schemeClr val="tx1"/>
                </a:solidFill>
              </a:rPr>
              <a:t>качества.</a:t>
            </a:r>
            <a:endParaRPr lang="ru-RU" sz="20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1789512"/>
          </a:xfrm>
        </p:spPr>
        <p:txBody>
          <a:bodyPr>
            <a:noAutofit/>
          </a:bodyPr>
          <a:lstStyle/>
          <a:p>
            <a:r>
              <a:rPr lang="ru-RU" sz="3600" dirty="0" smtClean="0"/>
              <a:t>1. Содержание понятий «компетенция», «компетентность», «профессиональная компетентность». 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00430" y="3714758"/>
            <a:ext cx="5010158" cy="85248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По вашему мнению, что такое «компетенция»?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Что такое «компетентность»?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Компетенция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Компетенция </a:t>
            </a:r>
            <a:r>
              <a:rPr lang="ru-RU" dirty="0" smtClean="0"/>
              <a:t>- система ценностей, знаний, умений и способностей, позволяющих педагогу адекватно решать функциональные задачи, составляющие сущность его профессиональной деятельности.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Компетенция </a:t>
            </a:r>
            <a:r>
              <a:rPr lang="ru-RU" dirty="0" smtClean="0"/>
              <a:t>– заранее заданное социальное требование (норма) к профессиональной подготовки педагога, необходимой для его эффективной продуктивной деятельности в определенной сфере.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Компетентность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Компетентность </a:t>
            </a:r>
            <a:r>
              <a:rPr lang="ru-RU" dirty="0" smtClean="0"/>
              <a:t>же выступает как качественная характеристика реализации педагогом сформированных у него компетенций. </a:t>
            </a:r>
          </a:p>
          <a:p>
            <a:r>
              <a:rPr lang="ru-RU" b="1" dirty="0" smtClean="0"/>
              <a:t>Компетентность</a:t>
            </a:r>
            <a:r>
              <a:rPr lang="ru-RU" dirty="0" smtClean="0"/>
              <a:t> – владение, обладание педагогом соответствующей компетенцией, включающее его личностное отношение к ней и предмету деятельности.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785932"/>
            <a:ext cx="4656540" cy="1571636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Профессиональная компетентность?</a:t>
            </a:r>
            <a:endParaRPr lang="ru-RU" sz="4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785800"/>
            <a:ext cx="2171543" cy="3565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Профессиональная компетентность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Профессиональная компетентность</a:t>
            </a:r>
            <a:r>
              <a:rPr lang="ru-RU" dirty="0" smtClean="0"/>
              <a:t> - качество действий работника, обеспечивающих эффективное решение профессионально-педагогических проблем и типичных профессиональных задач, возникающих в реальных ситуациях педагогической деятельности, с использованием жизненного опыта, имеющейся квалификации, общепризнанных ценностей.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1428742"/>
            <a:ext cx="7948640" cy="15037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2. Модель базовых профессиональных компетенций педагогических работников в условиях реализации ФГОС</a:t>
            </a:r>
            <a:r>
              <a:rPr lang="ru-RU" sz="3200" dirty="0" smtClean="0">
                <a:latin typeface="Franklin Gothic Medium" pitchFamily="34" charset="0"/>
              </a:rPr>
              <a:t>.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86116" y="3357568"/>
            <a:ext cx="5295910" cy="1125140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По вашему в чем должен быть компетентен педагог?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Какие профессиональные личные качества вы можете назвать?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Модель базовых профессиональных компетенций педагогических работников в условиях реализации ФГОС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369218"/>
            <a:ext cx="7943878" cy="3345671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Компетентность в постановке целей и задач педагогической деятельности</a:t>
            </a:r>
          </a:p>
          <a:p>
            <a:pPr lvl="0"/>
            <a:r>
              <a:rPr lang="ru-RU" dirty="0" smtClean="0"/>
              <a:t>Компетентность в области мотивации учебной деятельности</a:t>
            </a:r>
          </a:p>
          <a:p>
            <a:pPr lvl="0"/>
            <a:r>
              <a:rPr lang="ru-RU" dirty="0" smtClean="0"/>
              <a:t>Компетентность в области обеспечения информационной основы деятельности</a:t>
            </a:r>
          </a:p>
          <a:p>
            <a:pPr lvl="0"/>
            <a:r>
              <a:rPr lang="ru-RU" dirty="0" smtClean="0"/>
              <a:t>Компетентность в области разработки программы, методических и дидактических материалов и принятии педагогических решений</a:t>
            </a:r>
          </a:p>
          <a:p>
            <a:pPr lvl="0"/>
            <a:r>
              <a:rPr lang="ru-RU" dirty="0" smtClean="0"/>
              <a:t>Компетентность в организации учебной деятельности</a:t>
            </a:r>
          </a:p>
          <a:p>
            <a:pPr lvl="0"/>
            <a:r>
              <a:rPr lang="ru-RU" dirty="0" smtClean="0"/>
              <a:t>Информационно-коммуникационная компетентность</a:t>
            </a:r>
          </a:p>
          <a:p>
            <a:pPr lvl="0"/>
            <a:r>
              <a:rPr lang="ru-RU" dirty="0" smtClean="0"/>
              <a:t>Аналитико-прогностическая компетентность</a:t>
            </a:r>
          </a:p>
          <a:p>
            <a:pPr lvl="0"/>
            <a:r>
              <a:rPr lang="ru-RU" dirty="0" smtClean="0"/>
              <a:t>Коммуникативная компетентность</a:t>
            </a:r>
          </a:p>
          <a:p>
            <a:pPr lvl="0"/>
            <a:r>
              <a:rPr lang="ru-RU" dirty="0" smtClean="0"/>
              <a:t>Поликультурная компетентность</a:t>
            </a:r>
          </a:p>
          <a:p>
            <a:pPr lvl="0"/>
            <a:r>
              <a:rPr lang="ru-RU" dirty="0" smtClean="0"/>
              <a:t>Правовая компетентность</a:t>
            </a:r>
          </a:p>
          <a:p>
            <a:pPr lvl="0"/>
            <a:r>
              <a:rPr lang="ru-RU" dirty="0" smtClean="0"/>
              <a:t>Компетентность в сфере инновационной деятельности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5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166</TotalTime>
  <Words>683</Words>
  <PresentationFormat>Экран (16:9)</PresentationFormat>
  <Paragraphs>84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Тема5</vt:lpstr>
      <vt:lpstr>Актуальные требования к профессиональным компетенциям педагогических работников в условиях реализации ФГОС общего образования</vt:lpstr>
      <vt:lpstr>Темы:</vt:lpstr>
      <vt:lpstr>1. Содержание понятий «компетенция», «компетентность», «профессиональная компетентность». </vt:lpstr>
      <vt:lpstr>Компетенция</vt:lpstr>
      <vt:lpstr>Компетентность</vt:lpstr>
      <vt:lpstr>Профессиональная компетентность?</vt:lpstr>
      <vt:lpstr>Профессиональная компетентность</vt:lpstr>
      <vt:lpstr>2. Модель базовых профессиональных компетенций педагогических работников в условиях реализации ФГОС.</vt:lpstr>
      <vt:lpstr>Модель базовых профессиональных компетенций педагогических работников в условиях реализации ФГОС</vt:lpstr>
      <vt:lpstr>3. Профессионально значимые личностные качества.</vt:lpstr>
      <vt:lpstr>Профессионально значимые личностные качества</vt:lpstr>
      <vt:lpstr>Вера в силы и возможности обучающихся</vt:lpstr>
      <vt:lpstr>Эмпатийность</vt:lpstr>
      <vt:lpstr>Социорефлексия</vt:lpstr>
      <vt:lpstr>Общая культура</vt:lpstr>
      <vt:lpstr>Эмоциональная устойчивость</vt:lpstr>
      <vt:lpstr>Позитивная направленность на педагогическую деятельность и уверенность в себе</vt:lpstr>
      <vt:lpstr>Самоорганизованность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 Belokrylova</dc:creator>
  <cp:lastModifiedBy>admin</cp:lastModifiedBy>
  <cp:revision>19</cp:revision>
  <dcterms:created xsi:type="dcterms:W3CDTF">2022-04-22T23:56:20Z</dcterms:created>
  <dcterms:modified xsi:type="dcterms:W3CDTF">2022-05-06T10:45:09Z</dcterms:modified>
</cp:coreProperties>
</file>