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57" r:id="rId4"/>
    <p:sldId id="260" r:id="rId5"/>
    <p:sldId id="284" r:id="rId6"/>
    <p:sldId id="259" r:id="rId7"/>
    <p:sldId id="285" r:id="rId8"/>
    <p:sldId id="281" r:id="rId9"/>
    <p:sldId id="262" r:id="rId10"/>
    <p:sldId id="263" r:id="rId11"/>
    <p:sldId id="286" r:id="rId12"/>
    <p:sldId id="287" r:id="rId13"/>
    <p:sldId id="282" r:id="rId14"/>
    <p:sldId id="288" r:id="rId15"/>
    <p:sldId id="265" r:id="rId16"/>
    <p:sldId id="28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>
        <p:scale>
          <a:sx n="76" d="100"/>
          <a:sy n="76" d="100"/>
        </p:scale>
        <p:origin x="-900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&#1090;&#1077;&#1084;&#1072;%202.6%20&#1057;&#1077;&#1089;&#1090;&#1088;&#1080;&#1085;&#1089;&#1082;&#1080;&#1081;%20&#1087;&#1088;&#1086;&#1094;&#1077;&#1089;&#1089;%20&#1087;&#1088;&#1080;%20&#1086;&#1089;&#1090;&#1088;&#1099;&#1093;%20&#1080;%20&#1093;&#1088;&#1086;&#1085;&#1080;&#1095;&#1077;&#1089;&#1082;&#1080;&#1093;%20&#1088;&#1072;&#1089;&#1089;&#1090;&#1088;&#1086;&#1081;&#1089;&#1090;&#1074;&#1072;&#1093;%20&#1087;&#1080;&#1090;&#1072;&#1085;&#1080;&#1103;%20&#1080;%20&#1087;&#1084;&#1097;&#1077;&#1074;&#1072;&#1088;&#1077;&#1085;&#1080;&#1103;.ppt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3000373"/>
            <a:ext cx="80010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«Сестринский процесс при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острых и хронических  расстройствах питания и пищеварения».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500042"/>
          <a:ext cx="7500990" cy="1357321"/>
        </p:xfrm>
        <a:graphic>
          <a:graphicData uri="http://schemas.openxmlformats.org/drawingml/2006/table">
            <a:tbl>
              <a:tblPr/>
              <a:tblGrid>
                <a:gridCol w="2343864"/>
                <a:gridCol w="5157126"/>
              </a:tblGrid>
              <a:tr h="135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80340" algn="l"/>
                        </a:tabLst>
                      </a:pPr>
                      <a:r>
                        <a:rPr lang="ru-RU" sz="900" dirty="0">
                          <a:latin typeface="Calibri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ru-RU" sz="1100" dirty="0">
                          <a:solidFill>
                            <a:srgbClr val="262626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68" marR="4576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краевое государственное бюджетное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профессиональное образовательное учреждение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«Ачинский медицинский техникум»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768" marR="45768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1505" name="Рисунок 1" descr="логотип"/>
          <p:cNvPicPr>
            <a:picLocks noChangeAspect="1" noChangeArrowheads="1"/>
          </p:cNvPicPr>
          <p:nvPr/>
        </p:nvPicPr>
        <p:blipFill>
          <a:blip r:embed="rId2" cstate="print"/>
          <a:srcRect l="4865" t="18742" r="4324" b="24901"/>
          <a:stretch>
            <a:fillRect/>
          </a:stretch>
        </p:blipFill>
        <p:spPr bwMode="auto">
          <a:xfrm>
            <a:off x="1571604" y="725235"/>
            <a:ext cx="1000132" cy="989253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04760" y="5786454"/>
            <a:ext cx="36021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Преподаватель: Коробкова Т.А.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https://cs5.livemaster.ru/storage/23/a3/eaee5739564a398309835f953adp--odezhda-komplekt-na-1-godi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71942"/>
            <a:ext cx="321471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s1.slide-share.ru/s_slide/4cc4730a748d9a42350e94252ddfab14/3ab2f217-4c26-41da-ba0e-86e2119172d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214290"/>
            <a:ext cx="8572560" cy="8710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Гипотрофия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хроническое расстройство питания и пищеварения</a:t>
            </a:r>
            <a:r>
              <a:rPr lang="ru-RU" sz="2400" dirty="0" smtClean="0"/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, характеризуется развитием истощения с дефицитом массы тела по отношению к длине, присуща детям раннего возраста (до 2-х лет) 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Три степени гипотрофии:</a:t>
            </a:r>
          </a:p>
          <a:p>
            <a:pPr algn="ctr"/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степень, лёгкая </a:t>
            </a: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лечение на дому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-заметна только при внимательном осмотре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-состояние удовлетворительное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-аппетит слегка снижен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-кожа гладкая эластичная, бледная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-тургор ткани снижен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/к жировая ткань на животе меньше нормы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-внутренние органы без особенностей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-выделения без особенностей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-дефицит массы тела 10-20%</a:t>
            </a:r>
          </a:p>
          <a:p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643998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степень , средне- тяжёлая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лечение в стационаре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-снижение эмоционального и мышечного тонуса , активности ребёнка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-апатия, вялость, адинамия , задержка психомоторной функции, речи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-кожа бледная ,сухая, шелушится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-эластичность и тургор ткани снижены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/к жировой слой уменьшен или отсутствует на животе и конечностях, сохранён на лице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дефицит массы тела 20-30%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отставание в росте на 2-4 см.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нарушение терморегуляции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снижение аппетита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беспокойный сон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часто дыхательная аритмия, тахикардия, гипотония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неустойчивый стул (запор. диспепсия)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при недоедании «голодный стул»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переедание белка «овечий кал»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переедание углеводов «мучнистый стул»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6"/>
            <a:ext cx="8643998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III-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степень, атрофия -тяжелая 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-лечение в стационаре- возможна смерть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-общее состояние тяжелое, сонливость , безучастность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-выражена задержка развития, утрата навыков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-кожа сужая, бледно- серая, свисающие складки на ягодицах и бёдрах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-лицо морщинистое, старческое, треугольной формы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/к жировой клетчатки нет повсюду, тургора ткани нет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-атрофия мышц, но мышечный тонус увеличен (непроизвольные подёргивания)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-дефицит массы более 30 %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-обезвоживание(жажда, западение глазных яблок)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-афония(пищит)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-яркое окрашивание оболочки губ, трещины в углах рта(воробьиный)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тела снижена, конечности холодные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-дыхание поверхностное ,аритмичное, пульс редкий, АД низкое, тоны сердца приглушенны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-срыгивание, рвота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-мочеиспускание редкое или сведено к нулю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kidbooms.ru/wp-content/uploads/2/2/d/22dd708a3c9d9f4ee6beff70bb0b0d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642918"/>
            <a:ext cx="835824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357166"/>
            <a:ext cx="871543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Гипостатура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равномерное отставание роста и веса, от нормы по возрасту, выявляется сразу после рождения ребёнка. 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Клиника: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см. гипотрофию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степени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Лечение и уход: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устранение причин или коррекция  гипотрофии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-диетотерапия- основа рационального лечения: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= адаптационны период (выявление толерантности к пище)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= репарация (промежуточный период)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= период усиленного питания</a:t>
            </a: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NB!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Большая и ранняя пищевая нагрузка может вызвать диспепсию.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Важно! 1.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Кормить женским молоком или адаптированными смесями, лучше кисло- молочными.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Более частые кормления.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Контроль питания , суточного диуреза, количества выпитой воды.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-рациональный режим , уход , массаж, гимнастика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-выявление и лечение сопутствующих заболеваний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-ферменты, витамины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-симптоматическое лечение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s://s1.slide-share.ru/s_slide/1d277e4cc854736b4bdd6c84699a7213/df9225eb-cebe-4c4f-b7fc-69cc11bfddd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57224" y="571480"/>
            <a:ext cx="759841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Профилактика дистрофий</a:t>
            </a: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Антенатальная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-планирование семьи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-проф.работа с родителями ( питание, ЗОЖ, заболевания ППП)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-исключить вредные факторы (курение, алкоголь)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-проф.вредность</a:t>
            </a: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Постнатальная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-вскармливание, прикормы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-гигиена, воспитание, режим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своевременное лечение, вакцинация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«Д» наблюдение</a:t>
            </a: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2" descr="https://avatars.mds.yandex.net/get-zen_doc/1706643/pub_5e4c9fa96948c51ea07b62b2_5e4f4ffba89e6c018bc958ec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929198"/>
            <a:ext cx="2402676" cy="16017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Picture 4" descr="https://detkiexpert.ru/wp-content/uploads/2018/09/Pitanie-rebenka-v-8-mesyatsev-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786322"/>
            <a:ext cx="2617586" cy="163830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Picture 6" descr="https://www.lamchame.com/forum/attachments/be-an-jpg.990385/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857760"/>
            <a:ext cx="2643206" cy="17542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64399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Манипуляции: знать!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-постановка газоотводной трубки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-постановка очистительной клизмы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-проведение оральной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регидратации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NB!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РФ от 7 марта 2018 г. N 92н "Об утверждении Положения об организации оказания первичной медико-санитарной помощи детям</a:t>
            </a:r>
            <a:r>
              <a:rPr lang="ru-RU" sz="2400" dirty="0" smtClean="0"/>
              <a:t>"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Изучить особенности  сестринского ухода за детьми при  острых и хронических расстройствах питания.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Учебник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Тульчинской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В.Д «Сестринский уход в педиатрии » с.45-50; 347-353, электронная библиотека:«Лань»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Электронный ресурс: интересно!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https://yandex.ru/video/preview/?filmId=8744899808222592446&amp;from=tabbar&amp;parent-reqid=1652113985886781-1443383103924432434-sas3-0931-2f9-sas-l7-balancer-8080-BAL-811&amp;text=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2" action="ppaction://hlinkpres?slideindex=1&amp;slidetitle="/>
              </a:rPr>
              <a:t>оральная+регидратация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catherineasquithgallery.com/uploads/posts/2021-02/1613545370_96-p-kartinki-na-belom-fone-dlya-prezentatsii-1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572008"/>
            <a:ext cx="1143008" cy="857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643998" cy="492922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План занятия.</a:t>
            </a:r>
          </a:p>
          <a:p>
            <a:pPr algn="ctr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1.-Пилороспазм, пилоростеноз: понятия, причины, факторы риска, клинические признаки, нарушенные потребности. 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2.-Простая диспепсия - причины, факторы риска, клинические признаки, нарушенные потребности. 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-Диетотерапия. 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-Сестринский уход. 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-Лечение. 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3.Дистрофии у детей раннего возраста: причины, факторы риска, нарушенные потребности, клинические признаки.</a:t>
            </a:r>
          </a:p>
          <a:p>
            <a:pPr indent="20638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Особенности организации ухода за детьми с острыми расстройствами пищеварения и хроническими расстройствами питания.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upload.wikimedia.org/wikipedia/commons/thumb/0/07/Nuvola_List-return.svg/1200px-Nuvola_List-return.sv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642918"/>
            <a:ext cx="1357322" cy="9286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71480"/>
            <a:ext cx="8572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Острые расстройства- питание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Хронические расстройства- пищеварение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Питание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 сложный процесс поступления, переваривания, всасывания и усвоения в организме пищевых веществ, необходимых для покрытия его энергетических затрат, построения и возобновления клеток и тканей тела и регуляции функций организма.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i2.wp.com/woman-l.ru/wp-content/uploads/2018/07/pishchevarenie-u-dete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214686"/>
            <a:ext cx="3143272" cy="328614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85720" y="3357562"/>
            <a:ext cx="528641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Пищеварение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-совокупность физических, химических и физиологических процессов, обеспечивающих обработку и превращение пищевых продуктов в простые химические соединения, способные усваиваться клетками организма.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8858312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Пилороспазм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спастическое сокращение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пилорической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части желудка, наблюдающееся преимущественно у грудных детей.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Факторы риска и причины возникновения: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-дисфункция вегетативной нервной системы (плач, беспокойство, гипертонус мышц, тремор конечностей)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питания(превышение разового объёма пищи, нерегулярное кормление , дефицит витаминов группы В)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-перинатальное поражение ЦНС (гипоксия, травмы)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Клиника: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-срыгивание, рвота , снижение веса, запоры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-обезвоживание, снижение частоты мочеиспусканий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-западение родничка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-снижение тургора кожи, тонус мышц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-беспокойство , плач, крик, нарушение сна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Нарушенные потребности: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функции опорожнения желудка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питания и пищеварения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Лечение: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Спазмолитики, дробное и умеренное питание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kpoxainfo.ru/wp-content/uploads/2020/04/2-vrozhdennaja-patologija.jpg"/>
          <p:cNvPicPr>
            <a:picLocks noChangeAspect="1" noChangeArrowheads="1"/>
          </p:cNvPicPr>
          <p:nvPr/>
        </p:nvPicPr>
        <p:blipFill>
          <a:blip r:embed="rId2"/>
          <a:srcRect l="14790" t="22735" r="23346" b="30639"/>
          <a:stretch>
            <a:fillRect/>
          </a:stretch>
        </p:blipFill>
        <p:spPr bwMode="auto">
          <a:xfrm>
            <a:off x="5715008" y="4143380"/>
            <a:ext cx="3286148" cy="2500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285728"/>
            <a:ext cx="8715436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Пилоростеноз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(стеноз привратника) — сужение отверстия между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пилорическим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отделом желудка и начальным отделом двенадцатиперстной кишки.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Факторы риска и причины возникновения: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-порок развития ЖКТ (наследственность)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-чаще у мальчиков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-внутриутробные инфекции (краснуха, герпес)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-лечение новорожденного в первые 2 недели антибиотиками(эритромицин)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Клиника: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-рвота «фонтаном», превышает объём высосанного молока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-снижение веса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-обезвоживание, редкое мочеиспускание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-«голодный стул» (пустой, без примеси , только вода)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Нарушенные потребности: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функции опорожнения желудка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питания и пищеварения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Лечение: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оперативное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Контроль лечения: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R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–графия с контрастом (барий)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papik.pro/uploads/posts/2021-09/thumbs/1630679575_23-papik-pro-p-detskii-gorshok-risunok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5429264"/>
            <a:ext cx="2071702" cy="12144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357167"/>
            <a:ext cx="8572560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Диспепсия-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(несварение) нарушение нормальной деятельности желудка, затруднённое и болезненное пищеварение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Факторы риска и причины развития: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-беспорядочное кормление и не соблюдение интервалов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-нецелесообразное вскармливание (при прикормах БЖУ)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-недостаточное количество витаминов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 соблюдение водного режима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-не соблюдение температурного режима(перегревание)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Клиника: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-общее состояние не страдает, болеют 5-7 дней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-иногда высокая температура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-срыгивание (защитная реакция на несварение)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-учащение стула(жидкий, желтый, частый, с белыми комочками, примесь слизи, кислая реакция- запах)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-метеоризм сопровождающийся болью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-язык сухой с белым налётом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-снижение массы тела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https://papik.pro/uploads/posts/2021-09/1630679561_16-papik-pro-p-detskii-gorshok-risunok-16.jpg"/>
          <p:cNvPicPr>
            <a:picLocks noChangeAspect="1" noChangeArrowheads="1"/>
          </p:cNvPicPr>
          <p:nvPr/>
        </p:nvPicPr>
        <p:blipFill>
          <a:blip r:embed="rId3" cstate="print"/>
          <a:srcRect r="15000"/>
          <a:stretch>
            <a:fillRect/>
          </a:stretch>
        </p:blipFill>
        <p:spPr bwMode="auto">
          <a:xfrm>
            <a:off x="7072330" y="3429000"/>
            <a:ext cx="171451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3"/>
            <a:ext cx="8358246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Нарушенные потребности: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-нарушение питания и пищеварения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Осложнения: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Выздоровление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зависит от правильно выполненных рекомендаций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Лечение и уход: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-голод 1 сутки,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водно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– чайная пауза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глюкозо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солевые растворы 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морковно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 рисовый отвар, не крепкий чай)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-ферменты(панкреатин), сорбенты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пепидол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для выведения токсинов) , спазмолитики(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эспумизан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прокинетики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мотилиум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для восстановления моторики)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-при повышенном газообразовании- газоотводная трубка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-соблюдение режима – покой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-соблюдение температурного режима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-соблюдение гигиены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-контроль динамики состояния ребенка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-контроль испражнений и рвотных масс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-предупреждение аспирации рвотных масс в дыхательные пути</a:t>
            </a:r>
          </a:p>
          <a:p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84296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Дистрофия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хроническое расстройство питания и трофики тканей , обусловленное  нарушением обмена веществ. 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Развивается в любом возрасте, чаще в раннем.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Виды дистрофии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Гипотрофия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-дефицит массы тела по отношению к росту.</a:t>
            </a:r>
          </a:p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Гипостатура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равномерное отставание роста и веса, от нормы по возрасту.</a:t>
            </a:r>
          </a:p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Паратрофия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ожирение: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-вес больше роста.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ст.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избыточная масса тела и роста.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ст.- в норме и рост и вес ,но ожирение 			              присутствует.(выглядит старше возраста).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.ytimg.com/vi/Z4sxu1fo8Xs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14752"/>
            <a:ext cx="2571768" cy="2629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500042"/>
            <a:ext cx="87154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Внутриутробная дистрофия-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гипотрофия 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пренатальная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Причины возникновения: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возраст  беременной юный/ пожилой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инфекции и соматические заболевания беременной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гестозы в любом триместре</a:t>
            </a:r>
          </a:p>
          <a:p>
            <a:pPr>
              <a:buFontTx/>
              <a:buChar char="-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благоприятные соц.факторы: низкий уровень условий проживания , вредные привычки, не рациональное питание, стрессы, проф.вредность, патология плаценты.</a:t>
            </a:r>
          </a:p>
          <a:p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Внеутробная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дистрофия</a:t>
            </a:r>
          </a:p>
          <a:p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Причины возникновения: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Экзогенные: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-алиментарные- белково-энергетическая недостаточность (цинк, медь)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-инфекционные факторы- инфекционные заболевания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-социальные факторы</a:t>
            </a:r>
          </a:p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Эндогенные: 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-пороки развития и хромосомные заболевания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-аномалии конституции, иммунодефицитные состояния</a:t>
            </a:r>
          </a:p>
          <a:p>
            <a:pPr>
              <a:buFontTx/>
              <a:buChar char="-"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1313</TotalTime>
  <Words>916</Words>
  <PresentationFormat>Экран (4:3)</PresentationFormat>
  <Paragraphs>221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155</cp:revision>
  <dcterms:created xsi:type="dcterms:W3CDTF">2022-02-12T04:26:22Z</dcterms:created>
  <dcterms:modified xsi:type="dcterms:W3CDTF">2022-06-05T16:16:32Z</dcterms:modified>
</cp:coreProperties>
</file>