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5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-96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Гражданин России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53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 ли люди, проживающие в государстве, могут быть его гражданами?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Почему?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38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Являетесь ли вы гражданином?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Гражданин:</a:t>
            </a:r>
            <a:br>
              <a:rPr lang="ru-RU" dirty="0"/>
            </a:br>
            <a:r>
              <a:rPr lang="ru-RU" dirty="0"/>
              <a:t>1. Лицо, принадлежащее к населению какого-либо государства, пользующееся всеми правами, обеспеченными законами этого государства, и исполняющее все обязанности, установленные законами этого государства; подданный какого-либо государства.</a:t>
            </a:r>
            <a:br>
              <a:rPr lang="ru-RU" dirty="0"/>
            </a:br>
            <a:r>
              <a:rPr lang="ru-RU" dirty="0"/>
              <a:t>2. Человек, служащий родине, народу, заботящийся об общественном благе. </a:t>
            </a:r>
            <a:br>
              <a:rPr lang="ru-RU" dirty="0"/>
            </a:br>
            <a:r>
              <a:rPr lang="ru-RU" dirty="0"/>
              <a:t>3. Взрослый человек, мужчина. </a:t>
            </a:r>
            <a:br>
              <a:rPr lang="ru-RU" dirty="0"/>
            </a:br>
            <a:r>
              <a:rPr lang="ru-RU" dirty="0"/>
              <a:t>4. Употребляется как официальное обращение к мужчине.</a:t>
            </a:r>
          </a:p>
        </p:txBody>
      </p:sp>
    </p:spTree>
    <p:extLst>
      <p:ext uri="{BB962C8B-B14F-4D97-AF65-F5344CB8AC3E}">
        <p14:creationId xmlns:p14="http://schemas.microsoft.com/office/powerpoint/2010/main" val="3312373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Личные права гражданина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836751"/>
            <a:ext cx="10018713" cy="516039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§ </a:t>
            </a:r>
            <a:r>
              <a:rPr lang="ru-RU" dirty="0"/>
              <a:t>право на жизнь,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право на свободу и личную неприкосновенность,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право на неприкосновенность жилища,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право на неприкосновенность частной жизни,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право на тайну переписки, телефонных переговоров, почтовых, телеграфных и иных сообщений,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право на </a:t>
            </a:r>
            <a:r>
              <a:rPr lang="ru-RU" dirty="0" smtClean="0"/>
              <a:t>определение </a:t>
            </a:r>
            <a:r>
              <a:rPr lang="ru-RU" dirty="0"/>
              <a:t>национальности,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право на пользование родным языком,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право на свободу передвижения и места жительства,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право на свободу совести </a:t>
            </a:r>
          </a:p>
        </p:txBody>
      </p:sp>
    </p:spTree>
    <p:extLst>
      <p:ext uri="{BB962C8B-B14F-4D97-AF65-F5344CB8AC3E}">
        <p14:creationId xmlns:p14="http://schemas.microsoft.com/office/powerpoint/2010/main" val="4227375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Политические права гражданина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828800"/>
            <a:ext cx="10018713" cy="5029199"/>
          </a:xfrm>
        </p:spPr>
        <p:txBody>
          <a:bodyPr>
            <a:normAutofit/>
          </a:bodyPr>
          <a:lstStyle/>
          <a:p>
            <a:r>
              <a:rPr lang="ru-RU" dirty="0" smtClean="0"/>
              <a:t>Позволяют </a:t>
            </a:r>
            <a:r>
              <a:rPr lang="ru-RU" dirty="0"/>
              <a:t>гражданам участвовать в политической жизни общества, в управлении государством. Гражданин может участвовать в политической жизни общества по достижению им возраста 18 лет.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Граждане имеют равный доступ к государственной службе всех видов. За каждым из них закреплено право на объединение в общественных организациях, включая право создавать политические партии для непосредственного решения государственных проблем, профсоюзы для защиты своих производственных, социальных и других интересов, достижения установленных целей и т. д. </a:t>
            </a:r>
          </a:p>
        </p:txBody>
      </p:sp>
    </p:spTree>
    <p:extLst>
      <p:ext uri="{BB962C8B-B14F-4D97-AF65-F5344CB8AC3E}">
        <p14:creationId xmlns:p14="http://schemas.microsoft.com/office/powerpoint/2010/main" val="1573611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Социально-экономические права гражданина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2122998"/>
            <a:ext cx="10018713" cy="4735001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2800" dirty="0"/>
              <a:t>К ним относятся: собственность (ст. 35); право на землю (ст. 36); свобода труда и право на труд в надлежащих условиях (ст. 37); охрана семьи (ст. 38); право социального обеспечения (ст. 39); право на жилище (ст. 40); право на охрану здоровья и медицинскую помощь (ст. 41); право на благоприятную окружающую среду (ст. 41); право на образование (ст. 43); свобода научного, технического, литературного, художественного и др. видов творчества, преподавания (ч. 1,2 ст. 44); право на пользование учреждениями культуры (ч. 3 ст. 44). </a:t>
            </a:r>
          </a:p>
        </p:txBody>
      </p:sp>
    </p:spTree>
    <p:extLst>
      <p:ext uri="{BB962C8B-B14F-4D97-AF65-F5344CB8AC3E}">
        <p14:creationId xmlns:p14="http://schemas.microsoft.com/office/powerpoint/2010/main" val="279292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Обязанности гражданина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1971924"/>
            <a:ext cx="10018713" cy="528761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 Соблюдение Конституции РФ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Уважение прав и свобод других лиц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Обязанность родителей заботиться о детях, об их воспитании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Обязанность совершеннолетних трудоспособных детей заботиться о своих нетрудоспособных родителях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Обязанность родителей или их заменяющих (опекунов, попечителей) обеспечить получение детьми образования данного уровня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Заботиться о сохранении исторического и культурного наследия, беречь памятники истории и культуры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Платить законно установленные налоги и сборы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Сохранять природу и окружающую среду, бережно относиться к природным богатствам 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§ Обязанность граждан РФ защищать Отечество.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6461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Контрольное задание.</a:t>
            </a:r>
            <a:br>
              <a:rPr lang="ru-RU" dirty="0" smtClean="0"/>
            </a:br>
            <a:r>
              <a:rPr lang="ru-RU" dirty="0" smtClean="0"/>
              <a:t>Определите, каким образом возможно нарушение следующих прав и свобод гражданина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Право на свободу и личную неприкосновенность</a:t>
            </a:r>
          </a:p>
          <a:p>
            <a:r>
              <a:rPr lang="ru-RU" dirty="0" smtClean="0"/>
              <a:t>Право на участие в политической жизни общества</a:t>
            </a:r>
          </a:p>
          <a:p>
            <a:r>
              <a:rPr lang="ru-RU" dirty="0" smtClean="0"/>
              <a:t>Право </a:t>
            </a:r>
            <a:r>
              <a:rPr lang="ru-RU" smtClean="0"/>
              <a:t>социального обеспечения.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1117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TC103457496[[fn=Параллакс]]</Template>
  <TotalTime>30</TotalTime>
  <Words>87</Words>
  <Application>Microsoft Office PowerPoint</Application>
  <PresentationFormat>Произвольный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Параллакс</vt:lpstr>
      <vt:lpstr>Гражданин России</vt:lpstr>
      <vt:lpstr>Все ли люди, проживающие в государстве, могут быть его гражданами?</vt:lpstr>
      <vt:lpstr>Являетесь ли вы гражданином?</vt:lpstr>
      <vt:lpstr>Личные права гражданина</vt:lpstr>
      <vt:lpstr>Политические права гражданина</vt:lpstr>
      <vt:lpstr>Социально-экономические права гражданина</vt:lpstr>
      <vt:lpstr>Обязанности гражданина</vt:lpstr>
      <vt:lpstr>Контрольное задание. Определите, каким образом возможно нарушение следующих прав и свобод гражданина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Гражданин России</dc:title>
  <dc:creator>Windows User</dc:creator>
  <cp:lastModifiedBy>User</cp:lastModifiedBy>
  <cp:revision>4</cp:revision>
  <dcterms:created xsi:type="dcterms:W3CDTF">2014-09-28T11:52:39Z</dcterms:created>
  <dcterms:modified xsi:type="dcterms:W3CDTF">2022-08-22T11:40:23Z</dcterms:modified>
</cp:coreProperties>
</file>