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0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6632"/>
            <a:ext cx="8856984" cy="2448272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8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Воспитание детей </a:t>
            </a:r>
          </a:p>
          <a:p>
            <a:pPr algn="l"/>
            <a:r>
              <a:rPr lang="ru-RU" sz="28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с нарушением зрения                        </a:t>
            </a:r>
          </a:p>
          <a:p>
            <a:pPr algn="l"/>
            <a:r>
              <a:rPr lang="ru-RU" sz="16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</a:p>
          <a:p>
            <a:pPr algn="l"/>
            <a:endParaRPr lang="ru-RU" sz="1600" b="1" i="1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Подготовила </a:t>
            </a:r>
            <a:r>
              <a:rPr lang="ru-RU" sz="16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методист </a:t>
            </a:r>
            <a:endParaRPr lang="ru-RU" sz="1600" b="1" i="1" dirty="0" smtClean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1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по дошкольному воспитанию</a:t>
            </a:r>
          </a:p>
          <a:p>
            <a:pPr algn="l"/>
            <a:r>
              <a:rPr lang="ru-RU" sz="1600" b="1" i="1" dirty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Братенькина Е.В</a:t>
            </a:r>
          </a:p>
        </p:txBody>
      </p:sp>
    </p:spTree>
    <p:extLst>
      <p:ext uri="{BB962C8B-B14F-4D97-AF65-F5344CB8AC3E}">
        <p14:creationId xmlns:p14="http://schemas.microsoft.com/office/powerpoint/2010/main" val="2278842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 fontScale="70000" lnSpcReduction="20000"/>
          </a:bodyPr>
          <a:lstStyle/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настоящее время контингент дошкольных учреждений для детей с нарушениями зрения является смешанным. Обычно в дошкольных учреждениях обучается значительное количество детей с косоглазием и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амблиопией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некоторое количество слабовидящих и незначительное количество слепых детей. Применение специальных методов и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приёмов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направлено на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коррекцию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зрительного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восприятия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предметных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представлений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ориентировки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пространстве, преодоление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недостатков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речевого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развития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предметно-практической </a:t>
            </a: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деятельности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т. д.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Важное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место в обучении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занимает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наглядность, которая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адаптируется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 условиям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восприятия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(зрительного или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осязательного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), широко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используются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оптические средства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коррекции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зрительного восприятия.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188" y="2996952"/>
            <a:ext cx="3571864" cy="3532944"/>
          </a:xfrm>
          <a:prstGeom prst="rect">
            <a:avLst/>
          </a:prstGeom>
          <a:solidFill>
            <a:srgbClr val="3333CC"/>
          </a:solidFill>
          <a:ln w="76200">
            <a:solidFill>
              <a:srgbClr val="3333CC"/>
            </a:solidFill>
          </a:ln>
        </p:spPr>
      </p:pic>
    </p:spTree>
    <p:extLst>
      <p:ext uri="{BB962C8B-B14F-4D97-AF65-F5344CB8AC3E}">
        <p14:creationId xmlns:p14="http://schemas.microsoft.com/office/powerpoint/2010/main" val="1149861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Чтобы адаптироваться в современной жизни, победить в конкуренции со зрячими, слепому и слабовидящему необходимо быть первоклассным специалистом, широко образованным и вполне самостоятельным человеком, не требующим помощи со стороны. Достичь этого возможно, что доказывают успехи многих представителей незрячего меньшинства. 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326" y="3789040"/>
            <a:ext cx="5699348" cy="2890634"/>
          </a:xfrm>
          <a:prstGeom prst="rect">
            <a:avLst/>
          </a:prstGeom>
          <a:ln w="76200">
            <a:solidFill>
              <a:srgbClr val="3333CC"/>
            </a:solidFill>
          </a:ln>
        </p:spPr>
      </p:pic>
    </p:spTree>
    <p:extLst>
      <p:ext uri="{BB962C8B-B14F-4D97-AF65-F5344CB8AC3E}">
        <p14:creationId xmlns:p14="http://schemas.microsoft.com/office/powerpoint/2010/main" val="3219705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l"/>
            <a:r>
              <a:rPr lang="ru-RU" sz="28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Мамы </a:t>
            </a:r>
            <a:r>
              <a:rPr lang="ru-RU" sz="28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папы детей должны помнить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от них зависит очень и очень многое. Правильное воспитание слабовидящего дошкольника в семье имеет большое значение для его общего развития. Ребенка не следует, с одной стороны, чрезмерно опекать, лишать инициативы,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самостоятельности.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Особого подхода требует подбор игрушек. Они по форме, величине и другим признакам должны соответствовать реальным пропорциям. Иллюстрации книжек, которые вы покупаете детям, должны быть яркими, четкими, без лишних деталей.</a:t>
            </a: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0545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pPr algn="l"/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игры должно быть хорошо освещено.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допускайте переутомления зрения. Простейшим способом отдыха глаз является их закрытие на какой-то период времени. Еще лучше глаза отдохнут, если их дополнительно прикрыть ладонями, чтобы полностью исключить свет.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ребенка бережно обращаться с очками и правильно ими пользоваться. Помогайте детям преодолевать свойственную для слабовидящих неуверенность, учите их в деле проявлять настойчивость и старательность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8676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33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b="1" i="1" dirty="0">
              <a:solidFill>
                <a:srgbClr val="33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988840"/>
            <a:ext cx="6858000" cy="3695700"/>
          </a:xfrm>
          <a:prstGeom prst="rect">
            <a:avLst/>
          </a:prstGeom>
          <a:ln w="76200">
            <a:solidFill>
              <a:srgbClr val="3333CC"/>
            </a:solidFill>
          </a:ln>
        </p:spPr>
      </p:pic>
    </p:spTree>
    <p:extLst>
      <p:ext uri="{BB962C8B-B14F-4D97-AF65-F5344CB8AC3E}">
        <p14:creationId xmlns:p14="http://schemas.microsoft.com/office/powerpoint/2010/main" val="3321227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392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pPr algn="l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Превентивная (предупреждающая) направленность коррекционной работы. Данная направленность позволяет решать задачи опережающего характера по предотвращению 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отклонений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психофизическом 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нарушением зрения.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348880"/>
            <a:ext cx="4243204" cy="4133096"/>
          </a:xfrm>
          <a:prstGeom prst="rect">
            <a:avLst/>
          </a:prstGeom>
          <a:ln w="76200">
            <a:solidFill>
              <a:srgbClr val="3333CC"/>
            </a:solidFill>
          </a:ln>
        </p:spPr>
      </p:pic>
    </p:spTree>
    <p:extLst>
      <p:ext uri="{BB962C8B-B14F-4D97-AF65-F5344CB8AC3E}">
        <p14:creationId xmlns:p14="http://schemas.microsoft.com/office/powerpoint/2010/main" val="2981724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l"/>
            <a:r>
              <a:rPr lang="ru-RU" sz="2800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800" b="1" i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Среди основных задач можно назвать следующие: 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-дети с нарушением зрения, насколько это возможно, должны быть приобщены к различным видам деятельности; 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-воспитание самостоятельности, навыков самообслуживания и культуры поведения; приучение ребёнка к жизни и работе в коллективе; </a:t>
            </a:r>
          </a:p>
          <a:p>
            <a:pPr algn="l"/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-учёт индивидуальных и возрастных особенностей развития ребёнка при осуществлении воспитания.</a:t>
            </a:r>
          </a:p>
          <a:p>
            <a:pPr algn="l"/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96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 fontScale="77500" lnSpcReduction="20000"/>
          </a:bodyPr>
          <a:lstStyle/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Можно выделить </a:t>
            </a:r>
            <a:r>
              <a:rPr lang="ru-RU" sz="2800" b="1" i="1" u="sng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ряд принципов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работы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дошкольниками с нарушениями зрения. </a:t>
            </a: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Принцип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пропедевтической направленности коррекционной работы.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Он позволяет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подготовить ребёнка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различным видам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деятельности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игре, занятиям, труду. </a:t>
            </a: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Принцип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преобразующей, трансформирующей направленности коррекционной работы.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Он формирует новые обходные способы,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когда у детей появляются специальные знания, навыки и умения, основанные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перестроенном взаимодействии всех психических функций, и недостаточность зрения восполняется за счёт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других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психических функций. </a:t>
            </a: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Принцип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дифференцированного подхода к коррекционной работе. Коррекционная работа организуется с каждой группой детей, в зависимости от степени выраженности зрительного дефекта, характера зрения и уровня развития познавательных возможностей.</a:t>
            </a: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169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Autofit/>
          </a:bodyPr>
          <a:lstStyle/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endParaRPr lang="ru-RU" sz="20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0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Предъявляемый 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материал должен иметь большую контрастность, лучшую освещенность, большие угловые размеры. Затруднено использование таких распространенных методик, как анализ рисунка, интерпретация различных видов игровой активности.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того чтобы эффективно использовать остаточное зрение в процессе обучения, необходимо осуществлять предварительное исследование способностей слепого по крайней мере в трех направлениях: 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1) клиническое </a:t>
            </a:r>
            <a:r>
              <a:rPr lang="ru-RU" sz="2000" b="1" i="1" dirty="0" err="1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ассистирование</a:t>
            </a: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 клиническая помощь; 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2) самоанализ, самоотчет, самоконтроль и самонаблюдение; 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3) обследование актуального, действительного функционирования зрения в реальных условиях школьного обучения. </a:t>
            </a:r>
            <a:endParaRPr lang="ru-RU" sz="20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565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Следует выделить группу слепых и слабовидящих, а также детей с косоглазием и </a:t>
            </a:r>
            <a:r>
              <a:rPr lang="ru-RU" sz="2400" b="1" i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амблиопией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поскольку у последних наблюдаются свои специфические трудности ориентации в окружающем мире и способах познания.</a:t>
            </a: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Принцип оптимальной информационной направленности коррекционной работы.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Принцип единства педагога и ребёнка. Педагогу необходимо внимательно изучать ребёнка и помогать ему в процессе организованной деятельности, которая строится с учётом его </a:t>
            </a: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интересов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склонностей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познавательных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возможностей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365104"/>
            <a:ext cx="3869024" cy="2345456"/>
          </a:xfrm>
          <a:prstGeom prst="rect">
            <a:avLst/>
          </a:prstGeom>
          <a:ln w="76200">
            <a:solidFill>
              <a:srgbClr val="3333CC"/>
            </a:solidFill>
          </a:ln>
        </p:spPr>
      </p:pic>
    </p:spTree>
    <p:extLst>
      <p:ext uri="{BB962C8B-B14F-4D97-AF65-F5344CB8AC3E}">
        <p14:creationId xmlns:p14="http://schemas.microsoft.com/office/powerpoint/2010/main" val="158563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/>
          <a:lstStyle/>
          <a:p>
            <a:pPr algn="l"/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обучения и воспитания детей с нарушениями зрения направлено на решение общих и специальных задач формирования знаний, навыков и умений, обеспечивающих слепым, слабовидящим и детям с косоглазием и </a:t>
            </a:r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амблиопией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успешное 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поступление </a:t>
            </a:r>
          </a:p>
          <a:p>
            <a:pPr algn="l"/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школу.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84984"/>
            <a:ext cx="4259580" cy="3192780"/>
          </a:xfrm>
          <a:prstGeom prst="rect">
            <a:avLst/>
          </a:prstGeom>
          <a:ln w="76200">
            <a:solidFill>
              <a:srgbClr val="3333CC"/>
            </a:solidFill>
          </a:ln>
        </p:spPr>
      </p:pic>
    </p:spTree>
    <p:extLst>
      <p:ext uri="{BB962C8B-B14F-4D97-AF65-F5344CB8AC3E}">
        <p14:creationId xmlns:p14="http://schemas.microsoft.com/office/powerpoint/2010/main" val="2789184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/>
          <a:lstStyle/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Применение специальных методов и приёмов направлено на коррекцию зрительного восприятия, предметных представлений, ориентировки в пространстве, преодоление недостатков речевого развития, предметно-практической деятельности и т. д. Важное место в обучении занимает наглядность, которая адаптируется к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условиям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восприятия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(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зрительного или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осязательного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), широко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используются </a:t>
            </a: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оптические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средства </a:t>
            </a:r>
            <a:endParaRPr lang="ru-RU" sz="24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коррекции зрительного</a:t>
            </a:r>
          </a:p>
          <a:p>
            <a:pPr indent="457200" algn="l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восприятия.</a:t>
            </a:r>
            <a:endParaRPr lang="ru-RU" sz="24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36" y="3140968"/>
            <a:ext cx="4067912" cy="3096344"/>
          </a:xfrm>
          <a:prstGeom prst="rect">
            <a:avLst/>
          </a:prstGeom>
          <a:ln w="76200">
            <a:solidFill>
              <a:srgbClr val="3333CC"/>
            </a:solidFill>
          </a:ln>
        </p:spPr>
      </p:pic>
    </p:spTree>
    <p:extLst>
      <p:ext uri="{BB962C8B-B14F-4D97-AF65-F5344CB8AC3E}">
        <p14:creationId xmlns:p14="http://schemas.microsoft.com/office/powerpoint/2010/main" val="2789184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408712"/>
          </a:xfrm>
        </p:spPr>
        <p:txBody>
          <a:bodyPr>
            <a:normAutofit/>
          </a:bodyPr>
          <a:lstStyle/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Стимульный </a:t>
            </a: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материал должен отвечать ряду условий: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пропорциональность соотношений предметов по величине в соответствии с соотношениями реальных объектов;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соотношение с реальным цветом объектов;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высокий цветовой контраст (80 — 95 %);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Bef>
                <a:spcPts val="375"/>
              </a:spcBef>
              <a:spcAft>
                <a:spcPts val="0"/>
              </a:spcAft>
            </a:pPr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четкое выделение ближнего, среднего, дальнего планов и др.</a:t>
            </a:r>
            <a:endParaRPr lang="ru-RU" sz="2800" b="1" i="1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85273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796</Words>
  <Application>Microsoft Office PowerPoint</Application>
  <PresentationFormat>Экран (4:3)</PresentationFormat>
  <Paragraphs>76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са</cp:lastModifiedBy>
  <cp:revision>21</cp:revision>
  <dcterms:modified xsi:type="dcterms:W3CDTF">2022-08-04T04:47:20Z</dcterms:modified>
</cp:coreProperties>
</file>