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kabu.ru/story/podborka_strannyikh_vyimershikh_amfibiy_4664178" TargetMode="External"/><Relationship Id="rId7" Type="http://schemas.openxmlformats.org/officeDocument/2006/relationships/hyperlink" Target="https://specworldrus.wordpress.com/&#1072;&#1084;&#1092;&#1080;&#1073;&#1080;&#1080;/" TargetMode="External"/><Relationship Id="rId2" Type="http://schemas.openxmlformats.org/officeDocument/2006/relationships/hyperlink" Target="https://pikabu.ru/story/kakops_ego_kak_budto_nedodelali_smeshnoy_i_opasnyiy_zhaboyashcher_permskogo_perioda_8484203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zen.yandex.ru/media/prehistoric_party/kulazuh-ono-mira-amfibii-5d7a39e91ee34f00ac84728a" TargetMode="External"/><Relationship Id="rId5" Type="http://schemas.openxmlformats.org/officeDocument/2006/relationships/hyperlink" Target="https://ru.wikipedia.org/wiki/&#1055;&#1088;&#1080;&#1086;&#1085;&#1086;&#1079;&#1091;&#1093;" TargetMode="External"/><Relationship Id="rId4" Type="http://schemas.openxmlformats.org/officeDocument/2006/relationships/hyperlink" Target="https://dinozavriki.com/types_dinosaurs/214-gruppy-dinozavrov-osnovnye.html#&#1044;&#1080;&#1085;&#1086;&#1079;&#1072;&#1074;&#1088;&#1099;_&#1087;&#1088;&#1077;&#1089;&#1084;&#1099;&#1082;&#1072;&#1102;&#1097;&#1080;&#1077;&#1089;&#1103;_&#1080;&#1083;&#1080;_&#1079;&#1077;&#1084;&#1085;&#1086;&#1074;&#1086;&#1076;&#1085;&#1099;&#1077;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ртур\Desktop\Underwater_Ancient_480072_1366x7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1000"/>
            </a:schemeClr>
          </a:solidFill>
        </p:spPr>
      </p:pic>
      <p:sp>
        <p:nvSpPr>
          <p:cNvPr id="2" name="TextBox 1"/>
          <p:cNvSpPr txBox="1"/>
          <p:nvPr/>
        </p:nvSpPr>
        <p:spPr>
          <a:xfrm>
            <a:off x="496652" y="116632"/>
            <a:ext cx="8136904" cy="1323439"/>
          </a:xfrm>
          <a:prstGeom prst="rect">
            <a:avLst/>
          </a:prstGeom>
          <a:solidFill>
            <a:srgbClr val="00B0F0">
              <a:alpha val="12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Bahnschrift Light" pitchFamily="34" charset="0"/>
              </a:rPr>
              <a:t>Земноводные </a:t>
            </a:r>
            <a:r>
              <a:rPr lang="ru-RU" sz="4800" b="1" dirty="0" smtClean="0">
                <a:solidFill>
                  <a:schemeClr val="bg1"/>
                </a:solidFill>
                <a:latin typeface="Bahnschrift Light" pitchFamily="34" charset="0"/>
              </a:rPr>
              <a:t>динозавры:  </a:t>
            </a:r>
            <a:r>
              <a:rPr lang="ru-RU" sz="3200" b="1" dirty="0">
                <a:solidFill>
                  <a:schemeClr val="bg1"/>
                </a:solidFill>
                <a:latin typeface="Bahnschrift Light" pitchFamily="34" charset="0"/>
              </a:rPr>
              <a:t>обитатели озер, рек и болот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8082" y="5805264"/>
            <a:ext cx="8454044" cy="923330"/>
          </a:xfrm>
          <a:prstGeom prst="rect">
            <a:avLst/>
          </a:prstGeom>
          <a:solidFill>
            <a:srgbClr val="00B0F0">
              <a:alpha val="23000"/>
            </a:srgbClr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Bahnschrift Light" pitchFamily="34" charset="0"/>
              </a:rPr>
              <a:t>Автор презентации: </a:t>
            </a:r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 педагог </a:t>
            </a:r>
            <a:r>
              <a:rPr lang="ru-RU" dirty="0">
                <a:solidFill>
                  <a:schemeClr val="bg1"/>
                </a:solidFill>
                <a:latin typeface="Bahnschrift Light" pitchFamily="34" charset="0"/>
              </a:rPr>
              <a:t>дополнительного образования </a:t>
            </a:r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 МБУДО </a:t>
            </a:r>
            <a:r>
              <a:rPr lang="ru-RU" dirty="0">
                <a:solidFill>
                  <a:schemeClr val="bg1"/>
                </a:solidFill>
                <a:latin typeface="Bahnschrift Light" pitchFamily="34" charset="0"/>
              </a:rPr>
              <a:t>ДОД </a:t>
            </a:r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       </a:t>
            </a:r>
          </a:p>
          <a:p>
            <a:r>
              <a:rPr lang="ru-RU" dirty="0">
                <a:solidFill>
                  <a:schemeClr val="bg1"/>
                </a:solidFill>
                <a:latin typeface="Bahnschrift Light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                        ДДТ </a:t>
            </a:r>
            <a:r>
              <a:rPr lang="ru-RU" dirty="0">
                <a:solidFill>
                  <a:schemeClr val="bg1"/>
                </a:solidFill>
                <a:latin typeface="Bahnschrift Light" pitchFamily="34" charset="0"/>
              </a:rPr>
              <a:t>им. А.И. Ефремова </a:t>
            </a:r>
            <a:r>
              <a:rPr lang="ru-RU" dirty="0" err="1" smtClean="0">
                <a:solidFill>
                  <a:schemeClr val="bg1"/>
                </a:solidFill>
                <a:latin typeface="Bahnschrift Light" pitchFamily="34" charset="0"/>
              </a:rPr>
              <a:t>Вартанов</a:t>
            </a:r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Bahnschrift Light" pitchFamily="34" charset="0"/>
              </a:rPr>
              <a:t>Артур Львович</a:t>
            </a:r>
          </a:p>
          <a:p>
            <a:r>
              <a:rPr lang="ru-RU" dirty="0" smtClean="0">
                <a:solidFill>
                  <a:schemeClr val="bg1"/>
                </a:solidFill>
                <a:latin typeface="Bahnschrift Light" pitchFamily="34" charset="0"/>
              </a:rPr>
              <a:t>                                                       Новосибирск </a:t>
            </a:r>
            <a:endParaRPr lang="ru-RU" dirty="0">
              <a:solidFill>
                <a:schemeClr val="bg1"/>
              </a:solidFill>
              <a:latin typeface="Bahnschrift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616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35292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Bahnschrift Condensed" pitchFamily="34" charset="0"/>
              </a:rPr>
              <a:t>Источники: 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2"/>
              </a:rPr>
              <a:t>https://pikabu.ru/story/kakops_ego_kak_budto_nedodelali_smeshnoy_i_opasnyiy_zhaboyashcher_permskogo_perioda_8484203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https://pikabu.ru/story/podborka_strannyikh_vyimershikh_amfibiy_4664178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4"/>
              </a:rPr>
              <a:t>https://dinozavriki.com/types_dinosaurs/214-gruppy-dinozavrov-osnovnye.html#</a:t>
            </a:r>
            <a:r>
              <a:rPr lang="ru-RU" dirty="0" err="1" smtClean="0">
                <a:hlinkClick r:id="rId4"/>
              </a:rPr>
              <a:t>Динозавры_пресмыкающиеся_или_земноводные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5"/>
              </a:rPr>
              <a:t>https://ru.wikipedia.org/wiki/</a:t>
            </a:r>
            <a:r>
              <a:rPr lang="ru-RU" dirty="0" err="1" smtClean="0">
                <a:hlinkClick r:id="rId5"/>
              </a:rPr>
              <a:t>Прионозух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zen.yandex.ru/media/prehistoric_party/kulazuh-ono-mira-amfibii-5d7a39e91ee34f00ac84728a</a:t>
            </a:r>
            <a:endParaRPr lang="ru-RU" dirty="0" smtClean="0"/>
          </a:p>
          <a:p>
            <a:endParaRPr lang="ru-RU" dirty="0"/>
          </a:p>
          <a:p>
            <a:r>
              <a:rPr lang="en-US" dirty="0">
                <a:hlinkClick r:id="rId7"/>
              </a:rPr>
              <a:t>https://specworldrus.wordpress.com/</a:t>
            </a:r>
            <a:r>
              <a:rPr lang="ru-RU" dirty="0">
                <a:hlinkClick r:id="rId7"/>
              </a:rPr>
              <a:t>амфибии</a:t>
            </a:r>
            <a:r>
              <a:rPr lang="ru-RU" dirty="0" smtClean="0">
                <a:hlinkClick r:id="rId7"/>
              </a:rPr>
              <a:t>/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4482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97152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Земноводными динозаврами можно условно назвать доисторических животных, местом обитания которых были реки, озера и болота. Так же как и современные животные – амфибии, их далекие предки прекрасно чувствовали себя и на земле и в водной среде. Самым известным потомком земноводных динозавров является крокодил.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60648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Bahnschrift Condensed" pitchFamily="34" charset="0"/>
              </a:rPr>
              <a:t>Где обитали земноводные динозавры? </a:t>
            </a:r>
            <a:endParaRPr lang="ru-RU" sz="2800" dirty="0">
              <a:latin typeface="Bahnschrift Condensed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3816424" cy="3653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Артур\Desktop\alvaro-rozalen-perez-diplocaul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004" y="947048"/>
            <a:ext cx="3492388" cy="3686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645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016" y="980728"/>
            <a:ext cx="734481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260648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Bahnschrift Condensed" pitchFamily="34" charset="0"/>
              </a:rPr>
              <a:t>Кулазух</a:t>
            </a:r>
            <a:endParaRPr lang="ru-RU" sz="2800" dirty="0">
              <a:latin typeface="Bahnschrift Condense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5013176"/>
            <a:ext cx="87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доисторическое земноводное обитало в ледяных озерах древней Австралии. Огромные размеры (длина тела – 6 метров, вес – 1 тонна), большая пасть и 10-сантиметровые зубы этого опасного животного делали его опасным даже для более крупных динозавров, которые приходили на водопой. </a:t>
            </a:r>
            <a:r>
              <a:rPr lang="ru-RU" dirty="0" err="1" smtClean="0"/>
              <a:t>Кулазух</a:t>
            </a:r>
            <a:r>
              <a:rPr lang="ru-RU" dirty="0" smtClean="0"/>
              <a:t> использовал тактику охоты крокодилов – долго выжидал добычу в воде, а потом молниеносно нападал.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823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680176" cy="4149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5157192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Кулазух</a:t>
            </a:r>
            <a:r>
              <a:rPr lang="ru-RU" dirty="0" smtClean="0"/>
              <a:t> обитал более 140 миллионов лет назад. В то время Австралия была гораздо южнее, за Южным полярным кругом – там, где сейчас находится Антарктида. Климат Южного полюса из-за другого наклона оси Земли тогда был мягче, чем сейчас, но все-таки достаточно суров, с холодными зимами, во время которых </a:t>
            </a:r>
            <a:r>
              <a:rPr lang="ru-RU" dirty="0" err="1" smtClean="0"/>
              <a:t>кулазух</a:t>
            </a:r>
            <a:r>
              <a:rPr lang="ru-RU" dirty="0" smtClean="0"/>
              <a:t> впадал в спячку – также, как и современные земноводные.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937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085184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Крупный представитель лабиринтодонтов, живший в триасовом периоде. Длина тела этого животного достигала 9 </a:t>
            </a:r>
            <a:r>
              <a:rPr lang="ru-RU" dirty="0"/>
              <a:t>метров</a:t>
            </a:r>
            <a:r>
              <a:rPr lang="ru-RU" dirty="0" smtClean="0"/>
              <a:t>. Один из предков современного крокодила. Примечателен тем, как он «прятал» клыки нижней челюсти. Для этого у него было два отверстия в верхней челюсти.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6834336" cy="3948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Bahnschrift Condensed" pitchFamily="34" charset="0"/>
              </a:rPr>
              <a:t>Мастодонзавр</a:t>
            </a:r>
            <a:endParaRPr lang="ru-RU" sz="2800" dirty="0">
              <a:latin typeface="Bahnschrif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047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latin typeface="Bahnschrift Condensed" pitchFamily="34" charset="0"/>
              </a:rPr>
              <a:t>Платигистрикс</a:t>
            </a:r>
            <a:endParaRPr lang="ru-RU" sz="2800" dirty="0">
              <a:latin typeface="Bahnschrift Condensed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5715000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157192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Платигистрикс</a:t>
            </a:r>
            <a:r>
              <a:rPr lang="ru-RU" dirty="0" smtClean="0"/>
              <a:t> – небольшой (длина тела -1 метр) земноводный динозавр</a:t>
            </a:r>
            <a:r>
              <a:rPr lang="ru-RU" dirty="0"/>
              <a:t>, </a:t>
            </a:r>
            <a:r>
              <a:rPr lang="ru-RU" dirty="0" smtClean="0"/>
              <a:t>живший 300 миллионов лет назад. Далекий родственник </a:t>
            </a:r>
            <a:r>
              <a:rPr lang="ru-RU" dirty="0" err="1" smtClean="0"/>
              <a:t>эдафозавров</a:t>
            </a:r>
            <a:r>
              <a:rPr lang="ru-RU" dirty="0" smtClean="0"/>
              <a:t> и </a:t>
            </a:r>
            <a:r>
              <a:rPr lang="ru-RU" dirty="0" err="1" smtClean="0"/>
              <a:t>диметродонов</a:t>
            </a:r>
            <a:r>
              <a:rPr lang="ru-RU" dirty="0" smtClean="0"/>
              <a:t>. Примечателен большим выростом на позвоночнике, который служил ему для отпугивания хищников и терморегуляции. 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800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0112"/>
            <a:ext cx="6834336" cy="4185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301208"/>
            <a:ext cx="8496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Один из самых крупных доисторических земноводных (длина тела – 9 метров, вес – 2 тонны). Жил на территории нынешней Бразилии, в начале пермского периода. Из-за неразвитых лап не выходил из воды.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60648"/>
            <a:ext cx="748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latin typeface="Bahnschrift Condensed" pitchFamily="34" charset="0"/>
              </a:rPr>
              <a:t>П</a:t>
            </a:r>
            <a:r>
              <a:rPr lang="ru-RU" sz="2800" dirty="0" err="1" smtClean="0">
                <a:latin typeface="Bahnschrift Condensed" pitchFamily="34" charset="0"/>
              </a:rPr>
              <a:t>рионозух</a:t>
            </a:r>
            <a:endParaRPr lang="ru-RU" sz="2800" dirty="0">
              <a:latin typeface="Bahnschrif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049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920880" cy="4557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301208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Огромная пасть (160 см длиной) с частоколом острых зубов не оставляла добыче </a:t>
            </a:r>
            <a:r>
              <a:rPr lang="ru-RU" b="1" dirty="0" err="1" smtClean="0"/>
              <a:t>прионозуха</a:t>
            </a:r>
            <a:r>
              <a:rPr lang="ru-RU" b="1" dirty="0" smtClean="0"/>
              <a:t> </a:t>
            </a:r>
            <a:r>
              <a:rPr lang="ru-RU" dirty="0" smtClean="0"/>
              <a:t>никаких шансов. Этот свирепый хищник пермского периода охотился на земноводных и рыбу, доминировал в своей среде, то есть находился на вершине пищевой цепочки.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7312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504" y="764704"/>
            <a:ext cx="640871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latin typeface="Bahnschrift Condensed" pitchFamily="34" charset="0"/>
              </a:rPr>
              <a:t>Какопс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endParaRPr lang="ru-RU" sz="2800" dirty="0">
              <a:latin typeface="Bahnschrift Condense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445224"/>
            <a:ext cx="8640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Какопс</a:t>
            </a:r>
            <a:r>
              <a:rPr lang="ru-RU" dirty="0" smtClean="0"/>
              <a:t> – небольшое земноводное, жившее в пермском периоде, нечто среднее между лягушкой и крокодилом. Этот </a:t>
            </a:r>
            <a:r>
              <a:rPr lang="ru-RU" dirty="0" err="1" smtClean="0"/>
              <a:t>жабоящер</a:t>
            </a:r>
            <a:r>
              <a:rPr lang="ru-RU" dirty="0" smtClean="0"/>
              <a:t> был хищником, обладал отличным слухом, острыми зубами и когтями. Его тело </a:t>
            </a:r>
            <a:r>
              <a:rPr lang="ru-RU" dirty="0"/>
              <a:t>было покрыто </a:t>
            </a:r>
            <a:r>
              <a:rPr lang="ru-RU" dirty="0" err="1" smtClean="0"/>
              <a:t>остеодермами</a:t>
            </a:r>
            <a:r>
              <a:rPr lang="ru-RU" dirty="0" smtClean="0"/>
              <a:t> – костяными пластинами, которые обеспечивали ему хорошую защиту от других хищников.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2753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74</TotalTime>
  <Words>457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Артур</dc:creator>
  <cp:lastModifiedBy>Артур</cp:lastModifiedBy>
  <cp:revision>11</cp:revision>
  <dcterms:created xsi:type="dcterms:W3CDTF">2022-08-20T07:01:01Z</dcterms:created>
  <dcterms:modified xsi:type="dcterms:W3CDTF">2022-08-22T10:33:19Z</dcterms:modified>
</cp:coreProperties>
</file>