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644"/>
    <a:srgbClr val="9966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translated.turbopages.org/proxy_u/en-ru.ru.c32be823-63036b60-1dd616d4-74722d776562/https/en.wikipedia.org/wiki/Dinosaur" TargetMode="External"/><Relationship Id="rId3" Type="http://schemas.openxmlformats.org/officeDocument/2006/relationships/hyperlink" Target="https://kipmu.ru/dinozavry/" TargetMode="External"/><Relationship Id="rId7" Type="http://schemas.openxmlformats.org/officeDocument/2006/relationships/hyperlink" Target="https://www.nur.kz/leisure/interesting-facts/1825002-samye-popularnye-vidy-dinozavrov/" TargetMode="External"/><Relationship Id="rId2" Type="http://schemas.openxmlformats.org/officeDocument/2006/relationships/hyperlink" Target="https://www.diasporanews.com/2016/11/02/otkrojte-dlja-sebja-dinozavrov-semejno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rasivodel.ru/obzory/kakie-byvayut-dinozavry.html" TargetMode="External"/><Relationship Id="rId5" Type="http://schemas.openxmlformats.org/officeDocument/2006/relationships/hyperlink" Target="http://dinozavrikus.ru/vidy-dinozavrov" TargetMode="External"/><Relationship Id="rId4" Type="http://schemas.openxmlformats.org/officeDocument/2006/relationships/hyperlink" Target="https://prehistoricpeace.fandom.com/ru/wiki/&#1044;&#1080;&#1085;&#1086;&#1079;&#1072;&#1074;&#1088;&#1099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ур\Desktop\47e5774aa649731e5977a9ac8ee54a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928" y="4576124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Сухопутные</a:t>
            </a:r>
            <a:r>
              <a:rPr lang="ru-RU" sz="5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 </a:t>
            </a:r>
            <a:r>
              <a:rPr lang="ru-RU" sz="7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динозавры</a:t>
            </a:r>
            <a:r>
              <a:rPr lang="ru-RU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:</a:t>
            </a:r>
            <a:r>
              <a:rPr lang="ru-RU" sz="7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hnschrift Condensed" pitchFamily="34" charset="0"/>
              </a:rPr>
              <a:t> </a:t>
            </a:r>
          </a:p>
          <a:p>
            <a:r>
              <a:rPr lang="ru-RU" sz="3600" dirty="0" smtClean="0"/>
              <a:t>                                        </a:t>
            </a:r>
            <a:r>
              <a:rPr lang="ru-RU" sz="5400" dirty="0" smtClean="0">
                <a:latin typeface="Bahnschrift Condensed" pitchFamily="34" charset="0"/>
              </a:rPr>
              <a:t>хозяева равнин</a:t>
            </a:r>
            <a:endParaRPr lang="ru-RU" sz="5400" dirty="0">
              <a:latin typeface="Bahnschrift Condense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687098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85A644"/>
                </a:solidFill>
                <a:latin typeface="Bahnschrift Condensed" pitchFamily="34" charset="0"/>
              </a:rPr>
              <a:t>Автор презентации:  педагог дополнительного образования  МБУДО ДОД ДДТ им. А.И. Ефремова </a:t>
            </a:r>
            <a:endParaRPr lang="ru-RU" dirty="0" smtClean="0">
              <a:solidFill>
                <a:srgbClr val="85A644"/>
              </a:solidFill>
              <a:latin typeface="Bahnschrift Condensed" pitchFamily="34" charset="0"/>
            </a:endParaRPr>
          </a:p>
          <a:p>
            <a:r>
              <a:rPr lang="ru-RU" dirty="0" err="1" smtClean="0">
                <a:solidFill>
                  <a:srgbClr val="85A644"/>
                </a:solidFill>
                <a:latin typeface="Bahnschrift Condensed" pitchFamily="34" charset="0"/>
              </a:rPr>
              <a:t>Вартанов</a:t>
            </a:r>
            <a:r>
              <a:rPr lang="ru-RU" dirty="0" smtClean="0">
                <a:solidFill>
                  <a:srgbClr val="85A644"/>
                </a:solidFill>
                <a:latin typeface="Bahnschrift Condensed" pitchFamily="34" charset="0"/>
              </a:rPr>
              <a:t> </a:t>
            </a:r>
            <a:r>
              <a:rPr lang="ru-RU" dirty="0">
                <a:solidFill>
                  <a:srgbClr val="85A644"/>
                </a:solidFill>
                <a:latin typeface="Bahnschrift Condensed" pitchFamily="34" charset="0"/>
              </a:rPr>
              <a:t>Артур </a:t>
            </a:r>
            <a:r>
              <a:rPr lang="ru-RU" dirty="0" smtClean="0">
                <a:solidFill>
                  <a:srgbClr val="85A644"/>
                </a:solidFill>
                <a:latin typeface="Bahnschrift Condensed" pitchFamily="34" charset="0"/>
              </a:rPr>
              <a:t>Львович    Новосибирск </a:t>
            </a:r>
            <a:endParaRPr lang="ru-RU" dirty="0">
              <a:solidFill>
                <a:srgbClr val="85A644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442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724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Диплодок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724" y="836712"/>
            <a:ext cx="7513724" cy="431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66" y="5229200"/>
            <a:ext cx="7931994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898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724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Дилофозавр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7560840" cy="409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45" y="5085184"/>
            <a:ext cx="7831410" cy="165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652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724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Атлазавр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5"/>
            <a:ext cx="778911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24" y="5229200"/>
            <a:ext cx="7956376" cy="145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7545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724" y="188640"/>
            <a:ext cx="780175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Источники: </a:t>
            </a:r>
          </a:p>
          <a:p>
            <a:endParaRPr lang="ru-RU" sz="2800" dirty="0" smtClean="0"/>
          </a:p>
          <a:p>
            <a:r>
              <a:rPr lang="en-US" dirty="0" smtClean="0">
                <a:hlinkClick r:id="rId2"/>
              </a:rPr>
              <a:t>https://www.diasporanews.com/2016/11/02/otkrojte-dlja-sebja-dinozavrov-semejno/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https://kipmu.ru/dinozavry/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https://prehistoricpeace.fandom.com/ru/wiki/</a:t>
            </a:r>
            <a:r>
              <a:rPr lang="ru-RU" dirty="0" smtClean="0">
                <a:hlinkClick r:id="rId4"/>
              </a:rPr>
              <a:t>Динозавры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5"/>
              </a:rPr>
              <a:t>http://dinozavrikus.ru/vidy-dinozavrov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6"/>
              </a:rPr>
              <a:t>https://krasivodel.ru/obzory/kakie-byvayut-dinozavry.html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7"/>
              </a:rPr>
              <a:t>https://www.nur.kz/leisure/interesting-facts/1825002-samye-popularnye-vidy-dinozavrov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translated.turbopages.org/proxy_u/en-ru.ru.c32be823-63036b60-1dd616d4-74722d776562/https/en.wikipedia.org/wiki/Dinosaur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411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Юрский период – время расцвета сухопутных динозавров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87" y="1268760"/>
            <a:ext cx="7781925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78487" y="5589240"/>
            <a:ext cx="7641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пермский период, около 170 миллионов лет назад, на Земле существовали сотни видов сухопутных динозавров. Это был самое благоприятное время для доисторических гигантов.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472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881738"/>
            <a:ext cx="792088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238"/>
            <a:ext cx="7632848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52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17914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188640"/>
            <a:ext cx="7179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Платеозавр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41168"/>
            <a:ext cx="7917706" cy="175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933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69" y="908720"/>
            <a:ext cx="7884939" cy="393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685" y="5013176"/>
            <a:ext cx="795104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3069" y="260648"/>
            <a:ext cx="7831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Текодонтозавр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898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46774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157192"/>
            <a:ext cx="7844557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188640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Целофиз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685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7632848" cy="437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24" y="5309238"/>
            <a:ext cx="7970664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0724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Эодромей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6350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47" y="836712"/>
            <a:ext cx="763500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90724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Аллозавр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37" y="5140048"/>
            <a:ext cx="7912373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359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0017" y="188640"/>
            <a:ext cx="780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Риохазавр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93" y="836712"/>
            <a:ext cx="7827218" cy="405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2" y="5013176"/>
            <a:ext cx="7851601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2285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69</TotalTime>
  <Words>94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Артур</dc:creator>
  <cp:lastModifiedBy>Артур</cp:lastModifiedBy>
  <cp:revision>8</cp:revision>
  <dcterms:created xsi:type="dcterms:W3CDTF">2022-08-20T07:17:16Z</dcterms:created>
  <dcterms:modified xsi:type="dcterms:W3CDTF">2022-08-22T11:43:33Z</dcterms:modified>
</cp:coreProperties>
</file>