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59" r:id="rId8"/>
    <p:sldId id="263" r:id="rId9"/>
    <p:sldId id="266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 spd="med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 spd="med">
    <p:dissolve/>
  </p:transition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FF0000"/>
                </a:solidFill>
              </a:rPr>
              <a:t>Памятники города Йошкар-Олы РМЭ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1029" name="Picture 5" descr="http://cs629231.vk.me/v629231518/18593/ew9gDhsQet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2414" y="1571612"/>
            <a:ext cx="8464428" cy="504493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i="1" dirty="0" smtClean="0">
                <a:solidFill>
                  <a:srgbClr val="FF0000"/>
                </a:solidFill>
              </a:rPr>
              <a:t>Памятник первому воеводе и основателю </a:t>
            </a:r>
            <a:r>
              <a:rPr lang="ru-RU" sz="2000" i="1" dirty="0" err="1" smtClean="0">
                <a:solidFill>
                  <a:srgbClr val="FF0000"/>
                </a:solidFill>
              </a:rPr>
              <a:t>Царевококшайска</a:t>
            </a:r>
            <a:r>
              <a:rPr lang="ru-RU" sz="2000" i="1" dirty="0" smtClean="0">
                <a:solidFill>
                  <a:srgbClr val="FF0000"/>
                </a:solidFill>
              </a:rPr>
              <a:t> - И.А. Оболенскому-Ноготкову расположен на площади напротив дома правительства, которая названа так же именем основателя марийской столицы (открыт8 мая 2007 г)</a:t>
            </a:r>
            <a:endParaRPr lang="ru-RU" sz="2000" i="1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1714488"/>
            <a:ext cx="6572296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0" i="1" dirty="0" err="1" smtClean="0">
                <a:solidFill>
                  <a:srgbClr val="FF0000"/>
                </a:solidFill>
              </a:rPr>
              <a:t>Чавайн</a:t>
            </a:r>
            <a:r>
              <a:rPr lang="ru-RU" sz="2800" b="0" i="1" dirty="0" smtClean="0">
                <a:solidFill>
                  <a:srgbClr val="FF0000"/>
                </a:solidFill>
              </a:rPr>
              <a:t> Сергей Григорьевич - марийский литератор. Его именем назван центральный бульвар города.(Открыт 21 июля 1978 года)</a:t>
            </a:r>
            <a:endParaRPr lang="ru-RU" sz="2800" b="0" i="1" dirty="0">
              <a:solidFill>
                <a:srgbClr val="FF0000"/>
              </a:solidFill>
            </a:endParaRPr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14488"/>
            <a:ext cx="4786314" cy="3477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1643050"/>
            <a:ext cx="3929090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</a:rPr>
              <a:t>Памятник великому русскому писателю Николаю Васильевичу Гоголю(4 ноября 2012 г.)</a:t>
            </a:r>
            <a:endParaRPr lang="ru-RU" sz="3200" i="1" dirty="0">
              <a:solidFill>
                <a:srgbClr val="FF0000"/>
              </a:solidFill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643050"/>
            <a:ext cx="6572296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2000240"/>
          </a:xfrm>
        </p:spPr>
        <p:txBody>
          <a:bodyPr>
            <a:noAutofit/>
          </a:bodyPr>
          <a:lstStyle/>
          <a:p>
            <a:r>
              <a:rPr lang="ru-RU" sz="2400" i="1" dirty="0" smtClean="0">
                <a:solidFill>
                  <a:srgbClr val="FF0000"/>
                </a:solidFill>
                <a:latin typeface="+mn-lt"/>
              </a:rPr>
              <a:t>Памятник А.С. Пушкину (установлен 5 июня 1980 года) и памятник "Пушкин и Онегин«. Оригинальность замысла заключается в объединении в одной скульптурной композиции писателя и </a:t>
            </a:r>
            <a:r>
              <a:rPr lang="ru-RU" sz="2400" i="1" dirty="0" err="1" smtClean="0">
                <a:solidFill>
                  <a:srgbClr val="FF0000"/>
                </a:solidFill>
                <a:latin typeface="+mn-lt"/>
              </a:rPr>
              <a:t>и</a:t>
            </a:r>
            <a:r>
              <a:rPr lang="ru-RU" sz="2400" i="1" dirty="0" smtClean="0">
                <a:solidFill>
                  <a:srgbClr val="FF0000"/>
                </a:solidFill>
                <a:latin typeface="+mn-lt"/>
              </a:rPr>
              <a:t> его литературного героя. (открыт 31 августа 2011 года)</a:t>
            </a:r>
            <a:endParaRPr lang="ru-RU" sz="2400" i="1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3849" y="2708920"/>
            <a:ext cx="4358288" cy="3647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20072" y="2348880"/>
            <a:ext cx="3376195" cy="4149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500166"/>
          </a:xfrm>
        </p:spPr>
        <p:txBody>
          <a:bodyPr>
            <a:normAutofit/>
          </a:bodyPr>
          <a:lstStyle/>
          <a:p>
            <a:r>
              <a:rPr lang="ru-RU" sz="2700" i="1" dirty="0" smtClean="0">
                <a:solidFill>
                  <a:srgbClr val="FF0000"/>
                </a:solidFill>
              </a:rPr>
              <a:t>Памятник Неизвестному солдату (открыт </a:t>
            </a:r>
            <a:br>
              <a:rPr lang="ru-RU" sz="2700" i="1" dirty="0" smtClean="0">
                <a:solidFill>
                  <a:srgbClr val="FF0000"/>
                </a:solidFill>
              </a:rPr>
            </a:br>
            <a:r>
              <a:rPr lang="ru-RU" sz="2700" i="1" dirty="0" smtClean="0">
                <a:solidFill>
                  <a:srgbClr val="FF0000"/>
                </a:solidFill>
              </a:rPr>
              <a:t>5 ноября 1973, высота 20 метров)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357298"/>
            <a:ext cx="4667256" cy="5214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1428736"/>
            <a:ext cx="4000530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i="1" dirty="0" smtClean="0">
                <a:solidFill>
                  <a:srgbClr val="FF0000"/>
                </a:solidFill>
                <a:latin typeface="+mn-lt"/>
              </a:rPr>
              <a:t>Скульптура </a:t>
            </a:r>
            <a:r>
              <a:rPr lang="ru-RU" sz="2800" i="1" dirty="0" err="1" smtClean="0">
                <a:solidFill>
                  <a:srgbClr val="FF0000"/>
                </a:solidFill>
                <a:latin typeface="+mn-lt"/>
              </a:rPr>
              <a:t>Йошкин</a:t>
            </a:r>
            <a:r>
              <a:rPr lang="ru-RU" sz="2800" i="1" dirty="0" smtClean="0">
                <a:solidFill>
                  <a:srgbClr val="FF0000"/>
                </a:solidFill>
                <a:latin typeface="+mn-lt"/>
              </a:rPr>
              <a:t> Кот (установлена 23 июня 2011г) и </a:t>
            </a:r>
            <a:r>
              <a:rPr lang="ru-RU" sz="2800" i="1" dirty="0" err="1" smtClean="0">
                <a:solidFill>
                  <a:srgbClr val="FF0000"/>
                </a:solidFill>
                <a:latin typeface="+mn-lt"/>
              </a:rPr>
              <a:t>Йошкина</a:t>
            </a:r>
            <a:r>
              <a:rPr lang="ru-RU" sz="2800" i="1" dirty="0" smtClean="0">
                <a:solidFill>
                  <a:srgbClr val="FF0000"/>
                </a:solidFill>
                <a:latin typeface="+mn-lt"/>
              </a:rPr>
              <a:t> Кошка (26 сентября 2013 г)</a:t>
            </a:r>
            <a:endParaRPr lang="ru-RU" sz="2800" i="1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16386" name="Picture 2" descr="http://cs622918.vk.me/v622918312/45b08/J4E231xc0W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500174"/>
            <a:ext cx="4603793" cy="3857652"/>
          </a:xfrm>
          <a:prstGeom prst="rect">
            <a:avLst/>
          </a:prstGeom>
          <a:noFill/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3214686"/>
            <a:ext cx="4591053" cy="3443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</a:rPr>
              <a:t>Скамья Любви и </a:t>
            </a:r>
            <a:r>
              <a:rPr lang="ru-RU" sz="3200" i="1" dirty="0" smtClean="0">
                <a:solidFill>
                  <a:srgbClr val="FF0000"/>
                </a:solidFill>
              </a:rPr>
              <a:t>Верности</a:t>
            </a:r>
            <a:br>
              <a:rPr lang="ru-RU" sz="3200" i="1" dirty="0" smtClean="0">
                <a:solidFill>
                  <a:srgbClr val="FF0000"/>
                </a:solidFill>
              </a:rPr>
            </a:br>
            <a:r>
              <a:rPr lang="ru-RU" sz="3200" i="1" dirty="0" smtClean="0">
                <a:solidFill>
                  <a:srgbClr val="FF0000"/>
                </a:solidFill>
              </a:rPr>
              <a:t> </a:t>
            </a:r>
            <a:r>
              <a:rPr lang="ru-RU" sz="3200" i="1" dirty="0" smtClean="0">
                <a:solidFill>
                  <a:srgbClr val="FF0000"/>
                </a:solidFill>
              </a:rPr>
              <a:t>(открыт памятник в августе 2009 г на 425-летие г .Йошкар-Оле)</a:t>
            </a:r>
            <a:endParaRPr lang="ru-RU" sz="3200" i="1" dirty="0">
              <a:solidFill>
                <a:srgbClr val="FF0000"/>
              </a:solidFill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866900"/>
            <a:ext cx="6786610" cy="4276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5857916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такое Родина?</a:t>
            </a:r>
            <a:br>
              <a:rPr lang="ru-RU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Марий Эл – земля.</a:t>
            </a:r>
            <a:br>
              <a:rPr lang="ru-RU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такое Родина?</a:t>
            </a:r>
            <a:br>
              <a:rPr lang="ru-RU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Республика моя.</a:t>
            </a:r>
            <a:br>
              <a:rPr lang="ru-RU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 люблю отчизну, край свой, отчий дом,</a:t>
            </a:r>
            <a:br>
              <a:rPr lang="ru-RU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мы знаем с детства</a:t>
            </a:r>
            <a:br>
              <a:rPr lang="ru-RU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Родиной зовем.</a:t>
            </a:r>
            <a:br>
              <a:rPr lang="ru-RU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/>
          </a:p>
        </p:txBody>
      </p:sp>
    </p:spTree>
  </p:cSld>
  <p:clrMapOvr>
    <a:masterClrMapping/>
  </p:clrMapOvr>
  <p:transition spd="med">
    <p:dissolv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671</TotalTime>
  <Words>138</Words>
  <Application>Microsoft Office PowerPoint</Application>
  <PresentationFormat>Экран (4:3)</PresentationFormat>
  <Paragraphs>9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7" baseType="lpstr">
      <vt:lpstr>Arial</vt:lpstr>
      <vt:lpstr>Book Antiqua</vt:lpstr>
      <vt:lpstr>Lucida Sans</vt:lpstr>
      <vt:lpstr>Times New Roman</vt:lpstr>
      <vt:lpstr>Wingdings</vt:lpstr>
      <vt:lpstr>Wingdings 2</vt:lpstr>
      <vt:lpstr>Wingdings 3</vt:lpstr>
      <vt:lpstr>Апекс</vt:lpstr>
      <vt:lpstr>Памятники города Йошкар-Олы РМЭ</vt:lpstr>
      <vt:lpstr>Памятник первому воеводе и основателю Царевококшайска - И.А. Оболенскому-Ноготкову расположен на площади напротив дома правительства, которая названа так же именем основателя марийской столицы (открыт8 мая 2007 г)</vt:lpstr>
      <vt:lpstr>Чавайн Сергей Григорьевич - марийский литератор. Его именем назван центральный бульвар города.(Открыт 21 июля 1978 года)</vt:lpstr>
      <vt:lpstr>Памятник великому русскому писателю Николаю Васильевичу Гоголю(4 ноября 2012 г.)</vt:lpstr>
      <vt:lpstr>Памятник А.С. Пушкину (установлен 5 июня 1980 года) и памятник "Пушкин и Онегин«. Оригинальность замысла заключается в объединении в одной скульптурной композиции писателя и и его литературного героя. (открыт 31 августа 2011 года)</vt:lpstr>
      <vt:lpstr>Памятник Неизвестному солдату (открыт  5 ноября 1973, высота 20 метров)</vt:lpstr>
      <vt:lpstr>Скульптура Йошкин Кот (установлена 23 июня 2011г) и Йошкина Кошка (26 сентября 2013 г)</vt:lpstr>
      <vt:lpstr>Скамья Любви и Верности  (открыт памятник в августе 2009 г на 425-летие г .Йошкар-Оле)</vt:lpstr>
      <vt:lpstr>Что такое Родина? Марий Эл – земля. Что такое Родина? Республика моя. Я люблю отчизну, край свой, отчий дом, Что мы знаем с детства Родиной зовем.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животные России</dc:title>
  <dc:creator>Администратор</dc:creator>
  <cp:lastModifiedBy>214</cp:lastModifiedBy>
  <cp:revision>36</cp:revision>
  <dcterms:created xsi:type="dcterms:W3CDTF">2015-10-08T07:46:51Z</dcterms:created>
  <dcterms:modified xsi:type="dcterms:W3CDTF">2022-08-22T11:53:03Z</dcterms:modified>
</cp:coreProperties>
</file>