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66" r:id="rId17"/>
    <p:sldId id="260" r:id="rId18"/>
    <p:sldId id="29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7" autoAdjust="0"/>
    <p:restoredTop sz="94660"/>
  </p:normalViewPr>
  <p:slideViewPr>
    <p:cSldViewPr snapToGrid="0">
      <p:cViewPr varScale="1">
        <p:scale>
          <a:sx n="50" d="100"/>
          <a:sy n="50" d="100"/>
        </p:scale>
        <p:origin x="7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уроков</a:t>
            </a:r>
            <a:r>
              <a:rPr lang="ru-RU" sz="2400" b="1" baseline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молодых специалистов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течении года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Лист1!$A$2:$A$6</c:f>
              <c:strCache>
                <c:ptCount val="5"/>
                <c:pt idx="0">
                  <c:v>качество плана урока</c:v>
                </c:pt>
                <c:pt idx="1">
                  <c:v>мониторинг д.ученика</c:v>
                </c:pt>
                <c:pt idx="2">
                  <c:v>монитор. д.учитителя</c:v>
                </c:pt>
                <c:pt idx="3">
                  <c:v>ак.ресурсы</c:v>
                </c:pt>
                <c:pt idx="4">
                  <c:v>использ.активных методов обучения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60</c:v>
                </c:pt>
                <c:pt idx="2">
                  <c:v>56</c:v>
                </c:pt>
                <c:pt idx="3">
                  <c:v>60</c:v>
                </c:pt>
                <c:pt idx="4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63-401F-AA71-9540E427356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проекте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Лист1!$A$2:$A$6</c:f>
              <c:strCache>
                <c:ptCount val="5"/>
                <c:pt idx="0">
                  <c:v>качество плана урока</c:v>
                </c:pt>
                <c:pt idx="1">
                  <c:v>мониторинг д.ученика</c:v>
                </c:pt>
                <c:pt idx="2">
                  <c:v>монитор. д.учитителя</c:v>
                </c:pt>
                <c:pt idx="3">
                  <c:v>ак.ресурсы</c:v>
                </c:pt>
                <c:pt idx="4">
                  <c:v>использ.активных методов обучения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90</c:v>
                </c:pt>
                <c:pt idx="1">
                  <c:v>95</c:v>
                </c:pt>
                <c:pt idx="2">
                  <c:v>85</c:v>
                </c:pt>
                <c:pt idx="3">
                  <c:v>90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63-401F-AA71-9540E4273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8280904"/>
        <c:axId val="238281232"/>
        <c:axId val="0"/>
      </c:bar3DChart>
      <c:catAx>
        <c:axId val="238280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8281232"/>
        <c:crosses val="autoZero"/>
        <c:auto val="1"/>
        <c:lblAlgn val="ctr"/>
        <c:lblOffset val="100"/>
        <c:noMultiLvlLbl val="0"/>
      </c:catAx>
      <c:valAx>
        <c:axId val="23828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8280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951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18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343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487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922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09744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955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25791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635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8202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09218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71EC6-210F-42DE-9C53-41977AD35B3D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22.08.2022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23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6351" y="1880916"/>
            <a:ext cx="956070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all" spc="0" normalizeH="0" baseline="0" noProof="0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39639D">
                        <a:shade val="20000"/>
                        <a:satMod val="245000"/>
                      </a:srgbClr>
                    </a:gs>
                    <a:gs pos="43000">
                      <a:srgbClr val="39639D">
                        <a:satMod val="255000"/>
                      </a:srgbClr>
                    </a:gs>
                    <a:gs pos="48000">
                      <a:srgbClr val="39639D">
                        <a:shade val="85000"/>
                        <a:satMod val="255000"/>
                      </a:srgbClr>
                    </a:gs>
                    <a:gs pos="100000">
                      <a:srgbClr val="39639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Lucida Sans Unicode"/>
                <a:ea typeface="+mn-ea"/>
                <a:cs typeface="+mn-cs"/>
              </a:rPr>
              <a:t>Коллаборативная </a:t>
            </a:r>
            <a:r>
              <a:rPr kumimoji="0" lang="ru-RU" sz="6600" b="1" i="0" u="none" strike="noStrike" kern="1200" cap="all" spc="0" normalizeH="0" baseline="0" noProof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39639D">
                        <a:shade val="20000"/>
                        <a:satMod val="245000"/>
                      </a:srgbClr>
                    </a:gs>
                    <a:gs pos="43000">
                      <a:srgbClr val="39639D">
                        <a:satMod val="255000"/>
                      </a:srgbClr>
                    </a:gs>
                    <a:gs pos="48000">
                      <a:srgbClr val="39639D">
                        <a:shade val="85000"/>
                        <a:satMod val="255000"/>
                      </a:srgbClr>
                    </a:gs>
                    <a:gs pos="100000">
                      <a:srgbClr val="39639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Lucida Sans Unicode"/>
                <a:ea typeface="+mn-ea"/>
                <a:cs typeface="+mn-cs"/>
              </a:rPr>
              <a:t>работа  колледжа</a:t>
            </a:r>
            <a:endParaRPr kumimoji="0" lang="ru-RU" sz="6600" b="1" i="0" u="none" strike="noStrike" kern="1200" cap="all" spc="0" normalizeH="0" baseline="0" noProof="0" dirty="0">
              <a:ln w="9000" cmpd="sng">
                <a:solidFill>
                  <a:srgbClr val="39639D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39639D">
                      <a:shade val="20000"/>
                      <a:satMod val="245000"/>
                    </a:srgbClr>
                  </a:gs>
                  <a:gs pos="43000">
                    <a:srgbClr val="39639D">
                      <a:satMod val="255000"/>
                    </a:srgbClr>
                  </a:gs>
                  <a:gs pos="48000">
                    <a:srgbClr val="39639D">
                      <a:shade val="85000"/>
                      <a:satMod val="255000"/>
                    </a:srgbClr>
                  </a:gs>
                  <a:gs pos="100000">
                    <a:srgbClr val="39639D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40097" y="5954474"/>
            <a:ext cx="7203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rgbClr val="7D3C4A">
                        <a:shade val="20000"/>
                        <a:satMod val="200000"/>
                      </a:srgbClr>
                    </a:gs>
                    <a:gs pos="78000">
                      <a:srgbClr val="7D3C4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D3C4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Lucida Sans Unicode"/>
                <a:ea typeface="+mn-ea"/>
                <a:cs typeface="+mn-cs"/>
              </a:rPr>
              <a:t>Пярина С.В.-методист УО «Аяжан Карасай»</a:t>
            </a:r>
            <a:endParaRPr kumimoji="0" lang="ru-RU" sz="2400" b="1" i="0" u="none" strike="noStrike" kern="1200" cap="none" spc="0" normalizeH="0" baseline="0" noProof="0" dirty="0">
              <a:ln w="1905"/>
              <a:gradFill>
                <a:gsLst>
                  <a:gs pos="0">
                    <a:srgbClr val="7D3C4A">
                      <a:shade val="20000"/>
                      <a:satMod val="200000"/>
                    </a:srgbClr>
                  </a:gs>
                  <a:gs pos="78000">
                    <a:srgbClr val="7D3C4A">
                      <a:tint val="90000"/>
                      <a:shade val="89000"/>
                      <a:satMod val="220000"/>
                    </a:srgbClr>
                  </a:gs>
                  <a:gs pos="100000">
                    <a:srgbClr val="7D3C4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59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59371" y="480352"/>
            <a:ext cx="4673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групп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4164" y="1126683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Сбор информации 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Обсуждение данных, систематизация    25.04.2022 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3B383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Выдвижение сырой версии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3B383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Улучшение . Обработка групповое обсуждение. 26.04.2022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Выбор способа представления результатов (работа с группой)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Защита (презентация) 27.04- 11.05.2022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 Коллективное обсуждение защиты, анализ урока, рефлексия, выводы, видео и фотоотчет  11.05-18.05.2022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8. Презентация итогов работы проекта на методическом совете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колледжа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30.05.2022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726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692" y="233042"/>
            <a:ext cx="6096000" cy="1421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Сбор информации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Обсуждение данных, систематизация    25.04.2022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256" y="810491"/>
            <a:ext cx="3566361" cy="57269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2377" y="555294"/>
            <a:ext cx="3698990" cy="657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48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64277" y="292485"/>
            <a:ext cx="6096000" cy="1421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3B383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Выдвижение сырой версии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3B383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Улучшение . Обработка групповое обсуждение. 26.04.2022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14" y="292485"/>
            <a:ext cx="4086595" cy="64082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091" y="1844047"/>
            <a:ext cx="3253239" cy="41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2371" y="1180167"/>
            <a:ext cx="41474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Выбор способа представления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результатов\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(работа с группой)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Защита (презентация) 27.04- 11.05.2022</a:t>
            </a:r>
          </a:p>
        </p:txBody>
      </p:sp>
      <p:pic>
        <p:nvPicPr>
          <p:cNvPr id="4" name="WhatsApp Video 2022-08-02 at 22.36.23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06564" y="0"/>
            <a:ext cx="50090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500" y="1208314"/>
            <a:ext cx="41855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 Коллективное обсуждение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защиты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анализ урока,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рефлексия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выводы,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видео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фотоотчет  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11.05-18.05.2022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WhatsApp Video 2022-08-02 at 22.42.5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0" y="0"/>
            <a:ext cx="7331527" cy="698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3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Жамиля 2022-05-25 at 11.50.5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6642" y="66933"/>
            <a:ext cx="12228642" cy="672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0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6974" y="385080"/>
            <a:ext cx="10245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коллаборативная работа педагогов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8538" y="1322357"/>
            <a:ext cx="5851459" cy="389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98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1508687"/>
              </p:ext>
            </p:extLst>
          </p:nvPr>
        </p:nvGraphicFramePr>
        <p:xfrm>
          <a:off x="1175655" y="440872"/>
          <a:ext cx="10156373" cy="6237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6552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1455415"/>
            <a:ext cx="105406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Коллаборативная работа в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колледже – </a:t>
            </a:r>
          </a:p>
          <a:p>
            <a:pPr algn="ctr"/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практических методов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молодого педагога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пособствует улучшению качества урока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ает возможность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 опытом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внутри колледжа;</a:t>
            </a:r>
          </a:p>
          <a:p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 дает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работать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коллаборации.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27373" y="354177"/>
            <a:ext cx="30598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33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2915" y="689819"/>
            <a:ext cx="7953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39639D">
                        <a:shade val="20000"/>
                        <a:satMod val="245000"/>
                      </a:srgbClr>
                    </a:gs>
                    <a:gs pos="43000">
                      <a:srgbClr val="39639D">
                        <a:satMod val="255000"/>
                      </a:srgbClr>
                    </a:gs>
                    <a:gs pos="48000">
                      <a:srgbClr val="39639D">
                        <a:shade val="85000"/>
                        <a:satMod val="255000"/>
                      </a:srgbClr>
                    </a:gs>
                    <a:gs pos="100000">
                      <a:srgbClr val="39639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Коллаборативная </a:t>
            </a:r>
            <a:r>
              <a:rPr lang="ru-RU" sz="3600" b="1" cap="all" dirty="0">
                <a:ln w="9000" cmpd="sng">
                  <a:solidFill>
                    <a:srgbClr val="39639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39639D">
                        <a:shade val="20000"/>
                        <a:satMod val="245000"/>
                      </a:srgbClr>
                    </a:gs>
                    <a:gs pos="43000">
                      <a:srgbClr val="39639D">
                        <a:satMod val="255000"/>
                      </a:srgbClr>
                    </a:gs>
                    <a:gs pos="48000">
                      <a:srgbClr val="39639D">
                        <a:shade val="85000"/>
                        <a:satMod val="255000"/>
                      </a:srgbClr>
                    </a:gs>
                    <a:gs pos="100000">
                      <a:srgbClr val="39639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0659" y="189715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Метод коллаборативной проектов - совокупность коммуникативно-групповых приемов, которые позволяют решить ту или иную задачу для достижения результатов.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0659" y="4316750"/>
            <a:ext cx="11132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основе метода коллаборативных проектов лежит сотрудничество и обмен опытом в коллаборативной группе, конкуренция среди групп и, умений конструировать знания и ориентироваться в информационном пространстве, для достижения поставленной задачи.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755" y="1474143"/>
            <a:ext cx="4788032" cy="251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3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44443" y="358741"/>
            <a:ext cx="86885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Коллаборативная работа в колледже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44443" y="1301558"/>
            <a:ext cx="1024774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коллаборативной работы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совершенствование профессиональной подготовки педагогов колледжа через развитие профессионального мастерства в области сотрудничества.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коллаборативного проекта состоит также в том, чтобы создать собственную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внутриколледжную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платформу для обмена опытом и подготовки молодых специалистов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Молодые специалисты не только учатся но и применяют приобретенные знания для решения практических задач;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 Приобретают коммуникативные умения, работая в коллаборации;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В процессе коллаборативной деятельности  педагоги не только демонстрируют свои навыки и умения но и обучают друг друга;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В результате конкуренции между коллаборативными группами используются современные приемы и технологии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326269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2012" y="1462013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умение сотрудничать,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отыскать такие пути применения своих знаний, которые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привлекли бы остальных участников к общей совместной деятельности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активизировали бы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современным формам работы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требованиям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образования.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8232" y="459570"/>
            <a:ext cx="47564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участников </a:t>
            </a:r>
            <a:endParaRPr lang="ru-RU" sz="4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233" y="1462013"/>
            <a:ext cx="5483987" cy="385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5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3831" y="1946426"/>
            <a:ext cx="98624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сотрудничества между преподавателями;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Организация и применение проектной деятельности  «Коллаборативная работа преподавателей», активизация научно-исследовательской деятельности молодых специалистов, обобщение опыта и реализация наставничества в коллаборации ;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Реализация ГОСО 2021(краткосрочное планирование).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0233" y="376766"/>
            <a:ext cx="838768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«Коллаборативная работа преподавателей»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УО колледж «Аяжан Карасай»:</a:t>
            </a:r>
            <a:endParaRPr lang="ru-RU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91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636" y="348965"/>
            <a:ext cx="112429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4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вопросы:</a:t>
            </a:r>
          </a:p>
          <a:p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Каким образом организовать коллаборативную деятельность в колледже?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2.По какому принципу организовать группы?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3.Контроль работы и анализ коллаборативной деятельности.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621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080" y="629323"/>
            <a:ext cx="7165137" cy="105425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1298" y="229214"/>
            <a:ext cx="568542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проект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0" y="1029433"/>
            <a:ext cx="3812460" cy="23526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57" y="3559629"/>
            <a:ext cx="3934039" cy="204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7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530" y="789709"/>
            <a:ext cx="9062979" cy="523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87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5663" y="605042"/>
            <a:ext cx="43696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</a:t>
            </a:r>
            <a:r>
              <a:rPr lang="ru-RU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методиста </a:t>
            </a:r>
            <a:endParaRPr lang="ru-RU" sz="4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0702" y="1955861"/>
            <a:ext cx="10441769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принципа поэтапной работы групп;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собраний групп;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соблюдением сроков данных на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каждый этап работы  групп;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уроков молодых педагогов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и по завершению проекта.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727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</TotalTime>
  <Words>448</Words>
  <Application>Microsoft Office PowerPoint</Application>
  <PresentationFormat>Широкоэкранный</PresentationFormat>
  <Paragraphs>70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42</cp:revision>
  <dcterms:created xsi:type="dcterms:W3CDTF">2022-08-01T04:04:46Z</dcterms:created>
  <dcterms:modified xsi:type="dcterms:W3CDTF">2022-08-22T11:17:19Z</dcterms:modified>
</cp:coreProperties>
</file>