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3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3E1-1A57-4BB6-93A6-80CD4D66DF79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20595-F0D5-43FD-AB06-50C9673BF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3E1-1A57-4BB6-93A6-80CD4D66DF79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20595-F0D5-43FD-AB06-50C9673BF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3E1-1A57-4BB6-93A6-80CD4D66DF79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20595-F0D5-43FD-AB06-50C9673BF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3E1-1A57-4BB6-93A6-80CD4D66DF79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20595-F0D5-43FD-AB06-50C9673BF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3E1-1A57-4BB6-93A6-80CD4D66DF79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20595-F0D5-43FD-AB06-50C9673BF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3E1-1A57-4BB6-93A6-80CD4D66DF79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20595-F0D5-43FD-AB06-50C9673BF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3E1-1A57-4BB6-93A6-80CD4D66DF79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20595-F0D5-43FD-AB06-50C9673BF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3E1-1A57-4BB6-93A6-80CD4D66DF79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20595-F0D5-43FD-AB06-50C9673BF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3E1-1A57-4BB6-93A6-80CD4D66DF79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20595-F0D5-43FD-AB06-50C9673BF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3E1-1A57-4BB6-93A6-80CD4D66DF79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20595-F0D5-43FD-AB06-50C9673BF5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43E1-1A57-4BB6-93A6-80CD4D66DF79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DC20595-F0D5-43FD-AB06-50C9673BF5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38743E1-1A57-4BB6-93A6-80CD4D66DF79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DC20595-F0D5-43FD-AB06-50C9673BF51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428736"/>
            <a:ext cx="8319868" cy="37147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познавательному развитию</a:t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«Сибирь»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4929198"/>
            <a:ext cx="3240032" cy="516026"/>
          </a:xfrm>
        </p:spPr>
        <p:txBody>
          <a:bodyPr>
            <a:normAutofit/>
          </a:bodyPr>
          <a:lstStyle/>
          <a:p>
            <a:pPr algn="l"/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626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реке Ангаре расположены крупные ГЭС: Иркутская, Братская, Усть-Илимская.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565640"/>
          </a:xfrm>
        </p:spPr>
        <p:txBody>
          <a:bodyPr/>
          <a:lstStyle/>
          <a:p>
            <a:pPr algn="ctr"/>
            <a:r>
              <a:rPr lang="ru-RU" sz="2000" dirty="0" smtClean="0"/>
              <a:t>Иркутская ГЭС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32040" y="1700809"/>
            <a:ext cx="3754760" cy="81379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Братская ГЭС</a:t>
            </a:r>
            <a:endParaRPr lang="ru-RU" sz="2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2564904"/>
            <a:ext cx="4173860" cy="339284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2492896"/>
            <a:ext cx="4041775" cy="3456384"/>
          </a:xfrm>
        </p:spPr>
      </p:pic>
    </p:spTree>
    <p:extLst>
      <p:ext uri="{BB962C8B-B14F-4D97-AF65-F5344CB8AC3E}">
        <p14:creationId xmlns:p14="http://schemas.microsoft.com/office/powerpoint/2010/main" xmlns="" val="250157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208823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берегах Енисея раскинулся город Красноярск. Он был основан в 1628 году на месте острога Красный Яр. Этот мост в Красноярске через Енисей называется Коммунальный. Он был построен в 1961 году и до 2007 года был самым длинным мостом в Азии. Его длина составляет 2500 км.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852936"/>
            <a:ext cx="4038600" cy="324036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2924944"/>
            <a:ext cx="4038600" cy="3240360"/>
          </a:xfrm>
        </p:spPr>
      </p:pic>
    </p:spTree>
    <p:extLst>
      <p:ext uri="{BB962C8B-B14F-4D97-AF65-F5344CB8AC3E}">
        <p14:creationId xmlns:p14="http://schemas.microsoft.com/office/powerpoint/2010/main" xmlns="" val="312702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301608" cy="1296144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Недалеко от Красноярска находится природный заповедник «Столбы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»-удивительные скалы причудливой формы.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636912"/>
            <a:ext cx="4038600" cy="353458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2636912"/>
            <a:ext cx="4038600" cy="3528392"/>
          </a:xfrm>
        </p:spPr>
      </p:pic>
    </p:spTree>
    <p:extLst>
      <p:ext uri="{BB962C8B-B14F-4D97-AF65-F5344CB8AC3E}">
        <p14:creationId xmlns:p14="http://schemas.microsoft.com/office/powerpoint/2010/main" xmlns="" val="256304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12968" cy="1080120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Красноярск – родина великого русского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художника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Василия Ивановича Сурикова. Здесь ему поставлен памятник. 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1844824"/>
            <a:ext cx="2880320" cy="4248472"/>
          </a:xfrm>
        </p:spPr>
      </p:pic>
    </p:spTree>
    <p:extLst>
      <p:ext uri="{BB962C8B-B14F-4D97-AF65-F5344CB8AC3E}">
        <p14:creationId xmlns:p14="http://schemas.microsoft.com/office/powerpoint/2010/main" xmlns="" val="409897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22413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Столицей современной Сибири часто называют город Новосибирск. Город расположен на могучей реке Оби.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204864"/>
            <a:ext cx="4038600" cy="369746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2204864"/>
            <a:ext cx="4038600" cy="3744416"/>
          </a:xfrm>
        </p:spPr>
      </p:pic>
    </p:spTree>
    <p:extLst>
      <p:ext uri="{BB962C8B-B14F-4D97-AF65-F5344CB8AC3E}">
        <p14:creationId xmlns:p14="http://schemas.microsoft.com/office/powerpoint/2010/main" xmlns="" val="132473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3168352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юге Тюменской области, в месте впадения реки Тобол в Иртыш находится город Тобольск. Давным-давно неподалёку от этого города казак Ермак Тимофеевич разгромил хана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Кучума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Вскоре после этого и был построен город. Долгое время Тобольск был столицей всей Сибири. Софийский собор в Тобольске был построен в конце XVII века. В этом соборе как святыню берегли знамя Ермака в течении многих лет. Сегодня оно находится в Никольском казачьем соборе в городе Омске.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3573016"/>
            <a:ext cx="5233222" cy="2751584"/>
          </a:xfrm>
        </p:spPr>
      </p:pic>
    </p:spTree>
    <p:extLst>
      <p:ext uri="{BB962C8B-B14F-4D97-AF65-F5344CB8AC3E}">
        <p14:creationId xmlns:p14="http://schemas.microsoft.com/office/powerpoint/2010/main" xmlns="" val="377096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44644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Безбрежная 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Тайга - Зелёный Океан.</a:t>
            </a:r>
            <a:br>
              <a:rPr lang="ru-RU" sz="27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Бескрайние леса. Макушки скрыл туман.</a:t>
            </a:r>
            <a:br>
              <a:rPr lang="ru-RU" sz="27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Не мало на земле неведомых путей.</a:t>
            </a:r>
            <a:br>
              <a:rPr lang="ru-RU" sz="27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И много ещё 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есть загадочных 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вещей.</a:t>
            </a:r>
            <a:br>
              <a:rPr lang="ru-RU" sz="27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Сибирь - одна из них. Укромные места.</a:t>
            </a:r>
            <a:br>
              <a:rPr lang="ru-RU" sz="27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Богатств полна больших. За шагом шаг - верста.</a:t>
            </a:r>
            <a:br>
              <a:rPr lang="ru-RU" sz="27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Её не обойдёшь, не хватит столько сил.</a:t>
            </a:r>
            <a:br>
              <a:rPr lang="ru-RU" sz="27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,побывав,  поймёшь тайги 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могучий пыл.</a:t>
            </a:r>
            <a:br>
              <a:rPr lang="ru-RU" sz="27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Сибирь - огромный 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край,  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дарованный на век.</a:t>
            </a:r>
            <a:br>
              <a:rPr lang="ru-RU" sz="27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Её ты сохрани 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разумный </a:t>
            </a: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человек!</a:t>
            </a:r>
            <a:r>
              <a:rPr lang="ru-RU" sz="2700" b="1" i="1" dirty="0"/>
              <a:t/>
            </a:r>
            <a:br>
              <a:rPr lang="ru-RU" sz="2700" b="1" i="1" dirty="0"/>
            </a:br>
            <a:endParaRPr lang="ru-RU" sz="2700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7784" y="4509120"/>
            <a:ext cx="4392488" cy="2016223"/>
          </a:xfrm>
        </p:spPr>
      </p:pic>
    </p:spTree>
    <p:extLst>
      <p:ext uri="{BB962C8B-B14F-4D97-AF65-F5344CB8AC3E}">
        <p14:creationId xmlns:p14="http://schemas.microsoft.com/office/powerpoint/2010/main" xmlns="" val="3929541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305800" cy="18002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4800" b="1" dirty="0" smtClean="0"/>
              <a:t>!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267905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3240360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Сибирь — огромный регион Российской Федерации. Его территория тянется от Урала на западе до горных хребтов тихоокеанского водораздела на востоке и от берегов Северного Ледовитого океана на севере до холмистых степей Казахстана и границы с Монголией на юге. Площадь Сибири — около 10 млн кв. км. В природном отношении выделяются Западная Сибирь и Восточная Сибирь. Освоение региона началось в 16 веке. Походы русского воеводы Ермака положили начало присоединению Сибири к России.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8" y="3644900"/>
            <a:ext cx="5184575" cy="2880444"/>
          </a:xfrm>
        </p:spPr>
      </p:pic>
    </p:spTree>
    <p:extLst>
      <p:ext uri="{BB962C8B-B14F-4D97-AF65-F5344CB8AC3E}">
        <p14:creationId xmlns:p14="http://schemas.microsoft.com/office/powerpoint/2010/main" xmlns="" val="331359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19256" cy="1008112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Коренные народы Сибири – буряты, якуты, тувинцы, хакасы, алтайцы, ненцы, эвенки, эвены, ханты, манси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другие.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132856"/>
            <a:ext cx="4040188" cy="381744"/>
          </a:xfrm>
        </p:spPr>
        <p:txBody>
          <a:bodyPr/>
          <a:lstStyle/>
          <a:p>
            <a:pPr algn="ctr"/>
            <a:r>
              <a:rPr lang="ru-RU" sz="2000" dirty="0" smtClean="0"/>
              <a:t>буряты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2060848"/>
            <a:ext cx="4041775" cy="64807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эвенки</a:t>
            </a:r>
            <a:endParaRPr lang="ru-RU" sz="2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780928"/>
            <a:ext cx="4040188" cy="2880320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2780928"/>
            <a:ext cx="4032448" cy="2880320"/>
          </a:xfrm>
        </p:spPr>
      </p:pic>
    </p:spTree>
    <p:extLst>
      <p:ext uri="{BB962C8B-B14F-4D97-AF65-F5344CB8AC3E}">
        <p14:creationId xmlns:p14="http://schemas.microsoft.com/office/powerpoint/2010/main" xmlns="" val="389708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3024336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Самая крупная автономная республика Сибири – Якутия. Столицей её является город Якутск. Это – один из старинных сибирских городов. Основан он был в 1632 году на реке Лене отрядом русских казаков. Края эти издавна славились пушниной. Поэтому на гербах почти всех сибирских городов изображены пушные звери. На гербе Якутска орёл держит в когтях соболя. До наших дней сохранилась деревянная башня Якутского острога конца XVII века.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3645024"/>
            <a:ext cx="3004318" cy="2952327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3573016"/>
            <a:ext cx="2592288" cy="3024336"/>
          </a:xfrm>
        </p:spPr>
      </p:pic>
    </p:spTree>
    <p:extLst>
      <p:ext uri="{BB962C8B-B14F-4D97-AF65-F5344CB8AC3E}">
        <p14:creationId xmlns:p14="http://schemas.microsoft.com/office/powerpoint/2010/main" xmlns="" val="421417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2592288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Сурова природа Крайнего Севера. Зимой в Якутске бывают сильные морозы до - 50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территории Якутии располагается полюс холода северного полушария. Здесь температура опускается до – 72. В городе Якутске находится единственный в России центр по изучению многолетней мерзлоты. Не так давно в Якутске открылся туристический комплекс «Царство вечной мерзлоты».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924944"/>
            <a:ext cx="4040188" cy="720080"/>
          </a:xfrm>
        </p:spPr>
        <p:txBody>
          <a:bodyPr/>
          <a:lstStyle/>
          <a:p>
            <a:pPr algn="ctr"/>
            <a:r>
              <a:rPr lang="ru-RU" sz="2000" dirty="0" smtClean="0"/>
              <a:t>Институт мерзлотоведения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2924944"/>
            <a:ext cx="4041775" cy="792088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Туристический комплекс</a:t>
            </a:r>
            <a:endParaRPr lang="ru-RU" sz="2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3645024"/>
            <a:ext cx="4032448" cy="280831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463" y="3645024"/>
            <a:ext cx="4041775" cy="2808312"/>
          </a:xfrm>
        </p:spPr>
      </p:pic>
    </p:spTree>
    <p:extLst>
      <p:ext uri="{BB962C8B-B14F-4D97-AF65-F5344CB8AC3E}">
        <p14:creationId xmlns:p14="http://schemas.microsoft.com/office/powerpoint/2010/main" xmlns="" val="328379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28803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Один из самых красивых якутских народных праздников – праздник кумыса (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Ысыах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). Его проводят в конце весны или летом. Кумыс - кисломолочный напиток из кобыльего молока. Устраивают его под открытым небом. Люди поют, танцуют, следят за поединками борцов и, конечно же, пьют вкусный напиток, приготовленный из кобыльего молока, — кумыс. В завершении </a:t>
            </a:r>
            <a:r>
              <a:rPr lang="ru-RU" sz="2700" dirty="0" err="1">
                <a:latin typeface="Times New Roman" pitchFamily="18" charset="0"/>
                <a:cs typeface="Times New Roman" pitchFamily="18" charset="0"/>
              </a:rPr>
              <a:t>Ысыаха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есть обряд, в ходе которого шаманы должны окропить кумысом огонь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429000"/>
            <a:ext cx="3960440" cy="295232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8200" y="3429000"/>
            <a:ext cx="4038600" cy="3024335"/>
          </a:xfrm>
        </p:spPr>
      </p:pic>
    </p:spTree>
    <p:extLst>
      <p:ext uri="{BB962C8B-B14F-4D97-AF65-F5344CB8AC3E}">
        <p14:creationId xmlns:p14="http://schemas.microsoft.com/office/powerpoint/2010/main" xmlns="" val="295838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676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Буряты живут на юге Сибири. Столица Бурятии – Улан-Удэ.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Улан - Удэ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2276872"/>
            <a:ext cx="6912768" cy="4104456"/>
          </a:xfrm>
        </p:spPr>
      </p:pic>
    </p:spTree>
    <p:extLst>
      <p:ext uri="{BB962C8B-B14F-4D97-AF65-F5344CB8AC3E}">
        <p14:creationId xmlns:p14="http://schemas.microsoft.com/office/powerpoint/2010/main" xmlns="" val="404803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3168352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Главный бурятский праздник –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Сурхарбан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(«сур» – мишени в виде кожаных шаров, набитых соломой, а «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харбан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» – это стрельба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ним.) 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этом празднике много удальцов хотят проявить свою меткость. А в честь победителя сочиняют специальную хвалебную песню. Кроме того, на этом празднике показывают свою силу и сноровку в борьбе богатыри, а наездники соревнуются в конных состязаниях – скачках.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760" y="3645024"/>
            <a:ext cx="4824536" cy="2952328"/>
          </a:xfrm>
        </p:spPr>
      </p:pic>
    </p:spTree>
    <p:extLst>
      <p:ext uri="{BB962C8B-B14F-4D97-AF65-F5344CB8AC3E}">
        <p14:creationId xmlns:p14="http://schemas.microsoft.com/office/powerpoint/2010/main" xmlns="" val="328326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33123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На реке Ангаре расположен старинный город Иркутск. Он возник в середине XVII века. Этот город издавна славился самыми многолюдными в Сибири ярмарками. Бойкая торговля шла на трёх площадях города – Хлебной, Сенной и Молочной. Через этот город пролегал путь многих путешественников. Сегодня Иркутск – один из самых красивейших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городов Сибири.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861048"/>
            <a:ext cx="4038600" cy="251932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3861048"/>
            <a:ext cx="3960440" cy="2520280"/>
          </a:xfrm>
        </p:spPr>
      </p:pic>
    </p:spTree>
    <p:extLst>
      <p:ext uri="{BB962C8B-B14F-4D97-AF65-F5344CB8AC3E}">
        <p14:creationId xmlns:p14="http://schemas.microsoft.com/office/powerpoint/2010/main" xmlns="" val="256692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135</TotalTime>
  <Words>567</Words>
  <Application>Microsoft Office PowerPoint</Application>
  <PresentationFormat>Экран (4:3)</PresentationFormat>
  <Paragraphs>23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    Презентация  по познавательному развитию  «Сибирь»</vt:lpstr>
      <vt:lpstr> Сибирь — огромный регион Российской Федерации. Его территория тянется от Урала на западе до горных хребтов тихоокеанского водораздела на востоке и от берегов Северного Ледовитого океана на севере до холмистых степей Казахстана и границы с Монголией на юге. Площадь Сибири — около 10 млн кв. км. В природном отношении выделяются Западная Сибирь и Восточная Сибирь. Освоение региона началось в 16 веке. Походы русского воеводы Ермака положили начало присоединению Сибири к России.</vt:lpstr>
      <vt:lpstr>Коренные народы Сибири – буряты, якуты, тувинцы, хакасы, алтайцы, ненцы, эвенки, эвены, ханты, манси и другие.</vt:lpstr>
      <vt:lpstr>Самая крупная автономная республика Сибири – Якутия. Столицей её является город Якутск. Это – один из старинных сибирских городов. Основан он был в 1632 году на реке Лене отрядом русских казаков. Края эти издавна славились пушниной. Поэтому на гербах почти всех сибирских городов изображены пушные звери. На гербе Якутска орёл держит в когтях соболя. До наших дней сохранилась деревянная башня Якутского острога конца XVII века.</vt:lpstr>
      <vt:lpstr>Сурова природа Крайнего Севера. Зимой в Якутске бывают сильные морозы до - 50 . На территории Якутии располагается полюс холода северного полушария. Здесь температура опускается до – 72. В городе Якутске находится единственный в России центр по изучению многолетней мерзлоты. Не так давно в Якутске открылся туристический комплекс «Царство вечной мерзлоты».</vt:lpstr>
      <vt:lpstr>Один из самых красивых якутских народных праздников – праздник кумыса (Ысыах). Его проводят в конце весны или летом. Кумыс - кисломолочный напиток из кобыльего молока. Устраивают его под открытым небом. Люди поют, танцуют, следят за поединками борцов и, конечно же, пьют вкусный напиток, приготовленный из кобыльего молока, — кумыс. В завершении Ысыаха есть обряд, в ходе которого шаманы должны окропить кумысом огонь.</vt:lpstr>
      <vt:lpstr>Буряты живут на юге Сибири. Столица Бурятии – Улан-Удэ. Улан - Удэ</vt:lpstr>
      <vt:lpstr>Главный бурятский праздник – Сурхарбан. («сур» – мишени в виде кожаных шаров, набитых соломой, а «харбан» – это стрельба по ним.) На этом празднике много удальцов хотят проявить свою меткость. А в честь победителя сочиняют специальную хвалебную песню. Кроме того, на этом празднике показывают свою силу и сноровку в борьбе богатыри, а наездники соревнуются в конных состязаниях – скачках.</vt:lpstr>
      <vt:lpstr>На реке Ангаре расположен старинный город Иркутск. Он возник в середине XVII века. Этот город издавна славился самыми многолюдными в Сибири ярмарками. Бойкая торговля шла на трёх площадях города – Хлебной, Сенной и Молочной. Через этот город пролегал путь многих путешественников. Сегодня Иркутск – один из самых красивейших городов Сибири.</vt:lpstr>
      <vt:lpstr>На реке Ангаре расположены крупные ГЭС: Иркутская, Братская, Усть-Илимская.</vt:lpstr>
      <vt:lpstr>На берегах Енисея раскинулся город Красноярск. Он был основан в 1628 году на месте острога Красный Яр. Этот мост в Красноярске через Енисей называется Коммунальный. Он был построен в 1961 году и до 2007 года был самым длинным мостом в Азии. Его длина составляет 2500 км.</vt:lpstr>
      <vt:lpstr>Недалеко от Красноярска находится природный заповедник «Столбы»-удивительные скалы причудливой формы.</vt:lpstr>
      <vt:lpstr>Красноярск – родина великого русского художника  Василия Ивановича Сурикова. Здесь ему поставлен памятник. </vt:lpstr>
      <vt:lpstr>Столицей современной Сибири часто называют город Новосибирск. Город расположен на могучей реке Оби.</vt:lpstr>
      <vt:lpstr>На юге Тюменской области, в месте впадения реки Тобол в Иртыш находится город Тобольск. Давным-давно неподалёку от этого города казак Ермак Тимофеевич разгромил хана Кучума. Вскоре после этого и был построен город. Долгое время Тобольск был столицей всей Сибири. Софийский собор в Тобольске был построен в конце XVII века. В этом соборе как святыню берегли знамя Ермака в течении многих лет. Сегодня оно находится в Никольском казачьем соборе в городе Омске.</vt:lpstr>
      <vt:lpstr>  Безбрежная Тайга - Зелёный Океан. Бескрайние леса. Макушки скрыл туман. Не мало на земле неведомых путей. И много ещё есть загадочных вещей. Сибирь - одна из них. Укромные места. Богатств полна больших. За шагом шаг - верста. Её не обойдёшь, не хватит столько сил. Но ,побывав,  поймёшь тайги могучий пыл. Сибирь - огромный край,  дарованный на век. Её ты сохрани , разумный человек!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окружающему миру «Сибирь»</dc:title>
  <dc:creator>User</dc:creator>
  <cp:lastModifiedBy>User</cp:lastModifiedBy>
  <cp:revision>16</cp:revision>
  <dcterms:created xsi:type="dcterms:W3CDTF">2019-05-10T12:37:32Z</dcterms:created>
  <dcterms:modified xsi:type="dcterms:W3CDTF">2022-08-22T12:13:02Z</dcterms:modified>
</cp:coreProperties>
</file>