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09E75-6520-4DED-8F24-11BEF8D90E1E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6D3E10-EC63-4DB0-8990-291A0A1FA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895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6D3E10-EC63-4DB0-8990-291A0A1FA58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432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625CB-58CA-4575-897A-874EBBC434DE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B64D7-8F8A-4957-9B7C-44C7796DA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983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625CB-58CA-4575-897A-874EBBC434DE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B64D7-8F8A-4957-9B7C-44C7796DA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19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625CB-58CA-4575-897A-874EBBC434DE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B64D7-8F8A-4957-9B7C-44C7796DA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725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625CB-58CA-4575-897A-874EBBC434DE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B64D7-8F8A-4957-9B7C-44C7796DA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561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625CB-58CA-4575-897A-874EBBC434DE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B64D7-8F8A-4957-9B7C-44C7796DA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868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625CB-58CA-4575-897A-874EBBC434DE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B64D7-8F8A-4957-9B7C-44C7796DA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361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625CB-58CA-4575-897A-874EBBC434DE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B64D7-8F8A-4957-9B7C-44C7796DA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160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625CB-58CA-4575-897A-874EBBC434DE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B64D7-8F8A-4957-9B7C-44C7796DA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262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625CB-58CA-4575-897A-874EBBC434DE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B64D7-8F8A-4957-9B7C-44C7796DA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400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625CB-58CA-4575-897A-874EBBC434DE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B64D7-8F8A-4957-9B7C-44C7796DA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380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625CB-58CA-4575-897A-874EBBC434DE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B64D7-8F8A-4957-9B7C-44C7796DA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8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625CB-58CA-4575-897A-874EBBC434DE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B64D7-8F8A-4957-9B7C-44C7796DA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138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1.dmcdn.net/TBxg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6336" y="1608092"/>
            <a:ext cx="904164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«Сказка -средство воспитания</a:t>
            </a:r>
          </a:p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старших дошкольников».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09536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allpapercave.com/wp/wc17077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64" y="248263"/>
            <a:ext cx="4226010" cy="32520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502" y="2077306"/>
            <a:ext cx="3418703" cy="45582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132" y="142618"/>
            <a:ext cx="4476921" cy="335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038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1.dmcdn.net/TBxg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03211" y="2505670"/>
            <a:ext cx="67810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Спасибо за внимание!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7766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allpapercave.com/wp/wc17077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07307" y="607080"/>
            <a:ext cx="7397579" cy="2858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44444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 smtClean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Сказки могут помочь воспитать ум, дать ключи для того, чтобы войти в действительность новыми путями, может помочь ребёнку узнать мир и одарить его воображение» .</a:t>
            </a: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Д. </a:t>
            </a:r>
            <a:r>
              <a:rPr lang="ru-RU" sz="2800" dirty="0" err="1" smtClean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Родари</a:t>
            </a:r>
            <a:r>
              <a:rPr lang="ru-RU" sz="2800" dirty="0" smtClean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4973" y="3779872"/>
            <a:ext cx="92428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Вовремя рассказанная сказка может помочь малышу решить свою детскую проблему, обрести уверенность в себе, излечить детские страхи. </a:t>
            </a:r>
            <a:endParaRPr lang="ru-RU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571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allpapercave.com/wp/wc17077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5372" y="144845"/>
            <a:ext cx="102561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Сказкотерапия</a:t>
            </a:r>
            <a:r>
              <a:rPr lang="ru-RU" sz="2000" dirty="0" smtClean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– один из видов </a:t>
            </a:r>
            <a:r>
              <a:rPr lang="ru-RU" sz="2000" dirty="0" err="1" smtClean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здоровьесберегающих</a:t>
            </a:r>
            <a:r>
              <a:rPr lang="ru-RU" sz="2000" dirty="0" smtClean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технологий</a:t>
            </a:r>
            <a:r>
              <a:rPr lang="ru-RU" sz="2000" dirty="0" smtClean="0">
                <a:solidFill>
                  <a:srgbClr val="444444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solidFill>
                  <a:srgbClr val="444444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Является инновационным методом в работе с детьми, который, позволяет мягко и </a:t>
            </a:r>
            <a:r>
              <a:rPr lang="ru-RU" sz="2000" dirty="0" smtClean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ненавязчиво воздействовать </a:t>
            </a:r>
            <a:r>
              <a:rPr lang="ru-RU" sz="2000" dirty="0" smtClean="0">
                <a:solidFill>
                  <a:srgbClr val="444444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на ребенка при помощи сказки, решая при этом самые разные задачи. 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4930" y="1775936"/>
            <a:ext cx="836140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В каких случаях уместно лечение сказкой? </a:t>
            </a:r>
          </a:p>
          <a:p>
            <a:endParaRPr lang="ru-RU" sz="2000" dirty="0">
              <a:solidFill>
                <a:srgbClr val="FF000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444444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Оно необходимо, если у ребёнка наблюдаются эмоционально-личностные и поведенческие проблемы: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444444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агрессивность,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444444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тревожность,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444444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страхи,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444444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капризность,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444444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застенчивость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444444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неуверенность в себе.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pic>
        <p:nvPicPr>
          <p:cNvPr id="7" name="Рисунок 6" descr="http://tapenik.ru/dizain_skazka/skazka_79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283" y="3402227"/>
            <a:ext cx="3370160" cy="31661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5289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allpapercave.com/wp/wc17077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6493" y="199193"/>
            <a:ext cx="53511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Какие сказки бывают?</a:t>
            </a:r>
            <a:endParaRPr lang="ru-RU" sz="3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19773" y="1035679"/>
            <a:ext cx="4919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Художественные сказки</a:t>
            </a:r>
            <a:endParaRPr lang="ru-RU" sz="32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13689" y="1580807"/>
            <a:ext cx="47307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444444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Дидактические сказки 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81228" y="2187477"/>
            <a:ext cx="5160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Диагностические сказки </a:t>
            </a:r>
            <a:endParaRPr lang="ru-RU" sz="32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37638" y="2785356"/>
            <a:ext cx="61029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 smtClean="0">
                <a:solidFill>
                  <a:srgbClr val="444444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Психокоррекционные</a:t>
            </a:r>
            <a:r>
              <a:rPr lang="ru-RU" sz="3200" dirty="0" smtClean="0">
                <a:solidFill>
                  <a:srgbClr val="444444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сказки 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54491" y="3355825"/>
            <a:ext cx="4713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Медитативные сказки </a:t>
            </a:r>
            <a:endParaRPr lang="ru-RU" sz="32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" name="Рисунок 9" descr="http://www.playcast.ru/uploads/2016/05/19/18707528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53" y="2710710"/>
            <a:ext cx="3062605" cy="39858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8933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allpapercave.com/wp/wc17077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9684" y="182190"/>
            <a:ext cx="441178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Художественные сказки</a:t>
            </a:r>
            <a:endParaRPr lang="ru-RU" sz="2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38860" y="1562109"/>
            <a:ext cx="42931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Дидактические сказки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4100" y="2541641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Диагностические сказки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36043" y="3680238"/>
            <a:ext cx="53222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none" spc="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Психокоррекционные</a:t>
            </a:r>
            <a:r>
              <a:rPr lang="ru-RU" sz="2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 сказки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9684" y="4018460"/>
            <a:ext cx="41969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Медиативные  сказки.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4100" y="606619"/>
            <a:ext cx="5951943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44444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способствуют воспитанию нравственных и эстетических чувств: взаимопомощи, поддержки, сопереживания, сочувствия, долга, ответственности.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06530" y="204745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44444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используются для преподнесения детям новых для них знаний учебного характера.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2071" y="302254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44444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позволяют определить наличие проблемы у ребёнка, а также определить его характер и отношение к тому, что его окружает.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38335" y="413265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mtClean="0">
                <a:solidFill>
                  <a:srgbClr val="44444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помогают взрослому мягко влиять на поведение ребенка,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029041" y="468175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44444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то есть ненавязчиво в сказочно-волшебной форме предлагается ребенку положительный пример поведения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40043" y="451390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444444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активизируют положительные эмоции детей, учат позитивному настрою.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9988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allpapercave.com/wp/wc17077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7915" y="149995"/>
            <a:ext cx="84930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Как работать со сказкой, чтобы она помогла?</a:t>
            </a:r>
            <a:endParaRPr lang="ru-RU" sz="2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780" y="888769"/>
            <a:ext cx="4931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Рисование по мотивам сказки 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931" y="2121917"/>
            <a:ext cx="3796897" cy="28476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828" y="2148418"/>
            <a:ext cx="4691476" cy="35186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029144" y="2352829"/>
            <a:ext cx="4146379" cy="3109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59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allpapercave.com/wp/wc17077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8" y="275966"/>
            <a:ext cx="5338121" cy="400359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843" y="2514599"/>
            <a:ext cx="5277708" cy="395828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947717" y="1072634"/>
            <a:ext cx="59154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Постановка сказок с помощью кукол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951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allpapercave.com/wp/wc17077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05" y="160638"/>
            <a:ext cx="5964195" cy="447314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103" y="1640558"/>
            <a:ext cx="6150194" cy="460784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3406" y="960074"/>
            <a:ext cx="62151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cap="none" spc="0" dirty="0" smtClean="0">
                <a:ln w="0"/>
                <a:solidFill>
                  <a:srgbClr val="7030A0"/>
                </a:solidFill>
                <a:latin typeface="Comic Sans MS" panose="030F0702030302020204" pitchFamily="66" charset="0"/>
              </a:rPr>
              <a:t>Проигрывание эпизодов сказки, драматизация</a:t>
            </a:r>
            <a:endParaRPr lang="ru-RU" sz="2000" b="1" cap="none" spc="0" dirty="0">
              <a:ln w="0"/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551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allpapercave.com/wp/wc17077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78" y="304800"/>
            <a:ext cx="5211805" cy="39088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816" y="2264375"/>
            <a:ext cx="5198076" cy="389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833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265</Words>
  <Application>Microsoft Office PowerPoint</Application>
  <PresentationFormat>Широкоэкранный</PresentationFormat>
  <Paragraphs>39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Helvetica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Виноградов</dc:creator>
  <cp:lastModifiedBy>Андрей Виноградов</cp:lastModifiedBy>
  <cp:revision>9</cp:revision>
  <dcterms:created xsi:type="dcterms:W3CDTF">2019-04-29T08:48:47Z</dcterms:created>
  <dcterms:modified xsi:type="dcterms:W3CDTF">2019-04-29T10:04:14Z</dcterms:modified>
</cp:coreProperties>
</file>