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4"/>
  </p:notesMasterIdLst>
  <p:sldIdLst>
    <p:sldId id="256" r:id="rId2"/>
    <p:sldId id="267" r:id="rId3"/>
    <p:sldId id="268" r:id="rId4"/>
    <p:sldId id="269" r:id="rId5"/>
    <p:sldId id="270" r:id="rId6"/>
    <p:sldId id="271" r:id="rId7"/>
    <p:sldId id="272" r:id="rId8"/>
    <p:sldId id="273" r:id="rId9"/>
    <p:sldId id="274" r:id="rId10"/>
    <p:sldId id="275" r:id="rId11"/>
    <p:sldId id="282" r:id="rId12"/>
    <p:sldId id="276" r:id="rId13"/>
    <p:sldId id="284" r:id="rId14"/>
    <p:sldId id="277" r:id="rId15"/>
    <p:sldId id="278" r:id="rId16"/>
    <p:sldId id="279" r:id="rId17"/>
    <p:sldId id="280" r:id="rId18"/>
    <p:sldId id="281" r:id="rId19"/>
    <p:sldId id="283" r:id="rId20"/>
    <p:sldId id="286" r:id="rId21"/>
    <p:sldId id="285" r:id="rId22"/>
    <p:sldId id="287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-1500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0AE0A17-5DCE-4B74-8979-2CBE8D2FBF52}" type="datetimeFigureOut">
              <a:rPr lang="ru-RU" smtClean="0"/>
              <a:pPr/>
              <a:t>22.08.2022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C9ACFBC-6086-4590-8BF5-2B9FAD1B7C3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5415844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9ACFBC-6086-4590-8BF5-2B9FAD1B7C3D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4B0BC2-04BD-4707-AEC1-55FDAA8F96B5}" type="slidenum">
              <a:rPr lang="ru-RU" smtClean="0"/>
              <a:pPr/>
              <a:t>21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284A72-B09B-4166-946E-DFD31C909D8A}" type="datetimeFigureOut">
              <a:rPr lang="ru-RU" smtClean="0"/>
              <a:pPr/>
              <a:t>22.08.2022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04946D-D132-47F1-B384-A3F7E752F43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284A72-B09B-4166-946E-DFD31C909D8A}" type="datetimeFigureOut">
              <a:rPr lang="ru-RU" smtClean="0"/>
              <a:pPr/>
              <a:t>22.08.2022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04946D-D132-47F1-B384-A3F7E752F43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284A72-B09B-4166-946E-DFD31C909D8A}" type="datetimeFigureOut">
              <a:rPr lang="ru-RU" smtClean="0"/>
              <a:pPr/>
              <a:t>22.08.2022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04946D-D132-47F1-B384-A3F7E752F43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284A72-B09B-4166-946E-DFD31C909D8A}" type="datetimeFigureOut">
              <a:rPr lang="ru-RU" smtClean="0"/>
              <a:pPr/>
              <a:t>22.08.2022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04946D-D132-47F1-B384-A3F7E752F43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284A72-B09B-4166-946E-DFD31C909D8A}" type="datetimeFigureOut">
              <a:rPr lang="ru-RU" smtClean="0"/>
              <a:pPr/>
              <a:t>22.08.2022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04946D-D132-47F1-B384-A3F7E752F43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284A72-B09B-4166-946E-DFD31C909D8A}" type="datetimeFigureOut">
              <a:rPr lang="ru-RU" smtClean="0"/>
              <a:pPr/>
              <a:t>22.08.2022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04946D-D132-47F1-B384-A3F7E752F43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284A72-B09B-4166-946E-DFD31C909D8A}" type="datetimeFigureOut">
              <a:rPr lang="ru-RU" smtClean="0"/>
              <a:pPr/>
              <a:t>22.08.2022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04946D-D132-47F1-B384-A3F7E752F43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284A72-B09B-4166-946E-DFD31C909D8A}" type="datetimeFigureOut">
              <a:rPr lang="ru-RU" smtClean="0"/>
              <a:pPr/>
              <a:t>22.08.2022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04946D-D132-47F1-B384-A3F7E752F43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284A72-B09B-4166-946E-DFD31C909D8A}" type="datetimeFigureOut">
              <a:rPr lang="ru-RU" smtClean="0"/>
              <a:pPr/>
              <a:t>22.08.2022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04946D-D132-47F1-B384-A3F7E752F43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284A72-B09B-4166-946E-DFD31C909D8A}" type="datetimeFigureOut">
              <a:rPr lang="ru-RU" smtClean="0"/>
              <a:pPr/>
              <a:t>22.08.2022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04946D-D132-47F1-B384-A3F7E752F43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284A72-B09B-4166-946E-DFD31C909D8A}" type="datetimeFigureOut">
              <a:rPr lang="ru-RU" smtClean="0"/>
              <a:pPr/>
              <a:t>22.08.2022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04946D-D132-47F1-B384-A3F7E752F43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284A72-B09B-4166-946E-DFD31C909D8A}" type="datetimeFigureOut">
              <a:rPr lang="ru-RU" smtClean="0"/>
              <a:pPr/>
              <a:t>22.08.2022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04946D-D132-47F1-B384-A3F7E752F43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7" Type="http://schemas.openxmlformats.org/officeDocument/2006/relationships/image" Target="../media/image38.pn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7.png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4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6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9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jpeg"/><Relationship Id="rId3" Type="http://schemas.openxmlformats.org/officeDocument/2006/relationships/image" Target="../media/image16.jpeg"/><Relationship Id="rId7" Type="http://schemas.openxmlformats.org/officeDocument/2006/relationships/image" Target="../media/image20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Relationship Id="rId9" Type="http://schemas.openxmlformats.org/officeDocument/2006/relationships/image" Target="../media/image22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hyperlink" Target="https://ru.wikipedia.org/wiki/%D0%93%D0%B5%D1%80%D0%BC%D0%B0%D0%BD%D0%B8%D1%8F" TargetMode="External"/><Relationship Id="rId13" Type="http://schemas.openxmlformats.org/officeDocument/2006/relationships/hyperlink" Target="https://ru.wikipedia.org/wiki/%D0%A0%D0%B5%D1%81%D0%BF%D1%83%D0%B1%D0%BB%D0%B8%D0%BA%D0%B0_%D0%9A%D0%B8%D0%BF%D1%80" TargetMode="External"/><Relationship Id="rId18" Type="http://schemas.openxmlformats.org/officeDocument/2006/relationships/hyperlink" Target="https://ru.wikipedia.org/wiki/%D0%A4%D1%80%D0%B0%D0%BD%D1%86%D0%B8%D1%8F" TargetMode="External"/><Relationship Id="rId3" Type="http://schemas.openxmlformats.org/officeDocument/2006/relationships/image" Target="../media/image24.jpeg"/><Relationship Id="rId21" Type="http://schemas.openxmlformats.org/officeDocument/2006/relationships/hyperlink" Target="https://ru.wikipedia.org/wiki/%D0%A1%D0%BB%D0%BE%D0%B2%D0%B0%D0%BA%D0%B8%D1%8F" TargetMode="External"/><Relationship Id="rId7" Type="http://schemas.openxmlformats.org/officeDocument/2006/relationships/hyperlink" Target="https://ru.wikipedia.org/wiki/%D0%91%D0%B5%D0%BB%D1%8C%D0%B3%D0%B8%D1%8F" TargetMode="External"/><Relationship Id="rId12" Type="http://schemas.openxmlformats.org/officeDocument/2006/relationships/hyperlink" Target="https://ru.wikipedia.org/wiki/%D0%98%D1%82%D0%B0%D0%BB%D0%B8%D1%8F" TargetMode="External"/><Relationship Id="rId17" Type="http://schemas.openxmlformats.org/officeDocument/2006/relationships/hyperlink" Target="https://ru.wikipedia.org/wiki/%D0%9C%D0%B0%D0%BB%D1%8C%D1%82%D0%B0" TargetMode="External"/><Relationship Id="rId2" Type="http://schemas.openxmlformats.org/officeDocument/2006/relationships/image" Target="../media/image23.jpeg"/><Relationship Id="rId16" Type="http://schemas.openxmlformats.org/officeDocument/2006/relationships/hyperlink" Target="https://ru.wikipedia.org/wiki/%D0%9B%D1%8E%D0%BA%D1%81%D0%B5%D0%BC%D0%B1%D1%83%D1%80%D0%B3" TargetMode="External"/><Relationship Id="rId20" Type="http://schemas.openxmlformats.org/officeDocument/2006/relationships/hyperlink" Target="https://ru.wikipedia.org/wiki/%D0%9F%D0%BE%D1%80%D1%82%D1%83%D0%B3%D0%B0%D0%BB%D0%B8%D1%8F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ru.wikipedia.org/wiki/%D0%90%D0%B2%D1%81%D1%82%D1%80%D0%B8%D1%8F" TargetMode="External"/><Relationship Id="rId11" Type="http://schemas.openxmlformats.org/officeDocument/2006/relationships/hyperlink" Target="https://ru.wikipedia.org/wiki/%D0%98%D1%81%D0%BF%D0%B0%D0%BD%D0%B8%D1%8F" TargetMode="External"/><Relationship Id="rId24" Type="http://schemas.openxmlformats.org/officeDocument/2006/relationships/image" Target="../media/image26.jpeg"/><Relationship Id="rId5" Type="http://schemas.openxmlformats.org/officeDocument/2006/relationships/image" Target="../media/image25.jpeg"/><Relationship Id="rId15" Type="http://schemas.openxmlformats.org/officeDocument/2006/relationships/hyperlink" Target="https://ru.wikipedia.org/wiki/%D0%9B%D0%B8%D1%82%D0%B2%D0%B0" TargetMode="External"/><Relationship Id="rId23" Type="http://schemas.openxmlformats.org/officeDocument/2006/relationships/hyperlink" Target="https://ru.wikipedia.org/wiki/%D0%A4%D0%B8%D0%BD%D0%BB%D1%8F%D0%BD%D0%B4%D0%B8%D1%8F" TargetMode="External"/><Relationship Id="rId10" Type="http://schemas.openxmlformats.org/officeDocument/2006/relationships/hyperlink" Target="https://ru.wikipedia.org/wiki/%D0%98%D1%80%D0%BB%D0%B0%D0%BD%D0%B4%D0%B8%D1%8F" TargetMode="External"/><Relationship Id="rId19" Type="http://schemas.openxmlformats.org/officeDocument/2006/relationships/hyperlink" Target="https://ru.wikipedia.org/wiki/%D0%9D%D0%B8%D0%B4%D0%B5%D1%80%D0%BB%D0%B0%D0%BD%D0%B4%D1%8B" TargetMode="External"/><Relationship Id="rId4" Type="http://schemas.openxmlformats.org/officeDocument/2006/relationships/image" Target="../media/image4.jpeg"/><Relationship Id="rId9" Type="http://schemas.openxmlformats.org/officeDocument/2006/relationships/hyperlink" Target="https://ru.wikipedia.org/wiki/%D0%93%D1%80%D0%B5%D1%86%D0%B8%D1%8F" TargetMode="External"/><Relationship Id="rId14" Type="http://schemas.openxmlformats.org/officeDocument/2006/relationships/hyperlink" Target="https://ru.wikipedia.org/wiki/%D0%9B%D0%B0%D1%82%D0%B2%D0%B8%D1%8F" TargetMode="External"/><Relationship Id="rId22" Type="http://schemas.openxmlformats.org/officeDocument/2006/relationships/hyperlink" Target="https://ru.wikipedia.org/wiki/%D0%A1%D0%BB%D0%BE%D0%B2%D0%B5%D0%BD%D0%B8%D1%8F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830506">
            <a:off x="3886491" y="2089612"/>
            <a:ext cx="4572000" cy="1990725"/>
          </a:xfrm>
          <a:prstGeom prst="rect">
            <a:avLst/>
          </a:prstGeom>
        </p:spPr>
      </p:pic>
      <p:pic>
        <p:nvPicPr>
          <p:cNvPr id="4" name="Рисунок 3" descr="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20207388">
            <a:off x="316108" y="734625"/>
            <a:ext cx="4080732" cy="1717308"/>
          </a:xfrm>
          <a:prstGeom prst="rect">
            <a:avLst/>
          </a:prstGeom>
        </p:spPr>
      </p:pic>
      <p:pic>
        <p:nvPicPr>
          <p:cNvPr id="5" name="Рисунок 4" descr="2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214810" y="214290"/>
            <a:ext cx="3251557" cy="1759143"/>
          </a:xfrm>
          <a:prstGeom prst="rect">
            <a:avLst/>
          </a:prstGeom>
        </p:spPr>
      </p:pic>
      <p:pic>
        <p:nvPicPr>
          <p:cNvPr id="7" name="Рисунок 6" descr="4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 rot="19636379">
            <a:off x="1525326" y="2486795"/>
            <a:ext cx="3700457" cy="1972440"/>
          </a:xfrm>
          <a:prstGeom prst="rect">
            <a:avLst/>
          </a:prstGeom>
        </p:spPr>
      </p:pic>
      <p:pic>
        <p:nvPicPr>
          <p:cNvPr id="8" name="Рисунок 7" descr="5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4857752" y="4071942"/>
            <a:ext cx="4143404" cy="2009551"/>
          </a:xfrm>
          <a:prstGeom prst="rect">
            <a:avLst/>
          </a:prstGeom>
        </p:spPr>
      </p:pic>
      <p:pic>
        <p:nvPicPr>
          <p:cNvPr id="9" name="Рисунок 8" descr="6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 rot="675427">
            <a:off x="374464" y="4076731"/>
            <a:ext cx="4647339" cy="209911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Национальная валюта</a:t>
            </a:r>
            <a:br>
              <a:rPr lang="ru-RU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</a:br>
            <a:r>
              <a:rPr lang="ru-RU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Швеции – крона</a:t>
            </a:r>
            <a:endParaRPr lang="ru-RU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1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33794" name="Picture 2" descr="https://3.bp.blogspot.com/-MA1s13CSklY/VSRGWf76dPI/AAAAAAAAHak/p8wB9Boty9g/s1600/100%2BSwedish%2BKron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1988840"/>
            <a:ext cx="7488832" cy="403244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Рисунок 12" descr="1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468778" y="1844824"/>
            <a:ext cx="4675222" cy="2214578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971600" y="260648"/>
            <a:ext cx="7632848" cy="144655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Национальная валюта</a:t>
            </a:r>
          </a:p>
          <a:p>
            <a:pPr algn="ctr"/>
            <a:r>
              <a:rPr lang="ru-RU" sz="4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Японии - </a:t>
            </a:r>
            <a:r>
              <a:rPr lang="ru-RU" sz="4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 Black" pitchFamily="34" charset="0"/>
              </a:rPr>
              <a:t>Иена</a:t>
            </a:r>
            <a:endParaRPr lang="ru-RU" sz="44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1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 Black" pitchFamily="34" charset="0"/>
            </a:endParaRPr>
          </a:p>
        </p:txBody>
      </p:sp>
      <p:pic>
        <p:nvPicPr>
          <p:cNvPr id="11" name="Рисунок 10" descr="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79512" y="3501008"/>
            <a:ext cx="4418845" cy="2143140"/>
          </a:xfrm>
          <a:prstGeom prst="rect">
            <a:avLst/>
          </a:prstGeom>
        </p:spPr>
      </p:pic>
      <p:pic>
        <p:nvPicPr>
          <p:cNvPr id="12" name="Рисунок 11" descr="17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929046" y="4233140"/>
            <a:ext cx="5214954" cy="26248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404664"/>
            <a:ext cx="8784976" cy="6048672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ctr">
              <a:buNone/>
            </a:pPr>
            <a:r>
              <a:rPr lang="ru-RU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Самые известные валюты – </a:t>
            </a:r>
            <a:r>
              <a:rPr lang="ru-RU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доллар и евро.</a:t>
            </a:r>
          </a:p>
          <a:p>
            <a:pPr algn="ctr">
              <a:buNone/>
            </a:pPr>
            <a:r>
              <a:rPr lang="ru-RU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Они являются </a:t>
            </a:r>
            <a:r>
              <a:rPr lang="ru-RU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резервными валютами</a:t>
            </a:r>
            <a:r>
              <a:rPr lang="ru-RU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. Так</a:t>
            </a:r>
          </a:p>
          <a:p>
            <a:pPr algn="ctr">
              <a:buNone/>
            </a:pPr>
            <a:r>
              <a:rPr lang="ru-RU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называются валюты, запасы которых накапливают страны для осуществления </a:t>
            </a:r>
            <a:r>
              <a:rPr lang="ru-RU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международной торговли и разных финансовых операций</a:t>
            </a:r>
            <a:r>
              <a:rPr lang="ru-RU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.</a:t>
            </a:r>
            <a:endParaRPr lang="ru-RU" sz="36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tx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44" name="Picture 12" descr="http://markettimestv.com/Content/article/JanFebMarch2016/ShareMarket/slider/045-golden-yen-sign-markettimestv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211960" y="5173922"/>
            <a:ext cx="1788768" cy="156181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8434" name="Picture 2" descr="https://stomatologspb.ru/img/Rouble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596" y="500042"/>
            <a:ext cx="776203" cy="92869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Прямоугольник 2"/>
          <p:cNvSpPr/>
          <p:nvPr/>
        </p:nvSpPr>
        <p:spPr>
          <a:xfrm>
            <a:off x="1571604" y="714356"/>
            <a:ext cx="671517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Font typeface="Wingdings" pitchFamily="2" charset="2"/>
              <a:buChar char="q"/>
            </a:pPr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рубль - частично конвертируемая валюта</a:t>
            </a:r>
            <a:endParaRPr 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18436" name="Picture 4" descr="https://formulalubvi.com/wp-content/uploads/2016/03/s604526437863670028_p24_i1_w1200-1-965x1024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1571612"/>
            <a:ext cx="1142976" cy="1212858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1500166" y="1643050"/>
            <a:ext cx="7143800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Полностью конвертируемые валюты: </a:t>
            </a:r>
          </a:p>
          <a:p>
            <a:pPr algn="just">
              <a:buFont typeface="Wingdings" pitchFamily="2" charset="2"/>
              <a:buChar char="q"/>
            </a:pPr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доллар США, канадский, австралийский и новозеландский доллар</a:t>
            </a:r>
          </a:p>
          <a:p>
            <a:pPr algn="just">
              <a:buFont typeface="Wingdings" pitchFamily="2" charset="2"/>
              <a:buChar char="q"/>
            </a:pPr>
            <a:endParaRPr lang="ru-RU" sz="24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algn="just">
              <a:buFont typeface="Wingdings" pitchFamily="2" charset="2"/>
              <a:buChar char="q"/>
            </a:pPr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евро</a:t>
            </a:r>
          </a:p>
          <a:p>
            <a:pPr algn="just">
              <a:buFont typeface="Wingdings" pitchFamily="2" charset="2"/>
              <a:buChar char="q"/>
            </a:pPr>
            <a:endParaRPr lang="ru-RU" sz="24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algn="just">
              <a:buFont typeface="Wingdings" pitchFamily="2" charset="2"/>
              <a:buChar char="q"/>
            </a:pPr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швейцарский франк</a:t>
            </a:r>
          </a:p>
          <a:p>
            <a:pPr algn="just">
              <a:buFont typeface="Wingdings" pitchFamily="2" charset="2"/>
              <a:buChar char="q"/>
            </a:pPr>
            <a:endParaRPr lang="ru-RU" sz="24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algn="just">
              <a:buFont typeface="Wingdings" pitchFamily="2" charset="2"/>
              <a:buChar char="q"/>
            </a:pPr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английский фунт стерлингов</a:t>
            </a:r>
          </a:p>
          <a:p>
            <a:pPr algn="just">
              <a:buFont typeface="Wingdings" pitchFamily="2" charset="2"/>
              <a:buChar char="q"/>
            </a:pPr>
            <a:endParaRPr lang="ru-RU" sz="24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algn="just">
              <a:buFont typeface="Wingdings" pitchFamily="2" charset="2"/>
              <a:buChar char="q"/>
            </a:pPr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японская </a:t>
            </a:r>
            <a:r>
              <a:rPr lang="ru-RU" sz="24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йена</a:t>
            </a:r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endParaRPr 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18438" name="Picture 6" descr="https://ya-webdesign.com/images/transparent-jpeg-euro-sign-11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14282" y="2928934"/>
            <a:ext cx="785786" cy="95131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8440" name="Picture 8" descr="http://tarkis-forex.ucoz.com/_pu/0/18407379.pn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762298" y="3411619"/>
            <a:ext cx="1285852" cy="128585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8442" name="Picture 10" descr="https://pics.clipartpng.com/Pound_Symbol_PNG_Clip_Art-1628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57158" y="4071942"/>
            <a:ext cx="928694" cy="124356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969117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70" name="Picture 6" descr="https://store.blender3d.com.ua/wp-content/uploads/sites/2/2014/11/ruble2.jpg"/>
          <p:cNvPicPr>
            <a:picLocks noChangeAspect="1" noChangeArrowheads="1"/>
          </p:cNvPicPr>
          <p:nvPr/>
        </p:nvPicPr>
        <p:blipFill>
          <a:blip r:embed="rId2" cstate="print"/>
          <a:srcRect l="24192" t="5400" r="28937" b="3881"/>
          <a:stretch>
            <a:fillRect/>
          </a:stretch>
        </p:blipFill>
        <p:spPr bwMode="auto">
          <a:xfrm>
            <a:off x="539552" y="202968"/>
            <a:ext cx="1274813" cy="1689868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4572000" y="332656"/>
            <a:ext cx="3888432" cy="954107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Специальный знак </a:t>
            </a:r>
          </a:p>
          <a:p>
            <a:pPr algn="ctr"/>
            <a:r>
              <a:rPr lang="ru-RU" sz="2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для обозначения рубля</a:t>
            </a:r>
            <a:endParaRPr lang="ru-RU" sz="28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1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5" name="Picture 4" descr="http://vivagame.ru/wa-data/public/shop/products/08/38/13808/images/23702/23702.750x0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EFFFF"/>
              </a:clrFrom>
              <a:clrTo>
                <a:srgbClr val="FE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547664" y="2636912"/>
            <a:ext cx="2267744" cy="2088232"/>
          </a:xfrm>
          <a:prstGeom prst="ellipse">
            <a:avLst/>
          </a:prstGeom>
          <a:ln>
            <a:noFill/>
          </a:ln>
          <a:effectLst/>
        </p:spPr>
      </p:pic>
      <p:pic>
        <p:nvPicPr>
          <p:cNvPr id="6" name="Picture 2" descr="https://stomatologspb.ru/img/Rouble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610374" y="3068960"/>
            <a:ext cx="1811684" cy="216760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2636912"/>
            <a:ext cx="8229600" cy="1570186"/>
          </a:xfr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Самые интересные российские денежные знаки</a:t>
            </a:r>
            <a:endParaRPr lang="ru-RU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1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32656"/>
            <a:ext cx="8229600" cy="3384376"/>
          </a:xfrm>
        </p:spPr>
        <p:txBody>
          <a:bodyPr>
            <a:normAutofit fontScale="55000" lnSpcReduction="20000"/>
          </a:bodyPr>
          <a:lstStyle/>
          <a:p>
            <a:pPr algn="ctr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4400" b="1" dirty="0" smtClean="0">
                <a:solidFill>
                  <a:srgbClr val="C00000"/>
                </a:solidFill>
              </a:rPr>
              <a:t>30 октября 2014 года Центральный банк Российской</a:t>
            </a:r>
          </a:p>
          <a:p>
            <a:pPr algn="ctr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4400" b="1" dirty="0" smtClean="0">
                <a:solidFill>
                  <a:srgbClr val="C00000"/>
                </a:solidFill>
              </a:rPr>
              <a:t>Федерации выпустил памятную олимпийскую банкноту</a:t>
            </a:r>
          </a:p>
          <a:p>
            <a:pPr algn="ctr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4400" b="1" dirty="0" smtClean="0">
                <a:solidFill>
                  <a:srgbClr val="C00000"/>
                </a:solidFill>
              </a:rPr>
              <a:t>номиналом 100 руб. Выпуск банкноты начался ровно за</a:t>
            </a:r>
          </a:p>
          <a:p>
            <a:pPr algn="ctr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4400" b="1" dirty="0" smtClean="0">
                <a:solidFill>
                  <a:srgbClr val="C00000"/>
                </a:solidFill>
              </a:rPr>
              <a:t>100 дней до открытия Олимпийских игр в Сочи. На ярко-синем фоне напечатан летящий </a:t>
            </a:r>
            <a:r>
              <a:rPr lang="ru-RU" sz="4400" b="1" dirty="0" err="1" smtClean="0">
                <a:solidFill>
                  <a:srgbClr val="C00000"/>
                </a:solidFill>
              </a:rPr>
              <a:t>сноубордист</a:t>
            </a:r>
            <a:r>
              <a:rPr lang="ru-RU" sz="4400" b="1" dirty="0" smtClean="0">
                <a:solidFill>
                  <a:srgbClr val="C00000"/>
                </a:solidFill>
              </a:rPr>
              <a:t>, как символ Зимних Олимпийских игр. Его полет запечатлен над спортивными объектами. Реверс купюры представлен стадионом "</a:t>
            </a:r>
            <a:r>
              <a:rPr lang="ru-RU" sz="4400" b="1" dirty="0" err="1" smtClean="0">
                <a:solidFill>
                  <a:srgbClr val="C00000"/>
                </a:solidFill>
              </a:rPr>
              <a:t>Фишт</a:t>
            </a:r>
            <a:r>
              <a:rPr lang="ru-RU" sz="4400" b="1" dirty="0" smtClean="0">
                <a:solidFill>
                  <a:srgbClr val="C00000"/>
                </a:solidFill>
              </a:rPr>
              <a:t>" и великолепной </a:t>
            </a:r>
            <a:r>
              <a:rPr lang="ru-RU" sz="4400" b="1" dirty="0" err="1" smtClean="0">
                <a:solidFill>
                  <a:srgbClr val="C00000"/>
                </a:solidFill>
              </a:rPr>
              <a:t>Жар-Птицей</a:t>
            </a:r>
            <a:r>
              <a:rPr lang="ru-RU" sz="4400" b="1" dirty="0" smtClean="0">
                <a:solidFill>
                  <a:srgbClr val="C00000"/>
                </a:solidFill>
              </a:rPr>
              <a:t> из сказки.</a:t>
            </a:r>
          </a:p>
          <a:p>
            <a:endParaRPr lang="ru-RU" b="1" dirty="0">
              <a:solidFill>
                <a:srgbClr val="C00000"/>
              </a:solidFill>
            </a:endParaRPr>
          </a:p>
        </p:txBody>
      </p:sp>
      <p:pic>
        <p:nvPicPr>
          <p:cNvPr id="38914" name="Picture 2" descr="новые купюры росси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5616" y="3789040"/>
            <a:ext cx="6334125" cy="2800351"/>
          </a:xfrm>
          <a:prstGeom prst="rect">
            <a:avLst/>
          </a:prstGeom>
          <a:noFill/>
        </p:spPr>
      </p:pic>
      <p:pic>
        <p:nvPicPr>
          <p:cNvPr id="38915" name="Picture 3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 l="8696" t="12326" r="17391" b="9610"/>
          <a:stretch>
            <a:fillRect/>
          </a:stretch>
        </p:blipFill>
        <p:spPr bwMode="auto">
          <a:xfrm>
            <a:off x="7596336" y="4725144"/>
            <a:ext cx="1547664" cy="18722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39552" y="188640"/>
            <a:ext cx="8157592" cy="2736303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ru-RU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Банкнота номиналом 100 рублей была выпущена ограниченным тиражом 22 декабря 2015 года. На купюре памятные события, связанные с Крымом и Севастополем.</a:t>
            </a:r>
          </a:p>
          <a:p>
            <a:pPr algn="ctr">
              <a:buNone/>
            </a:pPr>
            <a:endParaRPr lang="ru-RU" sz="3600" b="1" dirty="0" smtClean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  <a:p>
            <a:pPr algn="ctr">
              <a:buNone/>
            </a:pPr>
            <a:endParaRPr lang="ru-RU" sz="36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40962" name="Picture 2" descr="новые купюры росси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600" y="3429000"/>
            <a:ext cx="7128792" cy="312229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2" descr="Купюра ЧМ 2018-5"/>
          <p:cNvPicPr>
            <a:picLocks noChangeAspect="1" noChangeArrowheads="1"/>
          </p:cNvPicPr>
          <p:nvPr/>
        </p:nvPicPr>
        <p:blipFill>
          <a:blip r:embed="rId2" cstate="print"/>
          <a:srcRect l="19704" r="23260"/>
          <a:stretch>
            <a:fillRect/>
          </a:stretch>
        </p:blipFill>
        <p:spPr bwMode="auto">
          <a:xfrm>
            <a:off x="2771800" y="1838324"/>
            <a:ext cx="3960440" cy="5019676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5" name="TextBox 4"/>
          <p:cNvSpPr txBox="1"/>
          <p:nvPr/>
        </p:nvSpPr>
        <p:spPr>
          <a:xfrm>
            <a:off x="0" y="260648"/>
            <a:ext cx="9239709" cy="138499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ctr"/>
            <a:r>
              <a:rPr lang="ru-RU" sz="2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К чемпионату мира по футболу, проведённому в</a:t>
            </a:r>
          </a:p>
          <a:p>
            <a:pPr algn="ctr"/>
            <a:r>
              <a:rPr lang="ru-RU" sz="2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2018 году, Банк России также выпустил памятную купюру</a:t>
            </a:r>
          </a:p>
          <a:p>
            <a:pPr algn="ctr"/>
            <a:r>
              <a:rPr lang="ru-RU" sz="2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номиналом 100 руб.</a:t>
            </a:r>
            <a:endParaRPr lang="ru-RU" sz="28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1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539553" y="332651"/>
          <a:ext cx="8208912" cy="5939113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1224135"/>
                <a:gridCol w="2160240"/>
                <a:gridCol w="4824537"/>
              </a:tblGrid>
              <a:tr h="452713">
                <a:tc>
                  <a:txBody>
                    <a:bodyPr/>
                    <a:lstStyle/>
                    <a:p>
                      <a:r>
                        <a:rPr lang="ru-RU" dirty="0" smtClean="0"/>
                        <a:t>№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Страна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Валюта</a:t>
                      </a:r>
                      <a:endParaRPr lang="ru-RU" dirty="0"/>
                    </a:p>
                  </a:txBody>
                  <a:tcPr/>
                </a:tc>
              </a:tr>
              <a:tr h="452713"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solidFill>
                            <a:srgbClr val="C00000"/>
                          </a:solidFill>
                        </a:rPr>
                        <a:t>1</a:t>
                      </a:r>
                      <a:endParaRPr lang="ru-RU" sz="24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solidFill>
                            <a:srgbClr val="C00000"/>
                          </a:solidFill>
                        </a:rPr>
                        <a:t>Австралия</a:t>
                      </a:r>
                      <a:endParaRPr lang="ru-RU" sz="24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solidFill>
                            <a:srgbClr val="002060"/>
                          </a:solidFill>
                        </a:rPr>
                        <a:t>Австралийский доллар</a:t>
                      </a:r>
                      <a:endParaRPr lang="ru-RU" sz="2400" b="1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</a:tr>
              <a:tr h="452713"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solidFill>
                            <a:srgbClr val="C00000"/>
                          </a:solidFill>
                        </a:rPr>
                        <a:t>2</a:t>
                      </a:r>
                      <a:endParaRPr lang="ru-RU" sz="24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solidFill>
                            <a:srgbClr val="C00000"/>
                          </a:solidFill>
                        </a:rPr>
                        <a:t>Австрия</a:t>
                      </a:r>
                      <a:endParaRPr lang="ru-RU" sz="24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dirty="0" smtClean="0">
                          <a:solidFill>
                            <a:srgbClr val="002060"/>
                          </a:solidFill>
                        </a:rPr>
                        <a:t>Евро</a:t>
                      </a:r>
                      <a:r>
                        <a:rPr lang="ru-RU" sz="2400" b="1" baseline="0" dirty="0" smtClean="0">
                          <a:solidFill>
                            <a:srgbClr val="002060"/>
                          </a:solidFill>
                        </a:rPr>
                        <a:t> </a:t>
                      </a:r>
                      <a:endParaRPr lang="ru-RU" sz="2400" b="1" dirty="0" smtClean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</a:tr>
              <a:tr h="452713"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solidFill>
                            <a:srgbClr val="C00000"/>
                          </a:solidFill>
                        </a:rPr>
                        <a:t>3</a:t>
                      </a:r>
                      <a:endParaRPr lang="ru-RU" sz="24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solidFill>
                            <a:srgbClr val="C00000"/>
                          </a:solidFill>
                        </a:rPr>
                        <a:t>Бразилия</a:t>
                      </a:r>
                      <a:endParaRPr lang="ru-RU" sz="24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solidFill>
                            <a:srgbClr val="002060"/>
                          </a:solidFill>
                        </a:rPr>
                        <a:t>Реал</a:t>
                      </a:r>
                      <a:endParaRPr lang="ru-RU" sz="2400" b="1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</a:tr>
              <a:tr h="452713"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solidFill>
                            <a:srgbClr val="C00000"/>
                          </a:solidFill>
                        </a:rPr>
                        <a:t>4</a:t>
                      </a:r>
                      <a:endParaRPr lang="ru-RU" sz="24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solidFill>
                            <a:srgbClr val="C00000"/>
                          </a:solidFill>
                        </a:rPr>
                        <a:t>Венгрия</a:t>
                      </a:r>
                      <a:endParaRPr lang="ru-RU" sz="24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solidFill>
                            <a:srgbClr val="002060"/>
                          </a:solidFill>
                        </a:rPr>
                        <a:t>Форинт </a:t>
                      </a:r>
                      <a:endParaRPr lang="ru-RU" sz="2400" b="1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</a:tr>
              <a:tr h="452713"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solidFill>
                            <a:srgbClr val="C00000"/>
                          </a:solidFill>
                        </a:rPr>
                        <a:t>5</a:t>
                      </a:r>
                      <a:endParaRPr lang="ru-RU" sz="24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solidFill>
                            <a:srgbClr val="C00000"/>
                          </a:solidFill>
                        </a:rPr>
                        <a:t>Греция</a:t>
                      </a:r>
                      <a:endParaRPr lang="ru-RU" sz="24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solidFill>
                            <a:srgbClr val="002060"/>
                          </a:solidFill>
                        </a:rPr>
                        <a:t>Евро</a:t>
                      </a:r>
                      <a:r>
                        <a:rPr lang="ru-RU" sz="2400" b="1" baseline="0" dirty="0" smtClean="0">
                          <a:solidFill>
                            <a:srgbClr val="002060"/>
                          </a:solidFill>
                        </a:rPr>
                        <a:t> </a:t>
                      </a:r>
                      <a:endParaRPr lang="ru-RU" sz="2400" b="1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</a:tr>
              <a:tr h="452713"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solidFill>
                            <a:srgbClr val="C00000"/>
                          </a:solidFill>
                        </a:rPr>
                        <a:t>6</a:t>
                      </a:r>
                      <a:endParaRPr lang="ru-RU" sz="24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solidFill>
                            <a:srgbClr val="C00000"/>
                          </a:solidFill>
                        </a:rPr>
                        <a:t>Египет</a:t>
                      </a:r>
                      <a:endParaRPr lang="ru-RU" sz="24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solidFill>
                            <a:srgbClr val="002060"/>
                          </a:solidFill>
                        </a:rPr>
                        <a:t>Фунт</a:t>
                      </a:r>
                      <a:endParaRPr lang="ru-RU" sz="2400" b="1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</a:tr>
              <a:tr h="452713"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solidFill>
                            <a:srgbClr val="C00000"/>
                          </a:solidFill>
                        </a:rPr>
                        <a:t>7</a:t>
                      </a:r>
                      <a:endParaRPr lang="ru-RU" sz="24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solidFill>
                            <a:srgbClr val="C00000"/>
                          </a:solidFill>
                        </a:rPr>
                        <a:t>Индия</a:t>
                      </a:r>
                      <a:endParaRPr lang="ru-RU" sz="24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solidFill>
                            <a:srgbClr val="002060"/>
                          </a:solidFill>
                        </a:rPr>
                        <a:t>Р</a:t>
                      </a:r>
                      <a:r>
                        <a:rPr lang="vi-VN" sz="2400" b="1" dirty="0" smtClean="0">
                          <a:solidFill>
                            <a:srgbClr val="002060"/>
                          </a:solidFill>
                        </a:rPr>
                        <a:t>у́пия</a:t>
                      </a:r>
                      <a:endParaRPr lang="ru-RU" sz="2400" b="1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</a:tr>
              <a:tr h="452713"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solidFill>
                            <a:srgbClr val="C00000"/>
                          </a:solidFill>
                        </a:rPr>
                        <a:t>8</a:t>
                      </a:r>
                      <a:endParaRPr lang="ru-RU" sz="24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solidFill>
                            <a:srgbClr val="C00000"/>
                          </a:solidFill>
                        </a:rPr>
                        <a:t>Исландия</a:t>
                      </a:r>
                      <a:endParaRPr lang="ru-RU" sz="24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dirty="0" smtClean="0">
                          <a:solidFill>
                            <a:srgbClr val="002060"/>
                          </a:solidFill>
                        </a:rPr>
                        <a:t>Крона</a:t>
                      </a:r>
                    </a:p>
                  </a:txBody>
                  <a:tcPr/>
                </a:tc>
              </a:tr>
              <a:tr h="452713"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solidFill>
                            <a:srgbClr val="C00000"/>
                          </a:solidFill>
                        </a:rPr>
                        <a:t>9</a:t>
                      </a:r>
                      <a:endParaRPr lang="ru-RU" sz="24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solidFill>
                            <a:srgbClr val="C00000"/>
                          </a:solidFill>
                        </a:rPr>
                        <a:t>Канада</a:t>
                      </a:r>
                      <a:endParaRPr lang="ru-RU" sz="24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dirty="0" smtClean="0">
                          <a:solidFill>
                            <a:srgbClr val="002060"/>
                          </a:solidFill>
                        </a:rPr>
                        <a:t>Канадский доллар</a:t>
                      </a:r>
                    </a:p>
                  </a:txBody>
                  <a:tcPr/>
                </a:tc>
              </a:tr>
              <a:tr h="452713"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solidFill>
                            <a:srgbClr val="C00000"/>
                          </a:solidFill>
                        </a:rPr>
                        <a:t>10</a:t>
                      </a:r>
                      <a:endParaRPr lang="ru-RU" sz="24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solidFill>
                            <a:srgbClr val="C00000"/>
                          </a:solidFill>
                        </a:rPr>
                        <a:t>Киргизия</a:t>
                      </a:r>
                      <a:endParaRPr lang="ru-RU" sz="24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dirty="0" smtClean="0">
                          <a:solidFill>
                            <a:srgbClr val="002060"/>
                          </a:solidFill>
                        </a:rPr>
                        <a:t>Сом</a:t>
                      </a:r>
                    </a:p>
                  </a:txBody>
                  <a:tcPr/>
                </a:tc>
              </a:tr>
              <a:tr h="452713"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solidFill>
                            <a:srgbClr val="C00000"/>
                          </a:solidFill>
                        </a:rPr>
                        <a:t>11</a:t>
                      </a:r>
                      <a:endParaRPr lang="ru-RU" sz="24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solidFill>
                            <a:srgbClr val="C00000"/>
                          </a:solidFill>
                        </a:rPr>
                        <a:t>Мексика</a:t>
                      </a:r>
                      <a:endParaRPr lang="ru-RU" sz="24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solidFill>
                            <a:srgbClr val="002060"/>
                          </a:solidFill>
                        </a:rPr>
                        <a:t>Песо</a:t>
                      </a:r>
                      <a:endParaRPr lang="ru-RU" sz="2400" b="1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</a:tr>
              <a:tr h="452713"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solidFill>
                            <a:srgbClr val="C00000"/>
                          </a:solidFill>
                        </a:rPr>
                        <a:t>12</a:t>
                      </a:r>
                      <a:endParaRPr lang="ru-RU" sz="24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solidFill>
                            <a:srgbClr val="C00000"/>
                          </a:solidFill>
                        </a:rPr>
                        <a:t>Польша</a:t>
                      </a:r>
                      <a:endParaRPr lang="ru-RU" sz="24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 err="1" smtClean="0">
                          <a:solidFill>
                            <a:srgbClr val="002060"/>
                          </a:solidFill>
                        </a:rPr>
                        <a:t>Злотыи</a:t>
                      </a:r>
                      <a:r>
                        <a:rPr lang="ru-RU" sz="2400" b="1" dirty="0" smtClean="0">
                          <a:solidFill>
                            <a:srgbClr val="002060"/>
                          </a:solidFill>
                        </a:rPr>
                        <a:t>̆</a:t>
                      </a:r>
                      <a:endParaRPr lang="ru-RU" sz="2400" b="1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827584" y="476672"/>
            <a:ext cx="7772400" cy="1470025"/>
          </a:xfrm>
          <a:noFill/>
        </p:spPr>
        <p:txBody>
          <a:bodyPr>
            <a:normAutofit fontScale="900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6600" b="1" i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Что такое </a:t>
            </a:r>
            <a:r>
              <a:rPr lang="ru-RU" sz="6600" b="1" i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валюта?</a:t>
            </a:r>
            <a:endParaRPr lang="ru-RU" sz="6600" b="1" i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4098" name="Picture 2" descr="https://www.comboplayer.ru/static/video_images/d7f/cd6/d7fcd652d654241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1640" y="2276872"/>
            <a:ext cx="6480720" cy="436510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5" name="AutoShape 3" descr="https://www.dictio.id/uploads/db3342/original/3X/3/a/3a1c429f606ee96635090bd2c48bae202adeb791.jpg"/>
          <p:cNvSpPr>
            <a:spLocks noChangeAspect="1" noChangeArrowheads="1"/>
          </p:cNvSpPr>
          <p:nvPr/>
        </p:nvSpPr>
        <p:spPr bwMode="auto">
          <a:xfrm>
            <a:off x="63500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8677" name="AutoShape 5"/>
          <p:cNvSpPr>
            <a:spLocks noChangeAspect="1" noChangeArrowheads="1"/>
          </p:cNvSpPr>
          <p:nvPr/>
        </p:nvSpPr>
        <p:spPr bwMode="auto">
          <a:xfrm>
            <a:off x="63500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428596" y="285728"/>
            <a:ext cx="835824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Calibri" pitchFamily="34" charset="0"/>
                <a:cs typeface="Arial" pitchFamily="34" charset="0"/>
              </a:rPr>
              <a:t>Задание: </a:t>
            </a:r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Calibri" pitchFamily="34" charset="0"/>
                <a:cs typeface="Arial" pitchFamily="34" charset="0"/>
              </a:rPr>
              <a:t>импортный телевизор стоит на оптовом рынке 500 долл. США. </a:t>
            </a:r>
            <a:endParaRPr lang="ru-RU" sz="24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Calibri" pitchFamily="34" charset="0"/>
                <a:cs typeface="Arial" pitchFamily="34" charset="0"/>
              </a:rPr>
              <a:t>Как изменится цена телевизора в рублях, если курс доллара к рублю 73? </a:t>
            </a:r>
            <a:endParaRPr lang="ru-RU" sz="24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6" name="Рисунок 5" descr="122675643_0dfa682f2023f1b0f69113305c27a461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791468"/>
            <a:ext cx="6572264" cy="47858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57478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00034" y="285728"/>
            <a:ext cx="52864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Домашнее задание:</a:t>
            </a:r>
          </a:p>
        </p:txBody>
      </p:sp>
      <p:pic>
        <p:nvPicPr>
          <p:cNvPr id="3" name="Рисунок 2" descr="книги.bmp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945416" y="785794"/>
            <a:ext cx="3198584" cy="278608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Прямоугольник 4"/>
          <p:cNvSpPr/>
          <p:nvPr/>
        </p:nvSpPr>
        <p:spPr>
          <a:xfrm>
            <a:off x="500034" y="4365104"/>
            <a:ext cx="801815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Используя интернет-ресурсы, найдите информацию о валютах различных стран,  дайте характеристику этим валютам, определите, какая из них более сильная</a:t>
            </a:r>
          </a:p>
          <a:p>
            <a:pPr algn="just"/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 </a:t>
            </a:r>
          </a:p>
          <a:p>
            <a:pPr algn="just"/>
            <a:endParaRPr 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6" name="Рисунок 5"/>
          <p:cNvPicPr/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189" t="19520" r="30406" b="32131"/>
          <a:stretch/>
        </p:blipFill>
        <p:spPr bwMode="auto">
          <a:xfrm>
            <a:off x="657215" y="1628800"/>
            <a:ext cx="4972050" cy="2440305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0103765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 txBox="1">
            <a:spLocks/>
          </p:cNvSpPr>
          <p:nvPr/>
        </p:nvSpPr>
        <p:spPr>
          <a:xfrm>
            <a:off x="571472" y="357166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6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j-lt"/>
                <a:ea typeface="+mj-ea"/>
                <a:cs typeface="+mj-cs"/>
              </a:rPr>
              <a:t>Оцените свою работу:  </a:t>
            </a:r>
            <a:endParaRPr kumimoji="0" lang="ru-RU" sz="6000" b="1" i="0" u="none" strike="noStrike" kern="1200" normalizeH="0" baseline="0" noProof="0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1643042" y="1357298"/>
          <a:ext cx="7143800" cy="4643470"/>
        </p:xfrm>
        <a:graphic>
          <a:graphicData uri="http://schemas.openxmlformats.org/drawingml/2006/table">
            <a:tbl>
              <a:tblPr/>
              <a:tblGrid>
                <a:gridCol w="7143800"/>
              </a:tblGrid>
              <a:tr h="464347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2800" dirty="0">
                          <a:latin typeface="Times New Roman"/>
                          <a:ea typeface="Times New Roman"/>
                        </a:rPr>
                        <a:t>             </a:t>
                      </a:r>
                      <a:endParaRPr lang="ru-RU" sz="2800" dirty="0" smtClean="0">
                        <a:latin typeface="Times New Roman"/>
                        <a:ea typeface="Times New Roman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3200" b="1" baseline="0" dirty="0" smtClean="0">
                          <a:solidFill>
                            <a:srgbClr val="003300"/>
                          </a:solidFill>
                          <a:latin typeface="Times New Roman"/>
                          <a:ea typeface="Times New Roman"/>
                        </a:rPr>
                        <a:t>     Я  сам справился  с  заданиями. </a:t>
                      </a:r>
                      <a:r>
                        <a:rPr lang="ru-RU" sz="3200" b="1" dirty="0" smtClean="0">
                          <a:solidFill>
                            <a:srgbClr val="003300"/>
                          </a:solidFill>
                          <a:latin typeface="Times New Roman"/>
                          <a:ea typeface="Times New Roman"/>
                        </a:rPr>
                        <a:t>У</a:t>
                      </a:r>
                      <a:r>
                        <a:rPr lang="ru-RU" sz="3200" b="1" baseline="0" dirty="0" smtClean="0">
                          <a:solidFill>
                            <a:srgbClr val="003300"/>
                          </a:solidFill>
                          <a:latin typeface="Times New Roman"/>
                          <a:ea typeface="Times New Roman"/>
                        </a:rPr>
                        <a:t> меня всё получилось!</a:t>
                      </a:r>
                      <a:r>
                        <a:rPr lang="ru-RU" sz="3200" b="1" dirty="0" smtClean="0">
                          <a:solidFill>
                            <a:srgbClr val="003300"/>
                          </a:solidFill>
                          <a:latin typeface="Times New Roman"/>
                          <a:ea typeface="Times New Roman"/>
                        </a:rPr>
                        <a:t> </a:t>
                      </a:r>
                      <a:endParaRPr lang="ru-RU" sz="3200" b="1" dirty="0">
                        <a:solidFill>
                          <a:srgbClr val="003300"/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3200" b="1" dirty="0">
                          <a:solidFill>
                            <a:srgbClr val="003300"/>
                          </a:solidFill>
                          <a:latin typeface="Times New Roman"/>
                          <a:ea typeface="Times New Roman"/>
                        </a:rPr>
                        <a:t>         </a:t>
                      </a:r>
                      <a:r>
                        <a:rPr lang="ru-RU" sz="3200" b="1" dirty="0" smtClean="0">
                          <a:solidFill>
                            <a:srgbClr val="003300"/>
                          </a:solidFill>
                          <a:latin typeface="Times New Roman"/>
                          <a:ea typeface="Times New Roman"/>
                        </a:rPr>
                        <a:t>       </a:t>
                      </a:r>
                      <a:endParaRPr lang="ru-RU" sz="3200" b="1" dirty="0">
                        <a:solidFill>
                          <a:srgbClr val="003300"/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3200" b="1" baseline="0" dirty="0" smtClean="0">
                          <a:solidFill>
                            <a:srgbClr val="003300"/>
                          </a:solidFill>
                          <a:latin typeface="Times New Roman"/>
                          <a:ea typeface="Times New Roman"/>
                        </a:rPr>
                        <a:t>    Я</a:t>
                      </a:r>
                      <a:r>
                        <a:rPr lang="ru-RU" sz="3200" b="1" dirty="0" smtClean="0">
                          <a:solidFill>
                            <a:srgbClr val="003300"/>
                          </a:solidFill>
                          <a:latin typeface="Times New Roman"/>
                          <a:ea typeface="Times New Roman"/>
                        </a:rPr>
                        <a:t>   справился </a:t>
                      </a:r>
                      <a:r>
                        <a:rPr lang="ru-RU" sz="3200" b="1" dirty="0">
                          <a:solidFill>
                            <a:srgbClr val="003300"/>
                          </a:solidFill>
                          <a:latin typeface="Times New Roman"/>
                          <a:ea typeface="Times New Roman"/>
                        </a:rPr>
                        <a:t>с </a:t>
                      </a:r>
                      <a:r>
                        <a:rPr lang="ru-RU" sz="3200" b="1" dirty="0" smtClean="0">
                          <a:solidFill>
                            <a:srgbClr val="003300"/>
                          </a:solidFill>
                          <a:latin typeface="Times New Roman"/>
                          <a:ea typeface="Times New Roman"/>
                        </a:rPr>
                        <a:t>заданиями</a:t>
                      </a:r>
                      <a:r>
                        <a:rPr lang="ru-RU" sz="3200" b="1" baseline="0" dirty="0" smtClean="0">
                          <a:solidFill>
                            <a:srgbClr val="003300"/>
                          </a:solidFill>
                          <a:latin typeface="Times New Roman"/>
                          <a:ea typeface="Times New Roman"/>
                        </a:rPr>
                        <a:t>  с небольшими  недочётами.</a:t>
                      </a:r>
                      <a:endParaRPr lang="ru-RU" sz="3200" b="1" dirty="0">
                        <a:solidFill>
                          <a:srgbClr val="003300"/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algn="l">
                        <a:spcAft>
                          <a:spcPts val="0"/>
                        </a:spcAft>
                        <a:tabLst>
                          <a:tab pos="866775" algn="l"/>
                        </a:tabLst>
                      </a:pPr>
                      <a:r>
                        <a:rPr lang="ru-RU" sz="3200" b="1" dirty="0">
                          <a:solidFill>
                            <a:srgbClr val="003300"/>
                          </a:solidFill>
                          <a:latin typeface="Times New Roman"/>
                          <a:ea typeface="Times New Roman"/>
                        </a:rPr>
                        <a:t>     </a:t>
                      </a:r>
                      <a:endParaRPr lang="ru-RU" sz="3200" b="1" dirty="0" smtClean="0">
                        <a:solidFill>
                          <a:srgbClr val="003300"/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algn="l">
                        <a:spcAft>
                          <a:spcPts val="0"/>
                        </a:spcAft>
                        <a:tabLst>
                          <a:tab pos="866775" algn="l"/>
                        </a:tabLst>
                      </a:pPr>
                      <a:r>
                        <a:rPr lang="ru-RU" sz="3200" b="1" dirty="0" smtClean="0">
                          <a:solidFill>
                            <a:srgbClr val="003300"/>
                          </a:solidFill>
                          <a:latin typeface="Times New Roman"/>
                          <a:ea typeface="Times New Roman"/>
                        </a:rPr>
                        <a:t>    Я   не справился  с  заданиями.  Мне </a:t>
                      </a:r>
                      <a:r>
                        <a:rPr lang="ru-RU" sz="3200" b="1" dirty="0">
                          <a:solidFill>
                            <a:srgbClr val="003300"/>
                          </a:solidFill>
                          <a:latin typeface="Times New Roman"/>
                          <a:ea typeface="Times New Roman"/>
                        </a:rPr>
                        <a:t>нужна </a:t>
                      </a:r>
                      <a:r>
                        <a:rPr lang="ru-RU" sz="3200" b="1" dirty="0" smtClean="0">
                          <a:solidFill>
                            <a:srgbClr val="003300"/>
                          </a:solidFill>
                          <a:latin typeface="Times New Roman"/>
                          <a:ea typeface="Times New Roman"/>
                        </a:rPr>
                        <a:t> помощь</a:t>
                      </a:r>
                      <a:r>
                        <a:rPr lang="ru-RU" sz="3200" b="1" dirty="0">
                          <a:solidFill>
                            <a:srgbClr val="003300"/>
                          </a:solidFill>
                          <a:latin typeface="Times New Roman"/>
                          <a:ea typeface="Times New Roman"/>
                        </a:rPr>
                        <a:t>!                            </a:t>
                      </a:r>
                    </a:p>
                  </a:txBody>
                  <a:tcPr marL="114300" marR="11430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pic>
        <p:nvPicPr>
          <p:cNvPr id="8" name="Рисунок 7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rgbClr val="00FF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57298"/>
            <a:ext cx="1774184" cy="1321941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rgbClr val="FF00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282" y="4286256"/>
            <a:ext cx="1298425" cy="928694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rgbClr val="FFFF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714620"/>
            <a:ext cx="1857388" cy="1383936"/>
          </a:xfrm>
          <a:prstGeom prst="rect">
            <a:avLst/>
          </a:prstGeom>
        </p:spPr>
      </p:pic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4EDAC46-7515-4299-A1F4-BB3D0EDDC9A8}" type="slidenum">
              <a:rPr lang="ru-RU" smtClean="0"/>
              <a:pPr>
                <a:defRPr/>
              </a:pPr>
              <a:t>22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87424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67544" y="476672"/>
            <a:ext cx="8388424" cy="4031873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3200" dirty="0" smtClean="0"/>
              <a:t>                 – А вы можете рассказать нам о                                                         разны разных валютах? –          нерешительно попросила Лариса профессора.</a:t>
            </a:r>
          </a:p>
          <a:p>
            <a:r>
              <a:rPr lang="ru-RU" sz="3200" dirty="0" smtClean="0"/>
              <a:t>– Да, я с Ларисой поспорил, что рубль – не валюта! – подхватил Сева.</a:t>
            </a:r>
          </a:p>
          <a:p>
            <a:r>
              <a:rPr lang="ru-RU" sz="3200" dirty="0" smtClean="0"/>
              <a:t>Давайте и мы послушаем профессора Бессонова и подготовим новую страничку детского журнала о финансах.</a:t>
            </a:r>
            <a:endParaRPr lang="ru-RU" sz="32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548680"/>
            <a:ext cx="1076325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00192" y="4005064"/>
            <a:ext cx="2664296" cy="2664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4114800" cy="1143000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l"/>
            <a:r>
              <a:rPr lang="ru-RU" sz="6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Словарь</a:t>
            </a:r>
            <a:endParaRPr lang="ru-RU" sz="60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700808"/>
            <a:ext cx="2016224" cy="13681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2411760" y="1844824"/>
            <a:ext cx="6624736" cy="255454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3200" dirty="0" smtClean="0"/>
              <a:t>1. </a:t>
            </a:r>
            <a:r>
              <a:rPr lang="ru-RU" sz="3200" b="1" dirty="0" smtClean="0">
                <a:solidFill>
                  <a:srgbClr val="0070C0"/>
                </a:solidFill>
              </a:rPr>
              <a:t>Валюта</a:t>
            </a:r>
            <a:r>
              <a:rPr lang="ru-RU" sz="3200" b="1" dirty="0" smtClean="0"/>
              <a:t> </a:t>
            </a:r>
            <a:r>
              <a:rPr lang="ru-RU" sz="3200" dirty="0" smtClean="0"/>
              <a:t>– </a:t>
            </a:r>
            <a:r>
              <a:rPr lang="ru-RU" sz="3200" i="1" dirty="0" smtClean="0"/>
              <a:t>это деньги конкретной страны или нескольких стран, как, например, евро.</a:t>
            </a:r>
          </a:p>
          <a:p>
            <a:r>
              <a:rPr lang="ru-RU" sz="3200" dirty="0" smtClean="0"/>
              <a:t>2. </a:t>
            </a:r>
            <a:r>
              <a:rPr lang="ru-RU" sz="3200" i="1" dirty="0" smtClean="0"/>
              <a:t>Словом</a:t>
            </a:r>
            <a:r>
              <a:rPr lang="ru-RU" sz="3200" dirty="0" smtClean="0"/>
              <a:t> </a:t>
            </a:r>
            <a:r>
              <a:rPr lang="ru-RU" sz="3200" b="1" dirty="0" smtClean="0">
                <a:solidFill>
                  <a:srgbClr val="0070C0"/>
                </a:solidFill>
              </a:rPr>
              <a:t>«валюта» </a:t>
            </a:r>
            <a:r>
              <a:rPr lang="ru-RU" sz="3200" i="1" dirty="0" smtClean="0"/>
              <a:t>мы нередко называем деньги государств.</a:t>
            </a:r>
            <a:endParaRPr lang="ru-RU" sz="3200" i="1" dirty="0"/>
          </a:p>
        </p:txBody>
      </p:sp>
      <p:pic>
        <p:nvPicPr>
          <p:cNvPr id="2052" name="Picture 4" descr="http://pimg.mycdn.me/getImage?disableStub=true&amp;type=VIDEO_S_720&amp;url=https%3A%2F%2Fvdp.mycdn.me%2FgetImage%3Fid%3D50324376127%26idx%3D2%26thumbType%3D32%26f%3D1&amp;signatureToken=MgppADHVaKCJpDteOzfC6A"/>
          <p:cNvPicPr>
            <a:picLocks noChangeAspect="1" noChangeArrowheads="1"/>
          </p:cNvPicPr>
          <p:nvPr/>
        </p:nvPicPr>
        <p:blipFill>
          <a:blip r:embed="rId3" cstate="print"/>
          <a:srcRect t="11200" r="61151"/>
          <a:stretch>
            <a:fillRect/>
          </a:stretch>
        </p:blipFill>
        <p:spPr bwMode="auto">
          <a:xfrm>
            <a:off x="251520" y="3212976"/>
            <a:ext cx="2016224" cy="342557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404664"/>
            <a:ext cx="8445624" cy="2448272"/>
          </a:xfr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Национальной валютой </a:t>
            </a:r>
            <a:r>
              <a:rPr lang="ru-RU" b="1" dirty="0" smtClean="0"/>
              <a:t>нашей страны является </a:t>
            </a:r>
            <a:br>
              <a:rPr lang="ru-RU" b="1" dirty="0" smtClean="0"/>
            </a:br>
            <a:r>
              <a:rPr lang="ru-RU" b="1" dirty="0" smtClean="0"/>
              <a:t>российский рубль. </a:t>
            </a:r>
            <a:br>
              <a:rPr lang="ru-RU" b="1" dirty="0" smtClean="0"/>
            </a:br>
            <a:r>
              <a:rPr lang="ru-RU" b="1" dirty="0" smtClean="0"/>
              <a:t>Он состоит из 100 коп.</a:t>
            </a:r>
            <a:endParaRPr lang="ru-RU" b="1" dirty="0"/>
          </a:p>
        </p:txBody>
      </p:sp>
      <p:pic>
        <p:nvPicPr>
          <p:cNvPr id="3076" name="Picture 4" descr="http://vivagame.ru/wa-data/public/shop/products/08/38/13808/images/23702/23702.750x0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EFFFF"/>
              </a:clrFrom>
              <a:clrTo>
                <a:srgbClr val="FE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608512" y="2816932"/>
            <a:ext cx="2267744" cy="2088232"/>
          </a:xfrm>
          <a:prstGeom prst="ellipse">
            <a:avLst/>
          </a:prstGeom>
          <a:ln>
            <a:noFill/>
          </a:ln>
          <a:effectLst/>
        </p:spPr>
      </p:pic>
      <p:pic>
        <p:nvPicPr>
          <p:cNvPr id="3078" name="Picture 6" descr="https://www.kladokop.ru/global/images/catalog/2013/05/flywy5cn5n64ll_20130513_135_12_a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EFFFF"/>
              </a:clrFrom>
              <a:clrTo>
                <a:srgbClr val="FEFFFF">
                  <a:alpha val="0"/>
                </a:srgbClr>
              </a:clrTo>
            </a:clrChange>
          </a:blip>
          <a:srcRect l="14995" t="10506" r="12530" b="15769"/>
          <a:stretch>
            <a:fillRect/>
          </a:stretch>
        </p:blipFill>
        <p:spPr bwMode="auto">
          <a:xfrm>
            <a:off x="251520" y="3140968"/>
            <a:ext cx="720080" cy="720080"/>
          </a:xfrm>
          <a:prstGeom prst="rect">
            <a:avLst/>
          </a:prstGeom>
          <a:noFill/>
        </p:spPr>
      </p:pic>
      <p:pic>
        <p:nvPicPr>
          <p:cNvPr id="8" name="Picture 6" descr="https://www.kladokop.ru/global/images/catalog/2013/05/flywy5cn5n64ll_20130513_135_12_a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EFFFF"/>
              </a:clrFrom>
              <a:clrTo>
                <a:srgbClr val="FEFFFF">
                  <a:alpha val="0"/>
                </a:srgbClr>
              </a:clrTo>
            </a:clrChange>
          </a:blip>
          <a:srcRect l="14995" t="10506" r="12530" b="15769"/>
          <a:stretch>
            <a:fillRect/>
          </a:stretch>
        </p:blipFill>
        <p:spPr bwMode="auto">
          <a:xfrm>
            <a:off x="403920" y="3293368"/>
            <a:ext cx="720080" cy="720080"/>
          </a:xfrm>
          <a:prstGeom prst="rect">
            <a:avLst/>
          </a:prstGeom>
          <a:noFill/>
        </p:spPr>
      </p:pic>
      <p:pic>
        <p:nvPicPr>
          <p:cNvPr id="9" name="Picture 6" descr="https://www.kladokop.ru/global/images/catalog/2013/05/flywy5cn5n64ll_20130513_135_12_a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EFFFF"/>
              </a:clrFrom>
              <a:clrTo>
                <a:srgbClr val="FEFFFF">
                  <a:alpha val="0"/>
                </a:srgbClr>
              </a:clrTo>
            </a:clrChange>
          </a:blip>
          <a:srcRect l="14995" t="10506" r="12530" b="15769"/>
          <a:stretch>
            <a:fillRect/>
          </a:stretch>
        </p:blipFill>
        <p:spPr bwMode="auto">
          <a:xfrm>
            <a:off x="556320" y="3445768"/>
            <a:ext cx="720080" cy="720080"/>
          </a:xfrm>
          <a:prstGeom prst="rect">
            <a:avLst/>
          </a:prstGeom>
          <a:noFill/>
        </p:spPr>
      </p:pic>
      <p:pic>
        <p:nvPicPr>
          <p:cNvPr id="10" name="Picture 6" descr="https://www.kladokop.ru/global/images/catalog/2013/05/flywy5cn5n64ll_20130513_135_12_a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EFFFF"/>
              </a:clrFrom>
              <a:clrTo>
                <a:srgbClr val="FEFFFF">
                  <a:alpha val="0"/>
                </a:srgbClr>
              </a:clrTo>
            </a:clrChange>
          </a:blip>
          <a:srcRect l="14995" t="10506" r="12530" b="15769"/>
          <a:stretch>
            <a:fillRect/>
          </a:stretch>
        </p:blipFill>
        <p:spPr bwMode="auto">
          <a:xfrm>
            <a:off x="708720" y="3598168"/>
            <a:ext cx="720080" cy="720080"/>
          </a:xfrm>
          <a:prstGeom prst="rect">
            <a:avLst/>
          </a:prstGeom>
          <a:noFill/>
        </p:spPr>
      </p:pic>
      <p:pic>
        <p:nvPicPr>
          <p:cNvPr id="11" name="Picture 6" descr="https://www.kladokop.ru/global/images/catalog/2013/05/flywy5cn5n64ll_20130513_135_12_a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EFFFF"/>
              </a:clrFrom>
              <a:clrTo>
                <a:srgbClr val="FEFFFF">
                  <a:alpha val="0"/>
                </a:srgbClr>
              </a:clrTo>
            </a:clrChange>
          </a:blip>
          <a:srcRect l="14995" t="10506" r="12530" b="15769"/>
          <a:stretch>
            <a:fillRect/>
          </a:stretch>
        </p:blipFill>
        <p:spPr bwMode="auto">
          <a:xfrm>
            <a:off x="861120" y="3750568"/>
            <a:ext cx="720080" cy="720080"/>
          </a:xfrm>
          <a:prstGeom prst="rect">
            <a:avLst/>
          </a:prstGeom>
          <a:noFill/>
        </p:spPr>
      </p:pic>
      <p:pic>
        <p:nvPicPr>
          <p:cNvPr id="12" name="Picture 6" descr="https://www.kladokop.ru/global/images/catalog/2013/05/flywy5cn5n64ll_20130513_135_12_a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EFFFF"/>
              </a:clrFrom>
              <a:clrTo>
                <a:srgbClr val="FEFFFF">
                  <a:alpha val="0"/>
                </a:srgbClr>
              </a:clrTo>
            </a:clrChange>
          </a:blip>
          <a:srcRect l="14995" t="10506" r="12530" b="15769"/>
          <a:stretch>
            <a:fillRect/>
          </a:stretch>
        </p:blipFill>
        <p:spPr bwMode="auto">
          <a:xfrm>
            <a:off x="1013520" y="3902968"/>
            <a:ext cx="720080" cy="720080"/>
          </a:xfrm>
          <a:prstGeom prst="rect">
            <a:avLst/>
          </a:prstGeom>
          <a:noFill/>
        </p:spPr>
      </p:pic>
      <p:pic>
        <p:nvPicPr>
          <p:cNvPr id="13" name="Picture 6" descr="https://www.kladokop.ru/global/images/catalog/2013/05/flywy5cn5n64ll_20130513_135_12_a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EFFFF"/>
              </a:clrFrom>
              <a:clrTo>
                <a:srgbClr val="FEFFFF">
                  <a:alpha val="0"/>
                </a:srgbClr>
              </a:clrTo>
            </a:clrChange>
          </a:blip>
          <a:srcRect l="14995" t="10506" r="12530" b="15769"/>
          <a:stretch>
            <a:fillRect/>
          </a:stretch>
        </p:blipFill>
        <p:spPr bwMode="auto">
          <a:xfrm>
            <a:off x="1165920" y="4055368"/>
            <a:ext cx="720080" cy="720080"/>
          </a:xfrm>
          <a:prstGeom prst="rect">
            <a:avLst/>
          </a:prstGeom>
          <a:noFill/>
        </p:spPr>
      </p:pic>
      <p:pic>
        <p:nvPicPr>
          <p:cNvPr id="14" name="Picture 6" descr="https://www.kladokop.ru/global/images/catalog/2013/05/flywy5cn5n64ll_20130513_135_12_a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EFFFF"/>
              </a:clrFrom>
              <a:clrTo>
                <a:srgbClr val="FEFFFF">
                  <a:alpha val="0"/>
                </a:srgbClr>
              </a:clrTo>
            </a:clrChange>
          </a:blip>
          <a:srcRect l="14995" t="10506" r="12530" b="15769"/>
          <a:stretch>
            <a:fillRect/>
          </a:stretch>
        </p:blipFill>
        <p:spPr bwMode="auto">
          <a:xfrm>
            <a:off x="1318320" y="4207768"/>
            <a:ext cx="720080" cy="720080"/>
          </a:xfrm>
          <a:prstGeom prst="rect">
            <a:avLst/>
          </a:prstGeom>
          <a:noFill/>
        </p:spPr>
      </p:pic>
      <p:pic>
        <p:nvPicPr>
          <p:cNvPr id="15" name="Picture 6" descr="https://www.kladokop.ru/global/images/catalog/2013/05/flywy5cn5n64ll_20130513_135_12_a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EFFFF"/>
              </a:clrFrom>
              <a:clrTo>
                <a:srgbClr val="FEFFFF">
                  <a:alpha val="0"/>
                </a:srgbClr>
              </a:clrTo>
            </a:clrChange>
          </a:blip>
          <a:srcRect l="14995" t="10506" r="12530" b="15769"/>
          <a:stretch>
            <a:fillRect/>
          </a:stretch>
        </p:blipFill>
        <p:spPr bwMode="auto">
          <a:xfrm>
            <a:off x="1470720" y="4360168"/>
            <a:ext cx="720080" cy="720080"/>
          </a:xfrm>
          <a:prstGeom prst="rect">
            <a:avLst/>
          </a:prstGeom>
          <a:noFill/>
        </p:spPr>
      </p:pic>
      <p:pic>
        <p:nvPicPr>
          <p:cNvPr id="16" name="Picture 6" descr="https://www.kladokop.ru/global/images/catalog/2013/05/flywy5cn5n64ll_20130513_135_12_a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EFFFF"/>
              </a:clrFrom>
              <a:clrTo>
                <a:srgbClr val="FEFFFF">
                  <a:alpha val="0"/>
                </a:srgbClr>
              </a:clrTo>
            </a:clrChange>
          </a:blip>
          <a:srcRect l="14995" t="10506" r="12530" b="15769"/>
          <a:stretch>
            <a:fillRect/>
          </a:stretch>
        </p:blipFill>
        <p:spPr bwMode="auto">
          <a:xfrm>
            <a:off x="1623120" y="4512568"/>
            <a:ext cx="720080" cy="720080"/>
          </a:xfrm>
          <a:prstGeom prst="rect">
            <a:avLst/>
          </a:prstGeom>
          <a:noFill/>
        </p:spPr>
      </p:pic>
      <p:pic>
        <p:nvPicPr>
          <p:cNvPr id="17" name="Picture 6" descr="https://www.kladokop.ru/global/images/catalog/2013/05/flywy5cn5n64ll_20130513_135_12_a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EFFFF"/>
              </a:clrFrom>
              <a:clrTo>
                <a:srgbClr val="FEFFFF">
                  <a:alpha val="0"/>
                </a:srgbClr>
              </a:clrTo>
            </a:clrChange>
          </a:blip>
          <a:srcRect l="14995" t="10506" r="12530" b="15769"/>
          <a:stretch>
            <a:fillRect/>
          </a:stretch>
        </p:blipFill>
        <p:spPr bwMode="auto">
          <a:xfrm>
            <a:off x="1775520" y="4664968"/>
            <a:ext cx="720080" cy="720080"/>
          </a:xfrm>
          <a:prstGeom prst="rect">
            <a:avLst/>
          </a:prstGeom>
          <a:noFill/>
        </p:spPr>
      </p:pic>
      <p:pic>
        <p:nvPicPr>
          <p:cNvPr id="18" name="Picture 6" descr="https://www.kladokop.ru/global/images/catalog/2013/05/flywy5cn5n64ll_20130513_135_12_a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EFFFF"/>
              </a:clrFrom>
              <a:clrTo>
                <a:srgbClr val="FEFFFF">
                  <a:alpha val="0"/>
                </a:srgbClr>
              </a:clrTo>
            </a:clrChange>
          </a:blip>
          <a:srcRect l="14995" t="10506" r="12530" b="15769"/>
          <a:stretch>
            <a:fillRect/>
          </a:stretch>
        </p:blipFill>
        <p:spPr bwMode="auto">
          <a:xfrm>
            <a:off x="1927920" y="4817368"/>
            <a:ext cx="720080" cy="720080"/>
          </a:xfrm>
          <a:prstGeom prst="rect">
            <a:avLst/>
          </a:prstGeom>
          <a:noFill/>
        </p:spPr>
      </p:pic>
      <p:pic>
        <p:nvPicPr>
          <p:cNvPr id="19" name="Picture 6" descr="https://www.kladokop.ru/global/images/catalog/2013/05/flywy5cn5n64ll_20130513_135_12_a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EFFFF"/>
              </a:clrFrom>
              <a:clrTo>
                <a:srgbClr val="FEFFFF">
                  <a:alpha val="0"/>
                </a:srgbClr>
              </a:clrTo>
            </a:clrChange>
          </a:blip>
          <a:srcRect l="14995" t="10506" r="12530" b="15769"/>
          <a:stretch>
            <a:fillRect/>
          </a:stretch>
        </p:blipFill>
        <p:spPr bwMode="auto">
          <a:xfrm>
            <a:off x="2080320" y="4969768"/>
            <a:ext cx="720080" cy="720080"/>
          </a:xfrm>
          <a:prstGeom prst="rect">
            <a:avLst/>
          </a:prstGeom>
          <a:noFill/>
        </p:spPr>
      </p:pic>
      <p:pic>
        <p:nvPicPr>
          <p:cNvPr id="20" name="Picture 6" descr="https://www.kladokop.ru/global/images/catalog/2013/05/flywy5cn5n64ll_20130513_135_12_a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EFFFF"/>
              </a:clrFrom>
              <a:clrTo>
                <a:srgbClr val="FEFFFF">
                  <a:alpha val="0"/>
                </a:srgbClr>
              </a:clrTo>
            </a:clrChange>
          </a:blip>
          <a:srcRect l="14995" t="10506" r="12530" b="15769"/>
          <a:stretch>
            <a:fillRect/>
          </a:stretch>
        </p:blipFill>
        <p:spPr bwMode="auto">
          <a:xfrm>
            <a:off x="2232720" y="5122168"/>
            <a:ext cx="720080" cy="720080"/>
          </a:xfrm>
          <a:prstGeom prst="rect">
            <a:avLst/>
          </a:prstGeom>
          <a:noFill/>
        </p:spPr>
      </p:pic>
      <p:pic>
        <p:nvPicPr>
          <p:cNvPr id="21" name="Picture 6" descr="https://www.kladokop.ru/global/images/catalog/2013/05/flywy5cn5n64ll_20130513_135_12_a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EFFFF"/>
              </a:clrFrom>
              <a:clrTo>
                <a:srgbClr val="FEFFFF">
                  <a:alpha val="0"/>
                </a:srgbClr>
              </a:clrTo>
            </a:clrChange>
          </a:blip>
          <a:srcRect l="14995" t="10506" r="12530" b="15769"/>
          <a:stretch>
            <a:fillRect/>
          </a:stretch>
        </p:blipFill>
        <p:spPr bwMode="auto">
          <a:xfrm>
            <a:off x="2385120" y="5274568"/>
            <a:ext cx="720080" cy="720080"/>
          </a:xfrm>
          <a:prstGeom prst="rect">
            <a:avLst/>
          </a:prstGeom>
          <a:noFill/>
        </p:spPr>
      </p:pic>
      <p:pic>
        <p:nvPicPr>
          <p:cNvPr id="22" name="Picture 6" descr="https://www.kladokop.ru/global/images/catalog/2013/05/flywy5cn5n64ll_20130513_135_12_a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EFFFF"/>
              </a:clrFrom>
              <a:clrTo>
                <a:srgbClr val="FEFFFF">
                  <a:alpha val="0"/>
                </a:srgbClr>
              </a:clrTo>
            </a:clrChange>
          </a:blip>
          <a:srcRect l="14995" t="10506" r="12530" b="15769"/>
          <a:stretch>
            <a:fillRect/>
          </a:stretch>
        </p:blipFill>
        <p:spPr bwMode="auto">
          <a:xfrm>
            <a:off x="2537520" y="5426968"/>
            <a:ext cx="720080" cy="720080"/>
          </a:xfrm>
          <a:prstGeom prst="rect">
            <a:avLst/>
          </a:prstGeom>
          <a:noFill/>
        </p:spPr>
      </p:pic>
      <p:pic>
        <p:nvPicPr>
          <p:cNvPr id="23" name="Picture 6" descr="https://www.kladokop.ru/global/images/catalog/2013/05/flywy5cn5n64ll_20130513_135_12_a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EFFFF"/>
              </a:clrFrom>
              <a:clrTo>
                <a:srgbClr val="FEFFFF">
                  <a:alpha val="0"/>
                </a:srgbClr>
              </a:clrTo>
            </a:clrChange>
          </a:blip>
          <a:srcRect l="14995" t="10506" r="12530" b="15769"/>
          <a:stretch>
            <a:fillRect/>
          </a:stretch>
        </p:blipFill>
        <p:spPr bwMode="auto">
          <a:xfrm>
            <a:off x="2689920" y="5579368"/>
            <a:ext cx="720080" cy="720080"/>
          </a:xfrm>
          <a:prstGeom prst="rect">
            <a:avLst/>
          </a:prstGeom>
          <a:noFill/>
        </p:spPr>
      </p:pic>
      <p:pic>
        <p:nvPicPr>
          <p:cNvPr id="24" name="Picture 6" descr="https://www.kladokop.ru/global/images/catalog/2013/05/flywy5cn5n64ll_20130513_135_12_a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EFFFF"/>
              </a:clrFrom>
              <a:clrTo>
                <a:srgbClr val="FEFFFF">
                  <a:alpha val="0"/>
                </a:srgbClr>
              </a:clrTo>
            </a:clrChange>
          </a:blip>
          <a:srcRect l="14995" t="10506" r="12530" b="15769"/>
          <a:stretch>
            <a:fillRect/>
          </a:stretch>
        </p:blipFill>
        <p:spPr bwMode="auto">
          <a:xfrm>
            <a:off x="2842320" y="5731768"/>
            <a:ext cx="720080" cy="720080"/>
          </a:xfrm>
          <a:prstGeom prst="rect">
            <a:avLst/>
          </a:prstGeom>
          <a:noFill/>
        </p:spPr>
      </p:pic>
      <p:pic>
        <p:nvPicPr>
          <p:cNvPr id="25" name="Picture 6" descr="https://www.kladokop.ru/global/images/catalog/2013/05/flywy5cn5n64ll_20130513_135_12_a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EFFFF"/>
              </a:clrFrom>
              <a:clrTo>
                <a:srgbClr val="FEFFFF">
                  <a:alpha val="0"/>
                </a:srgbClr>
              </a:clrTo>
            </a:clrChange>
          </a:blip>
          <a:srcRect l="14995" t="10506" r="12530" b="15769"/>
          <a:stretch>
            <a:fillRect/>
          </a:stretch>
        </p:blipFill>
        <p:spPr bwMode="auto">
          <a:xfrm>
            <a:off x="2994720" y="5884168"/>
            <a:ext cx="720080" cy="720080"/>
          </a:xfrm>
          <a:prstGeom prst="rect">
            <a:avLst/>
          </a:prstGeom>
          <a:noFill/>
        </p:spPr>
      </p:pic>
      <p:pic>
        <p:nvPicPr>
          <p:cNvPr id="26" name="Picture 6" descr="https://www.kladokop.ru/global/images/catalog/2013/05/flywy5cn5n64ll_20130513_135_12_a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EFFFF"/>
              </a:clrFrom>
              <a:clrTo>
                <a:srgbClr val="FEFFFF">
                  <a:alpha val="0"/>
                </a:srgbClr>
              </a:clrTo>
            </a:clrChange>
          </a:blip>
          <a:srcRect l="14995" t="10506" r="12530" b="15769"/>
          <a:stretch>
            <a:fillRect/>
          </a:stretch>
        </p:blipFill>
        <p:spPr bwMode="auto">
          <a:xfrm>
            <a:off x="3147120" y="6036568"/>
            <a:ext cx="720080" cy="720080"/>
          </a:xfrm>
          <a:prstGeom prst="rect">
            <a:avLst/>
          </a:prstGeom>
          <a:noFill/>
        </p:spPr>
      </p:pic>
      <p:pic>
        <p:nvPicPr>
          <p:cNvPr id="27" name="Picture 6" descr="https://www.kladokop.ru/global/images/catalog/2013/05/flywy5cn5n64ll_20130513_135_12_a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EFFFF"/>
              </a:clrFrom>
              <a:clrTo>
                <a:srgbClr val="FEFFFF">
                  <a:alpha val="0"/>
                </a:srgbClr>
              </a:clrTo>
            </a:clrChange>
          </a:blip>
          <a:srcRect l="14995" t="10506" r="12530" b="15769"/>
          <a:stretch>
            <a:fillRect/>
          </a:stretch>
        </p:blipFill>
        <p:spPr bwMode="auto">
          <a:xfrm>
            <a:off x="7812360" y="3140968"/>
            <a:ext cx="720080" cy="720080"/>
          </a:xfrm>
          <a:prstGeom prst="rect">
            <a:avLst/>
          </a:prstGeom>
          <a:noFill/>
        </p:spPr>
      </p:pic>
      <p:pic>
        <p:nvPicPr>
          <p:cNvPr id="28" name="Picture 6" descr="https://www.kladokop.ru/global/images/catalog/2013/05/flywy5cn5n64ll_20130513_135_12_a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EFFFF"/>
              </a:clrFrom>
              <a:clrTo>
                <a:srgbClr val="FEFFFF">
                  <a:alpha val="0"/>
                </a:srgbClr>
              </a:clrTo>
            </a:clrChange>
          </a:blip>
          <a:srcRect l="14995" t="10506" r="12530" b="15769"/>
          <a:stretch>
            <a:fillRect/>
          </a:stretch>
        </p:blipFill>
        <p:spPr bwMode="auto">
          <a:xfrm>
            <a:off x="7740352" y="3284984"/>
            <a:ext cx="720080" cy="720080"/>
          </a:xfrm>
          <a:prstGeom prst="rect">
            <a:avLst/>
          </a:prstGeom>
          <a:noFill/>
        </p:spPr>
      </p:pic>
      <p:pic>
        <p:nvPicPr>
          <p:cNvPr id="29" name="Picture 6" descr="https://www.kladokop.ru/global/images/catalog/2013/05/flywy5cn5n64ll_20130513_135_12_a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EFFFF"/>
              </a:clrFrom>
              <a:clrTo>
                <a:srgbClr val="FEFFFF">
                  <a:alpha val="0"/>
                </a:srgbClr>
              </a:clrTo>
            </a:clrChange>
          </a:blip>
          <a:srcRect l="14995" t="10506" r="12530" b="15769"/>
          <a:stretch>
            <a:fillRect/>
          </a:stretch>
        </p:blipFill>
        <p:spPr bwMode="auto">
          <a:xfrm>
            <a:off x="7668344" y="3429000"/>
            <a:ext cx="720080" cy="720080"/>
          </a:xfrm>
          <a:prstGeom prst="rect">
            <a:avLst/>
          </a:prstGeom>
          <a:noFill/>
        </p:spPr>
      </p:pic>
      <p:pic>
        <p:nvPicPr>
          <p:cNvPr id="30" name="Picture 6" descr="https://www.kladokop.ru/global/images/catalog/2013/05/flywy5cn5n64ll_20130513_135_12_a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EFFFF"/>
              </a:clrFrom>
              <a:clrTo>
                <a:srgbClr val="FEFFFF">
                  <a:alpha val="0"/>
                </a:srgbClr>
              </a:clrTo>
            </a:clrChange>
          </a:blip>
          <a:srcRect l="14995" t="10506" r="12530" b="15769"/>
          <a:stretch>
            <a:fillRect/>
          </a:stretch>
        </p:blipFill>
        <p:spPr bwMode="auto">
          <a:xfrm>
            <a:off x="7596336" y="3573016"/>
            <a:ext cx="720080" cy="720080"/>
          </a:xfrm>
          <a:prstGeom prst="rect">
            <a:avLst/>
          </a:prstGeom>
          <a:noFill/>
        </p:spPr>
      </p:pic>
      <p:pic>
        <p:nvPicPr>
          <p:cNvPr id="31" name="Picture 6" descr="https://www.kladokop.ru/global/images/catalog/2013/05/flywy5cn5n64ll_20130513_135_12_a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EFFFF"/>
              </a:clrFrom>
              <a:clrTo>
                <a:srgbClr val="FEFFFF">
                  <a:alpha val="0"/>
                </a:srgbClr>
              </a:clrTo>
            </a:clrChange>
          </a:blip>
          <a:srcRect l="14995" t="10506" r="12530" b="15769"/>
          <a:stretch>
            <a:fillRect/>
          </a:stretch>
        </p:blipFill>
        <p:spPr bwMode="auto">
          <a:xfrm>
            <a:off x="7524328" y="3717032"/>
            <a:ext cx="720080" cy="720080"/>
          </a:xfrm>
          <a:prstGeom prst="rect">
            <a:avLst/>
          </a:prstGeom>
          <a:noFill/>
        </p:spPr>
      </p:pic>
      <p:pic>
        <p:nvPicPr>
          <p:cNvPr id="32" name="Picture 6" descr="https://www.kladokop.ru/global/images/catalog/2013/05/flywy5cn5n64ll_20130513_135_12_a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EFFFF"/>
              </a:clrFrom>
              <a:clrTo>
                <a:srgbClr val="FEFFFF">
                  <a:alpha val="0"/>
                </a:srgbClr>
              </a:clrTo>
            </a:clrChange>
          </a:blip>
          <a:srcRect l="14995" t="10506" r="12530" b="15769"/>
          <a:stretch>
            <a:fillRect/>
          </a:stretch>
        </p:blipFill>
        <p:spPr bwMode="auto">
          <a:xfrm>
            <a:off x="7380312" y="3861048"/>
            <a:ext cx="720080" cy="720080"/>
          </a:xfrm>
          <a:prstGeom prst="rect">
            <a:avLst/>
          </a:prstGeom>
          <a:noFill/>
        </p:spPr>
      </p:pic>
      <p:pic>
        <p:nvPicPr>
          <p:cNvPr id="33" name="Picture 6" descr="https://www.kladokop.ru/global/images/catalog/2013/05/flywy5cn5n64ll_20130513_135_12_a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EFFFF"/>
              </a:clrFrom>
              <a:clrTo>
                <a:srgbClr val="FEFFFF">
                  <a:alpha val="0"/>
                </a:srgbClr>
              </a:clrTo>
            </a:clrChange>
          </a:blip>
          <a:srcRect l="14995" t="10506" r="12530" b="15769"/>
          <a:stretch>
            <a:fillRect/>
          </a:stretch>
        </p:blipFill>
        <p:spPr bwMode="auto">
          <a:xfrm>
            <a:off x="7308304" y="4005064"/>
            <a:ext cx="720080" cy="720080"/>
          </a:xfrm>
          <a:prstGeom prst="rect">
            <a:avLst/>
          </a:prstGeom>
          <a:noFill/>
        </p:spPr>
      </p:pic>
      <p:pic>
        <p:nvPicPr>
          <p:cNvPr id="34" name="Picture 6" descr="https://www.kladokop.ru/global/images/catalog/2013/05/flywy5cn5n64ll_20130513_135_12_a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EFFFF"/>
              </a:clrFrom>
              <a:clrTo>
                <a:srgbClr val="FEFFFF">
                  <a:alpha val="0"/>
                </a:srgbClr>
              </a:clrTo>
            </a:clrChange>
          </a:blip>
          <a:srcRect l="14995" t="10506" r="12530" b="15769"/>
          <a:stretch>
            <a:fillRect/>
          </a:stretch>
        </p:blipFill>
        <p:spPr bwMode="auto">
          <a:xfrm>
            <a:off x="7236296" y="4149080"/>
            <a:ext cx="720080" cy="720080"/>
          </a:xfrm>
          <a:prstGeom prst="rect">
            <a:avLst/>
          </a:prstGeom>
          <a:noFill/>
        </p:spPr>
      </p:pic>
      <p:pic>
        <p:nvPicPr>
          <p:cNvPr id="35" name="Picture 6" descr="https://www.kladokop.ru/global/images/catalog/2013/05/flywy5cn5n64ll_20130513_135_12_a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EFFFF"/>
              </a:clrFrom>
              <a:clrTo>
                <a:srgbClr val="FEFFFF">
                  <a:alpha val="0"/>
                </a:srgbClr>
              </a:clrTo>
            </a:clrChange>
          </a:blip>
          <a:srcRect l="14995" t="10506" r="12530" b="15769"/>
          <a:stretch>
            <a:fillRect/>
          </a:stretch>
        </p:blipFill>
        <p:spPr bwMode="auto">
          <a:xfrm>
            <a:off x="7164288" y="4293096"/>
            <a:ext cx="720080" cy="720080"/>
          </a:xfrm>
          <a:prstGeom prst="rect">
            <a:avLst/>
          </a:prstGeom>
          <a:noFill/>
        </p:spPr>
      </p:pic>
      <p:pic>
        <p:nvPicPr>
          <p:cNvPr id="36" name="Picture 6" descr="https://www.kladokop.ru/global/images/catalog/2013/05/flywy5cn5n64ll_20130513_135_12_a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EFFFF"/>
              </a:clrFrom>
              <a:clrTo>
                <a:srgbClr val="FEFFFF">
                  <a:alpha val="0"/>
                </a:srgbClr>
              </a:clrTo>
            </a:clrChange>
          </a:blip>
          <a:srcRect l="14995" t="10506" r="12530" b="15769"/>
          <a:stretch>
            <a:fillRect/>
          </a:stretch>
        </p:blipFill>
        <p:spPr bwMode="auto">
          <a:xfrm>
            <a:off x="7092280" y="4437112"/>
            <a:ext cx="720080" cy="720080"/>
          </a:xfrm>
          <a:prstGeom prst="rect">
            <a:avLst/>
          </a:prstGeom>
          <a:noFill/>
        </p:spPr>
      </p:pic>
      <p:pic>
        <p:nvPicPr>
          <p:cNvPr id="37" name="Picture 6" descr="https://www.kladokop.ru/global/images/catalog/2013/05/flywy5cn5n64ll_20130513_135_12_a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EFFFF"/>
              </a:clrFrom>
              <a:clrTo>
                <a:srgbClr val="FEFFFF">
                  <a:alpha val="0"/>
                </a:srgbClr>
              </a:clrTo>
            </a:clrChange>
          </a:blip>
          <a:srcRect l="14995" t="10506" r="12530" b="15769"/>
          <a:stretch>
            <a:fillRect/>
          </a:stretch>
        </p:blipFill>
        <p:spPr bwMode="auto">
          <a:xfrm>
            <a:off x="7020272" y="4581128"/>
            <a:ext cx="720080" cy="720080"/>
          </a:xfrm>
          <a:prstGeom prst="rect">
            <a:avLst/>
          </a:prstGeom>
          <a:noFill/>
        </p:spPr>
      </p:pic>
      <p:pic>
        <p:nvPicPr>
          <p:cNvPr id="38" name="Picture 6" descr="https://www.kladokop.ru/global/images/catalog/2013/05/flywy5cn5n64ll_20130513_135_12_a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EFFFF"/>
              </a:clrFrom>
              <a:clrTo>
                <a:srgbClr val="FEFFFF">
                  <a:alpha val="0"/>
                </a:srgbClr>
              </a:clrTo>
            </a:clrChange>
          </a:blip>
          <a:srcRect l="14995" t="10506" r="12530" b="15769"/>
          <a:stretch>
            <a:fillRect/>
          </a:stretch>
        </p:blipFill>
        <p:spPr bwMode="auto">
          <a:xfrm>
            <a:off x="6948264" y="4725144"/>
            <a:ext cx="720080" cy="720080"/>
          </a:xfrm>
          <a:prstGeom prst="rect">
            <a:avLst/>
          </a:prstGeom>
          <a:noFill/>
        </p:spPr>
      </p:pic>
      <p:pic>
        <p:nvPicPr>
          <p:cNvPr id="39" name="Picture 6" descr="https://www.kladokop.ru/global/images/catalog/2013/05/flywy5cn5n64ll_20130513_135_12_a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EFFFF"/>
              </a:clrFrom>
              <a:clrTo>
                <a:srgbClr val="FEFFFF">
                  <a:alpha val="0"/>
                </a:srgbClr>
              </a:clrTo>
            </a:clrChange>
          </a:blip>
          <a:srcRect l="14995" t="10506" r="12530" b="15769"/>
          <a:stretch>
            <a:fillRect/>
          </a:stretch>
        </p:blipFill>
        <p:spPr bwMode="auto">
          <a:xfrm>
            <a:off x="6876256" y="4797152"/>
            <a:ext cx="720080" cy="720080"/>
          </a:xfrm>
          <a:prstGeom prst="rect">
            <a:avLst/>
          </a:prstGeom>
          <a:noFill/>
        </p:spPr>
      </p:pic>
      <p:pic>
        <p:nvPicPr>
          <p:cNvPr id="40" name="Picture 6" descr="https://www.kladokop.ru/global/images/catalog/2013/05/flywy5cn5n64ll_20130513_135_12_a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EFFFF"/>
              </a:clrFrom>
              <a:clrTo>
                <a:srgbClr val="FEFFFF">
                  <a:alpha val="0"/>
                </a:srgbClr>
              </a:clrTo>
            </a:clrChange>
          </a:blip>
          <a:srcRect l="14995" t="10506" r="12530" b="15769"/>
          <a:stretch>
            <a:fillRect/>
          </a:stretch>
        </p:blipFill>
        <p:spPr bwMode="auto">
          <a:xfrm>
            <a:off x="6804248" y="4941168"/>
            <a:ext cx="720080" cy="720080"/>
          </a:xfrm>
          <a:prstGeom prst="rect">
            <a:avLst/>
          </a:prstGeom>
          <a:noFill/>
        </p:spPr>
      </p:pic>
      <p:pic>
        <p:nvPicPr>
          <p:cNvPr id="41" name="Picture 6" descr="https://www.kladokop.ru/global/images/catalog/2013/05/flywy5cn5n64ll_20130513_135_12_a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EFFFF"/>
              </a:clrFrom>
              <a:clrTo>
                <a:srgbClr val="FEFFFF">
                  <a:alpha val="0"/>
                </a:srgbClr>
              </a:clrTo>
            </a:clrChange>
          </a:blip>
          <a:srcRect l="14995" t="10506" r="12530" b="15769"/>
          <a:stretch>
            <a:fillRect/>
          </a:stretch>
        </p:blipFill>
        <p:spPr bwMode="auto">
          <a:xfrm>
            <a:off x="6732240" y="5085184"/>
            <a:ext cx="720080" cy="720080"/>
          </a:xfrm>
          <a:prstGeom prst="rect">
            <a:avLst/>
          </a:prstGeom>
          <a:noFill/>
        </p:spPr>
      </p:pic>
      <p:pic>
        <p:nvPicPr>
          <p:cNvPr id="42" name="Picture 6" descr="https://www.kladokop.ru/global/images/catalog/2013/05/flywy5cn5n64ll_20130513_135_12_a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EFFFF"/>
              </a:clrFrom>
              <a:clrTo>
                <a:srgbClr val="FEFFFF">
                  <a:alpha val="0"/>
                </a:srgbClr>
              </a:clrTo>
            </a:clrChange>
          </a:blip>
          <a:srcRect l="14995" t="10506" r="12530" b="15769"/>
          <a:stretch>
            <a:fillRect/>
          </a:stretch>
        </p:blipFill>
        <p:spPr bwMode="auto">
          <a:xfrm>
            <a:off x="6660232" y="5229200"/>
            <a:ext cx="720080" cy="720080"/>
          </a:xfrm>
          <a:prstGeom prst="rect">
            <a:avLst/>
          </a:prstGeom>
          <a:noFill/>
        </p:spPr>
      </p:pic>
      <p:pic>
        <p:nvPicPr>
          <p:cNvPr id="43" name="Picture 6" descr="https://www.kladokop.ru/global/images/catalog/2013/05/flywy5cn5n64ll_20130513_135_12_a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EFFFF"/>
              </a:clrFrom>
              <a:clrTo>
                <a:srgbClr val="FEFFFF">
                  <a:alpha val="0"/>
                </a:srgbClr>
              </a:clrTo>
            </a:clrChange>
          </a:blip>
          <a:srcRect l="14995" t="10506" r="12530" b="15769"/>
          <a:stretch>
            <a:fillRect/>
          </a:stretch>
        </p:blipFill>
        <p:spPr bwMode="auto">
          <a:xfrm>
            <a:off x="6516216" y="5373216"/>
            <a:ext cx="720080" cy="720080"/>
          </a:xfrm>
          <a:prstGeom prst="rect">
            <a:avLst/>
          </a:prstGeom>
          <a:noFill/>
        </p:spPr>
      </p:pic>
      <p:pic>
        <p:nvPicPr>
          <p:cNvPr id="44" name="Picture 6" descr="https://www.kladokop.ru/global/images/catalog/2013/05/flywy5cn5n64ll_20130513_135_12_a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EFFFF"/>
              </a:clrFrom>
              <a:clrTo>
                <a:srgbClr val="FEFFFF">
                  <a:alpha val="0"/>
                </a:srgbClr>
              </a:clrTo>
            </a:clrChange>
          </a:blip>
          <a:srcRect l="14995" t="10506" r="12530" b="15769"/>
          <a:stretch>
            <a:fillRect/>
          </a:stretch>
        </p:blipFill>
        <p:spPr bwMode="auto">
          <a:xfrm>
            <a:off x="6444208" y="5517232"/>
            <a:ext cx="720080" cy="720080"/>
          </a:xfrm>
          <a:prstGeom prst="rect">
            <a:avLst/>
          </a:prstGeom>
          <a:noFill/>
        </p:spPr>
      </p:pic>
      <p:pic>
        <p:nvPicPr>
          <p:cNvPr id="45" name="Picture 6" descr="https://www.kladokop.ru/global/images/catalog/2013/05/flywy5cn5n64ll_20130513_135_12_a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EFFFF"/>
              </a:clrFrom>
              <a:clrTo>
                <a:srgbClr val="FEFFFF">
                  <a:alpha val="0"/>
                </a:srgbClr>
              </a:clrTo>
            </a:clrChange>
          </a:blip>
          <a:srcRect l="14995" t="10506" r="12530" b="15769"/>
          <a:stretch>
            <a:fillRect/>
          </a:stretch>
        </p:blipFill>
        <p:spPr bwMode="auto">
          <a:xfrm>
            <a:off x="6372200" y="5661248"/>
            <a:ext cx="720080" cy="720080"/>
          </a:xfrm>
          <a:prstGeom prst="rect">
            <a:avLst/>
          </a:prstGeom>
          <a:noFill/>
        </p:spPr>
      </p:pic>
      <p:pic>
        <p:nvPicPr>
          <p:cNvPr id="46" name="Picture 6" descr="https://www.kladokop.ru/global/images/catalog/2013/05/flywy5cn5n64ll_20130513_135_12_a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EFFFF"/>
              </a:clrFrom>
              <a:clrTo>
                <a:srgbClr val="FEFFFF">
                  <a:alpha val="0"/>
                </a:srgbClr>
              </a:clrTo>
            </a:clrChange>
          </a:blip>
          <a:srcRect l="14995" t="10506" r="12530" b="15769"/>
          <a:stretch>
            <a:fillRect/>
          </a:stretch>
        </p:blipFill>
        <p:spPr bwMode="auto">
          <a:xfrm>
            <a:off x="6228184" y="5877272"/>
            <a:ext cx="720080" cy="720080"/>
          </a:xfrm>
          <a:prstGeom prst="rect">
            <a:avLst/>
          </a:prstGeom>
          <a:noFill/>
        </p:spPr>
      </p:pic>
      <p:pic>
        <p:nvPicPr>
          <p:cNvPr id="47" name="Picture 6" descr="https://www.kladokop.ru/global/images/catalog/2013/05/flywy5cn5n64ll_20130513_135_12_a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EFFFF"/>
              </a:clrFrom>
              <a:clrTo>
                <a:srgbClr val="FEFFFF">
                  <a:alpha val="0"/>
                </a:srgbClr>
              </a:clrTo>
            </a:clrChange>
          </a:blip>
          <a:srcRect l="14995" t="10506" r="12530" b="15769"/>
          <a:stretch>
            <a:fillRect/>
          </a:stretch>
        </p:blipFill>
        <p:spPr bwMode="auto">
          <a:xfrm>
            <a:off x="362000" y="4613920"/>
            <a:ext cx="720080" cy="720080"/>
          </a:xfrm>
          <a:prstGeom prst="rect">
            <a:avLst/>
          </a:prstGeom>
          <a:noFill/>
        </p:spPr>
      </p:pic>
      <p:pic>
        <p:nvPicPr>
          <p:cNvPr id="48" name="Picture 6" descr="https://www.kladokop.ru/global/images/catalog/2013/05/flywy5cn5n64ll_20130513_135_12_a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EFFFF"/>
              </a:clrFrom>
              <a:clrTo>
                <a:srgbClr val="FEFFFF">
                  <a:alpha val="0"/>
                </a:srgbClr>
              </a:clrTo>
            </a:clrChange>
          </a:blip>
          <a:srcRect l="14995" t="10506" r="12530" b="15769"/>
          <a:stretch>
            <a:fillRect/>
          </a:stretch>
        </p:blipFill>
        <p:spPr bwMode="auto">
          <a:xfrm>
            <a:off x="514400" y="4766320"/>
            <a:ext cx="720080" cy="720080"/>
          </a:xfrm>
          <a:prstGeom prst="rect">
            <a:avLst/>
          </a:prstGeom>
          <a:noFill/>
        </p:spPr>
      </p:pic>
      <p:pic>
        <p:nvPicPr>
          <p:cNvPr id="49" name="Picture 6" descr="https://www.kladokop.ru/global/images/catalog/2013/05/flywy5cn5n64ll_20130513_135_12_a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EFFFF"/>
              </a:clrFrom>
              <a:clrTo>
                <a:srgbClr val="FEFFFF">
                  <a:alpha val="0"/>
                </a:srgbClr>
              </a:clrTo>
            </a:clrChange>
          </a:blip>
          <a:srcRect l="14995" t="10506" r="12530" b="15769"/>
          <a:stretch>
            <a:fillRect/>
          </a:stretch>
        </p:blipFill>
        <p:spPr bwMode="auto">
          <a:xfrm>
            <a:off x="666800" y="4918720"/>
            <a:ext cx="720080" cy="720080"/>
          </a:xfrm>
          <a:prstGeom prst="rect">
            <a:avLst/>
          </a:prstGeom>
          <a:noFill/>
        </p:spPr>
      </p:pic>
      <p:pic>
        <p:nvPicPr>
          <p:cNvPr id="50" name="Picture 6" descr="https://www.kladokop.ru/global/images/catalog/2013/05/flywy5cn5n64ll_20130513_135_12_a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EFFFF"/>
              </a:clrFrom>
              <a:clrTo>
                <a:srgbClr val="FEFFFF">
                  <a:alpha val="0"/>
                </a:srgbClr>
              </a:clrTo>
            </a:clrChange>
          </a:blip>
          <a:srcRect l="14995" t="10506" r="12530" b="15769"/>
          <a:stretch>
            <a:fillRect/>
          </a:stretch>
        </p:blipFill>
        <p:spPr bwMode="auto">
          <a:xfrm>
            <a:off x="819200" y="5071120"/>
            <a:ext cx="720080" cy="720080"/>
          </a:xfrm>
          <a:prstGeom prst="rect">
            <a:avLst/>
          </a:prstGeom>
          <a:noFill/>
        </p:spPr>
      </p:pic>
      <p:pic>
        <p:nvPicPr>
          <p:cNvPr id="51" name="Picture 6" descr="https://www.kladokop.ru/global/images/catalog/2013/05/flywy5cn5n64ll_20130513_135_12_a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EFFFF"/>
              </a:clrFrom>
              <a:clrTo>
                <a:srgbClr val="FEFFFF">
                  <a:alpha val="0"/>
                </a:srgbClr>
              </a:clrTo>
            </a:clrChange>
          </a:blip>
          <a:srcRect l="14995" t="10506" r="12530" b="15769"/>
          <a:stretch>
            <a:fillRect/>
          </a:stretch>
        </p:blipFill>
        <p:spPr bwMode="auto">
          <a:xfrm>
            <a:off x="971600" y="5223520"/>
            <a:ext cx="720080" cy="720080"/>
          </a:xfrm>
          <a:prstGeom prst="rect">
            <a:avLst/>
          </a:prstGeom>
          <a:noFill/>
        </p:spPr>
      </p:pic>
      <p:pic>
        <p:nvPicPr>
          <p:cNvPr id="52" name="Picture 6" descr="https://www.kladokop.ru/global/images/catalog/2013/05/flywy5cn5n64ll_20130513_135_12_a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EFFFF"/>
              </a:clrFrom>
              <a:clrTo>
                <a:srgbClr val="FEFFFF">
                  <a:alpha val="0"/>
                </a:srgbClr>
              </a:clrTo>
            </a:clrChange>
          </a:blip>
          <a:srcRect l="14995" t="10506" r="12530" b="15769"/>
          <a:stretch>
            <a:fillRect/>
          </a:stretch>
        </p:blipFill>
        <p:spPr bwMode="auto">
          <a:xfrm>
            <a:off x="1124000" y="5375920"/>
            <a:ext cx="720080" cy="720080"/>
          </a:xfrm>
          <a:prstGeom prst="rect">
            <a:avLst/>
          </a:prstGeom>
          <a:noFill/>
        </p:spPr>
      </p:pic>
      <p:pic>
        <p:nvPicPr>
          <p:cNvPr id="53" name="Picture 6" descr="https://www.kladokop.ru/global/images/catalog/2013/05/flywy5cn5n64ll_20130513_135_12_a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EFFFF"/>
              </a:clrFrom>
              <a:clrTo>
                <a:srgbClr val="FEFFFF">
                  <a:alpha val="0"/>
                </a:srgbClr>
              </a:clrTo>
            </a:clrChange>
          </a:blip>
          <a:srcRect l="14995" t="10506" r="12530" b="15769"/>
          <a:stretch>
            <a:fillRect/>
          </a:stretch>
        </p:blipFill>
        <p:spPr bwMode="auto">
          <a:xfrm>
            <a:off x="1276400" y="5528320"/>
            <a:ext cx="720080" cy="720080"/>
          </a:xfrm>
          <a:prstGeom prst="rect">
            <a:avLst/>
          </a:prstGeom>
          <a:noFill/>
        </p:spPr>
      </p:pic>
      <p:pic>
        <p:nvPicPr>
          <p:cNvPr id="54" name="Picture 6" descr="https://www.kladokop.ru/global/images/catalog/2013/05/flywy5cn5n64ll_20130513_135_12_a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EFFFF"/>
              </a:clrFrom>
              <a:clrTo>
                <a:srgbClr val="FEFFFF">
                  <a:alpha val="0"/>
                </a:srgbClr>
              </a:clrTo>
            </a:clrChange>
          </a:blip>
          <a:srcRect l="14995" t="10506" r="12530" b="15769"/>
          <a:stretch>
            <a:fillRect/>
          </a:stretch>
        </p:blipFill>
        <p:spPr bwMode="auto">
          <a:xfrm>
            <a:off x="1428800" y="5680720"/>
            <a:ext cx="720080" cy="720080"/>
          </a:xfrm>
          <a:prstGeom prst="rect">
            <a:avLst/>
          </a:prstGeom>
          <a:noFill/>
        </p:spPr>
      </p:pic>
      <p:pic>
        <p:nvPicPr>
          <p:cNvPr id="55" name="Picture 6" descr="https://www.kladokop.ru/global/images/catalog/2013/05/flywy5cn5n64ll_20130513_135_12_a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EFFFF"/>
              </a:clrFrom>
              <a:clrTo>
                <a:srgbClr val="FEFFFF">
                  <a:alpha val="0"/>
                </a:srgbClr>
              </a:clrTo>
            </a:clrChange>
          </a:blip>
          <a:srcRect l="14995" t="10506" r="12530" b="15769"/>
          <a:stretch>
            <a:fillRect/>
          </a:stretch>
        </p:blipFill>
        <p:spPr bwMode="auto">
          <a:xfrm>
            <a:off x="1581200" y="5833120"/>
            <a:ext cx="720080" cy="720080"/>
          </a:xfrm>
          <a:prstGeom prst="rect">
            <a:avLst/>
          </a:prstGeom>
          <a:noFill/>
        </p:spPr>
      </p:pic>
      <p:pic>
        <p:nvPicPr>
          <p:cNvPr id="56" name="Picture 6" descr="https://www.kladokop.ru/global/images/catalog/2013/05/flywy5cn5n64ll_20130513_135_12_a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EFFFF"/>
              </a:clrFrom>
              <a:clrTo>
                <a:srgbClr val="FEFFFF">
                  <a:alpha val="0"/>
                </a:srgbClr>
              </a:clrTo>
            </a:clrChange>
          </a:blip>
          <a:srcRect l="14995" t="10506" r="12530" b="15769"/>
          <a:stretch>
            <a:fillRect/>
          </a:stretch>
        </p:blipFill>
        <p:spPr bwMode="auto">
          <a:xfrm>
            <a:off x="1733600" y="5985520"/>
            <a:ext cx="720080" cy="720080"/>
          </a:xfrm>
          <a:prstGeom prst="rect">
            <a:avLst/>
          </a:prstGeom>
          <a:noFill/>
        </p:spPr>
      </p:pic>
      <p:pic>
        <p:nvPicPr>
          <p:cNvPr id="69" name="Picture 6" descr="https://www.kladokop.ru/global/images/catalog/2013/05/flywy5cn5n64ll_20130513_135_12_a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EFFFF"/>
              </a:clrFrom>
              <a:clrTo>
                <a:srgbClr val="FEFFFF">
                  <a:alpha val="0"/>
                </a:srgbClr>
              </a:clrTo>
            </a:clrChange>
          </a:blip>
          <a:srcRect l="14995" t="10506" r="12530" b="15769"/>
          <a:stretch>
            <a:fillRect/>
          </a:stretch>
        </p:blipFill>
        <p:spPr bwMode="auto">
          <a:xfrm>
            <a:off x="8748464" y="3401616"/>
            <a:ext cx="720080" cy="720080"/>
          </a:xfrm>
          <a:prstGeom prst="rect">
            <a:avLst/>
          </a:prstGeom>
          <a:noFill/>
        </p:spPr>
      </p:pic>
      <p:pic>
        <p:nvPicPr>
          <p:cNvPr id="70" name="Picture 6" descr="https://www.kladokop.ru/global/images/catalog/2013/05/flywy5cn5n64ll_20130513_135_12_a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EFFFF"/>
              </a:clrFrom>
              <a:clrTo>
                <a:srgbClr val="FEFFFF">
                  <a:alpha val="0"/>
                </a:srgbClr>
              </a:clrTo>
            </a:clrChange>
          </a:blip>
          <a:srcRect l="14995" t="10506" r="12530" b="15769"/>
          <a:stretch>
            <a:fillRect/>
          </a:stretch>
        </p:blipFill>
        <p:spPr bwMode="auto">
          <a:xfrm>
            <a:off x="8676456" y="3545632"/>
            <a:ext cx="720080" cy="720080"/>
          </a:xfrm>
          <a:prstGeom prst="rect">
            <a:avLst/>
          </a:prstGeom>
          <a:noFill/>
        </p:spPr>
      </p:pic>
      <p:pic>
        <p:nvPicPr>
          <p:cNvPr id="71" name="Picture 6" descr="https://www.kladokop.ru/global/images/catalog/2013/05/flywy5cn5n64ll_20130513_135_12_a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EFFFF"/>
              </a:clrFrom>
              <a:clrTo>
                <a:srgbClr val="FEFFFF">
                  <a:alpha val="0"/>
                </a:srgbClr>
              </a:clrTo>
            </a:clrChange>
          </a:blip>
          <a:srcRect l="14995" t="10506" r="12530" b="15769"/>
          <a:stretch>
            <a:fillRect/>
          </a:stretch>
        </p:blipFill>
        <p:spPr bwMode="auto">
          <a:xfrm>
            <a:off x="8604448" y="3689648"/>
            <a:ext cx="720080" cy="720080"/>
          </a:xfrm>
          <a:prstGeom prst="rect">
            <a:avLst/>
          </a:prstGeom>
          <a:noFill/>
        </p:spPr>
      </p:pic>
      <p:pic>
        <p:nvPicPr>
          <p:cNvPr id="72" name="Picture 6" descr="https://www.kladokop.ru/global/images/catalog/2013/05/flywy5cn5n64ll_20130513_135_12_a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EFFFF"/>
              </a:clrFrom>
              <a:clrTo>
                <a:srgbClr val="FEFFFF">
                  <a:alpha val="0"/>
                </a:srgbClr>
              </a:clrTo>
            </a:clrChange>
          </a:blip>
          <a:srcRect l="14995" t="10506" r="12530" b="15769"/>
          <a:stretch>
            <a:fillRect/>
          </a:stretch>
        </p:blipFill>
        <p:spPr bwMode="auto">
          <a:xfrm>
            <a:off x="8532440" y="3833664"/>
            <a:ext cx="720080" cy="720080"/>
          </a:xfrm>
          <a:prstGeom prst="rect">
            <a:avLst/>
          </a:prstGeom>
          <a:noFill/>
        </p:spPr>
      </p:pic>
      <p:pic>
        <p:nvPicPr>
          <p:cNvPr id="73" name="Picture 6" descr="https://www.kladokop.ru/global/images/catalog/2013/05/flywy5cn5n64ll_20130513_135_12_a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EFFFF"/>
              </a:clrFrom>
              <a:clrTo>
                <a:srgbClr val="FEFFFF">
                  <a:alpha val="0"/>
                </a:srgbClr>
              </a:clrTo>
            </a:clrChange>
          </a:blip>
          <a:srcRect l="14995" t="10506" r="12530" b="15769"/>
          <a:stretch>
            <a:fillRect/>
          </a:stretch>
        </p:blipFill>
        <p:spPr bwMode="auto">
          <a:xfrm>
            <a:off x="8460432" y="3977680"/>
            <a:ext cx="720080" cy="720080"/>
          </a:xfrm>
          <a:prstGeom prst="rect">
            <a:avLst/>
          </a:prstGeom>
          <a:noFill/>
        </p:spPr>
      </p:pic>
      <p:pic>
        <p:nvPicPr>
          <p:cNvPr id="74" name="Picture 6" descr="https://www.kladokop.ru/global/images/catalog/2013/05/flywy5cn5n64ll_20130513_135_12_a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EFFFF"/>
              </a:clrFrom>
              <a:clrTo>
                <a:srgbClr val="FEFFFF">
                  <a:alpha val="0"/>
                </a:srgbClr>
              </a:clrTo>
            </a:clrChange>
          </a:blip>
          <a:srcRect l="14995" t="10506" r="12530" b="15769"/>
          <a:stretch>
            <a:fillRect/>
          </a:stretch>
        </p:blipFill>
        <p:spPr bwMode="auto">
          <a:xfrm>
            <a:off x="8316416" y="4121696"/>
            <a:ext cx="720080" cy="720080"/>
          </a:xfrm>
          <a:prstGeom prst="rect">
            <a:avLst/>
          </a:prstGeom>
          <a:noFill/>
        </p:spPr>
      </p:pic>
      <p:pic>
        <p:nvPicPr>
          <p:cNvPr id="75" name="Picture 6" descr="https://www.kladokop.ru/global/images/catalog/2013/05/flywy5cn5n64ll_20130513_135_12_a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EFFFF"/>
              </a:clrFrom>
              <a:clrTo>
                <a:srgbClr val="FEFFFF">
                  <a:alpha val="0"/>
                </a:srgbClr>
              </a:clrTo>
            </a:clrChange>
          </a:blip>
          <a:srcRect l="14995" t="10506" r="12530" b="15769"/>
          <a:stretch>
            <a:fillRect/>
          </a:stretch>
        </p:blipFill>
        <p:spPr bwMode="auto">
          <a:xfrm>
            <a:off x="8244408" y="4265712"/>
            <a:ext cx="720080" cy="720080"/>
          </a:xfrm>
          <a:prstGeom prst="rect">
            <a:avLst/>
          </a:prstGeom>
          <a:noFill/>
        </p:spPr>
      </p:pic>
      <p:pic>
        <p:nvPicPr>
          <p:cNvPr id="76" name="Picture 6" descr="https://www.kladokop.ru/global/images/catalog/2013/05/flywy5cn5n64ll_20130513_135_12_a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EFFFF"/>
              </a:clrFrom>
              <a:clrTo>
                <a:srgbClr val="FEFFFF">
                  <a:alpha val="0"/>
                </a:srgbClr>
              </a:clrTo>
            </a:clrChange>
          </a:blip>
          <a:srcRect l="14995" t="10506" r="12530" b="15769"/>
          <a:stretch>
            <a:fillRect/>
          </a:stretch>
        </p:blipFill>
        <p:spPr bwMode="auto">
          <a:xfrm>
            <a:off x="8172400" y="4409728"/>
            <a:ext cx="720080" cy="720080"/>
          </a:xfrm>
          <a:prstGeom prst="rect">
            <a:avLst/>
          </a:prstGeom>
          <a:noFill/>
        </p:spPr>
      </p:pic>
      <p:pic>
        <p:nvPicPr>
          <p:cNvPr id="77" name="Picture 6" descr="https://www.kladokop.ru/global/images/catalog/2013/05/flywy5cn5n64ll_20130513_135_12_a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EFFFF"/>
              </a:clrFrom>
              <a:clrTo>
                <a:srgbClr val="FEFFFF">
                  <a:alpha val="0"/>
                </a:srgbClr>
              </a:clrTo>
            </a:clrChange>
          </a:blip>
          <a:srcRect l="14995" t="10506" r="12530" b="15769"/>
          <a:stretch>
            <a:fillRect/>
          </a:stretch>
        </p:blipFill>
        <p:spPr bwMode="auto">
          <a:xfrm>
            <a:off x="8100392" y="4553744"/>
            <a:ext cx="720080" cy="720080"/>
          </a:xfrm>
          <a:prstGeom prst="rect">
            <a:avLst/>
          </a:prstGeom>
          <a:noFill/>
        </p:spPr>
      </p:pic>
      <p:pic>
        <p:nvPicPr>
          <p:cNvPr id="78" name="Picture 6" descr="https://www.kladokop.ru/global/images/catalog/2013/05/flywy5cn5n64ll_20130513_135_12_a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EFFFF"/>
              </a:clrFrom>
              <a:clrTo>
                <a:srgbClr val="FEFFFF">
                  <a:alpha val="0"/>
                </a:srgbClr>
              </a:clrTo>
            </a:clrChange>
          </a:blip>
          <a:srcRect l="14995" t="10506" r="12530" b="15769"/>
          <a:stretch>
            <a:fillRect/>
          </a:stretch>
        </p:blipFill>
        <p:spPr bwMode="auto">
          <a:xfrm>
            <a:off x="8028384" y="4697760"/>
            <a:ext cx="720080" cy="720080"/>
          </a:xfrm>
          <a:prstGeom prst="rect">
            <a:avLst/>
          </a:prstGeom>
          <a:noFill/>
        </p:spPr>
      </p:pic>
      <p:pic>
        <p:nvPicPr>
          <p:cNvPr id="79" name="Picture 6" descr="https://www.kladokop.ru/global/images/catalog/2013/05/flywy5cn5n64ll_20130513_135_12_a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EFFFF"/>
              </a:clrFrom>
              <a:clrTo>
                <a:srgbClr val="FEFFFF">
                  <a:alpha val="0"/>
                </a:srgbClr>
              </a:clrTo>
            </a:clrChange>
          </a:blip>
          <a:srcRect l="14995" t="10506" r="12530" b="15769"/>
          <a:stretch>
            <a:fillRect/>
          </a:stretch>
        </p:blipFill>
        <p:spPr bwMode="auto">
          <a:xfrm>
            <a:off x="7956376" y="4841776"/>
            <a:ext cx="720080" cy="720080"/>
          </a:xfrm>
          <a:prstGeom prst="rect">
            <a:avLst/>
          </a:prstGeom>
          <a:noFill/>
        </p:spPr>
      </p:pic>
      <p:pic>
        <p:nvPicPr>
          <p:cNvPr id="80" name="Picture 6" descr="https://www.kladokop.ru/global/images/catalog/2013/05/flywy5cn5n64ll_20130513_135_12_a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EFFFF"/>
              </a:clrFrom>
              <a:clrTo>
                <a:srgbClr val="FEFFFF">
                  <a:alpha val="0"/>
                </a:srgbClr>
              </a:clrTo>
            </a:clrChange>
          </a:blip>
          <a:srcRect l="14995" t="10506" r="12530" b="15769"/>
          <a:stretch>
            <a:fillRect/>
          </a:stretch>
        </p:blipFill>
        <p:spPr bwMode="auto">
          <a:xfrm>
            <a:off x="7884368" y="4985792"/>
            <a:ext cx="720080" cy="720080"/>
          </a:xfrm>
          <a:prstGeom prst="rect">
            <a:avLst/>
          </a:prstGeom>
          <a:noFill/>
        </p:spPr>
      </p:pic>
      <p:pic>
        <p:nvPicPr>
          <p:cNvPr id="81" name="Picture 6" descr="https://www.kladokop.ru/global/images/catalog/2013/05/flywy5cn5n64ll_20130513_135_12_a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EFFFF"/>
              </a:clrFrom>
              <a:clrTo>
                <a:srgbClr val="FEFFFF">
                  <a:alpha val="0"/>
                </a:srgbClr>
              </a:clrTo>
            </a:clrChange>
          </a:blip>
          <a:srcRect l="14995" t="10506" r="12530" b="15769"/>
          <a:stretch>
            <a:fillRect/>
          </a:stretch>
        </p:blipFill>
        <p:spPr bwMode="auto">
          <a:xfrm>
            <a:off x="7812360" y="5057800"/>
            <a:ext cx="720080" cy="720080"/>
          </a:xfrm>
          <a:prstGeom prst="rect">
            <a:avLst/>
          </a:prstGeom>
          <a:noFill/>
        </p:spPr>
      </p:pic>
      <p:pic>
        <p:nvPicPr>
          <p:cNvPr id="82" name="Picture 6" descr="https://www.kladokop.ru/global/images/catalog/2013/05/flywy5cn5n64ll_20130513_135_12_a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EFFFF"/>
              </a:clrFrom>
              <a:clrTo>
                <a:srgbClr val="FEFFFF">
                  <a:alpha val="0"/>
                </a:srgbClr>
              </a:clrTo>
            </a:clrChange>
          </a:blip>
          <a:srcRect l="14995" t="10506" r="12530" b="15769"/>
          <a:stretch>
            <a:fillRect/>
          </a:stretch>
        </p:blipFill>
        <p:spPr bwMode="auto">
          <a:xfrm>
            <a:off x="7740352" y="5201816"/>
            <a:ext cx="720080" cy="720080"/>
          </a:xfrm>
          <a:prstGeom prst="rect">
            <a:avLst/>
          </a:prstGeom>
          <a:noFill/>
        </p:spPr>
      </p:pic>
      <p:pic>
        <p:nvPicPr>
          <p:cNvPr id="83" name="Picture 6" descr="https://www.kladokop.ru/global/images/catalog/2013/05/flywy5cn5n64ll_20130513_135_12_a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EFFFF"/>
              </a:clrFrom>
              <a:clrTo>
                <a:srgbClr val="FEFFFF">
                  <a:alpha val="0"/>
                </a:srgbClr>
              </a:clrTo>
            </a:clrChange>
          </a:blip>
          <a:srcRect l="14995" t="10506" r="12530" b="15769"/>
          <a:stretch>
            <a:fillRect/>
          </a:stretch>
        </p:blipFill>
        <p:spPr bwMode="auto">
          <a:xfrm>
            <a:off x="7668344" y="5345832"/>
            <a:ext cx="720080" cy="720080"/>
          </a:xfrm>
          <a:prstGeom prst="rect">
            <a:avLst/>
          </a:prstGeom>
          <a:noFill/>
        </p:spPr>
      </p:pic>
      <p:pic>
        <p:nvPicPr>
          <p:cNvPr id="84" name="Picture 6" descr="https://www.kladokop.ru/global/images/catalog/2013/05/flywy5cn5n64ll_20130513_135_12_a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EFFFF"/>
              </a:clrFrom>
              <a:clrTo>
                <a:srgbClr val="FEFFFF">
                  <a:alpha val="0"/>
                </a:srgbClr>
              </a:clrTo>
            </a:clrChange>
          </a:blip>
          <a:srcRect l="14995" t="10506" r="12530" b="15769"/>
          <a:stretch>
            <a:fillRect/>
          </a:stretch>
        </p:blipFill>
        <p:spPr bwMode="auto">
          <a:xfrm>
            <a:off x="7596336" y="5489848"/>
            <a:ext cx="720080" cy="720080"/>
          </a:xfrm>
          <a:prstGeom prst="rect">
            <a:avLst/>
          </a:prstGeom>
          <a:noFill/>
        </p:spPr>
      </p:pic>
      <p:pic>
        <p:nvPicPr>
          <p:cNvPr id="85" name="Picture 6" descr="https://www.kladokop.ru/global/images/catalog/2013/05/flywy5cn5n64ll_20130513_135_12_a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EFFFF"/>
              </a:clrFrom>
              <a:clrTo>
                <a:srgbClr val="FEFFFF">
                  <a:alpha val="0"/>
                </a:srgbClr>
              </a:clrTo>
            </a:clrChange>
          </a:blip>
          <a:srcRect l="14995" t="10506" r="12530" b="15769"/>
          <a:stretch>
            <a:fillRect/>
          </a:stretch>
        </p:blipFill>
        <p:spPr bwMode="auto">
          <a:xfrm>
            <a:off x="7452320" y="5633864"/>
            <a:ext cx="720080" cy="720080"/>
          </a:xfrm>
          <a:prstGeom prst="rect">
            <a:avLst/>
          </a:prstGeom>
          <a:noFill/>
        </p:spPr>
      </p:pic>
      <p:pic>
        <p:nvPicPr>
          <p:cNvPr id="86" name="Picture 6" descr="https://www.kladokop.ru/global/images/catalog/2013/05/flywy5cn5n64ll_20130513_135_12_a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EFFFF"/>
              </a:clrFrom>
              <a:clrTo>
                <a:srgbClr val="FEFFFF">
                  <a:alpha val="0"/>
                </a:srgbClr>
              </a:clrTo>
            </a:clrChange>
          </a:blip>
          <a:srcRect l="14995" t="10506" r="12530" b="15769"/>
          <a:stretch>
            <a:fillRect/>
          </a:stretch>
        </p:blipFill>
        <p:spPr bwMode="auto">
          <a:xfrm>
            <a:off x="7380312" y="5777880"/>
            <a:ext cx="720080" cy="720080"/>
          </a:xfrm>
          <a:prstGeom prst="rect">
            <a:avLst/>
          </a:prstGeom>
          <a:noFill/>
        </p:spPr>
      </p:pic>
      <p:pic>
        <p:nvPicPr>
          <p:cNvPr id="87" name="Picture 6" descr="https://www.kladokop.ru/global/images/catalog/2013/05/flywy5cn5n64ll_20130513_135_12_a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EFFFF"/>
              </a:clrFrom>
              <a:clrTo>
                <a:srgbClr val="FEFFFF">
                  <a:alpha val="0"/>
                </a:srgbClr>
              </a:clrTo>
            </a:clrChange>
          </a:blip>
          <a:srcRect l="14995" t="10506" r="12530" b="15769"/>
          <a:stretch>
            <a:fillRect/>
          </a:stretch>
        </p:blipFill>
        <p:spPr bwMode="auto">
          <a:xfrm>
            <a:off x="7308304" y="5921896"/>
            <a:ext cx="720080" cy="720080"/>
          </a:xfrm>
          <a:prstGeom prst="rect">
            <a:avLst/>
          </a:prstGeom>
          <a:noFill/>
        </p:spPr>
      </p:pic>
      <p:pic>
        <p:nvPicPr>
          <p:cNvPr id="88" name="Picture 6" descr="https://www.kladokop.ru/global/images/catalog/2013/05/flywy5cn5n64ll_20130513_135_12_a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EFFFF"/>
              </a:clrFrom>
              <a:clrTo>
                <a:srgbClr val="FEFFFF">
                  <a:alpha val="0"/>
                </a:srgbClr>
              </a:clrTo>
            </a:clrChange>
          </a:blip>
          <a:srcRect l="14995" t="10506" r="12530" b="15769"/>
          <a:stretch>
            <a:fillRect/>
          </a:stretch>
        </p:blipFill>
        <p:spPr bwMode="auto">
          <a:xfrm>
            <a:off x="7164288" y="6137920"/>
            <a:ext cx="720080" cy="720080"/>
          </a:xfrm>
          <a:prstGeom prst="rect">
            <a:avLst/>
          </a:prstGeom>
          <a:noFill/>
        </p:spPr>
      </p:pic>
      <p:pic>
        <p:nvPicPr>
          <p:cNvPr id="99" name="Picture 6" descr="https://www.kladokop.ru/global/images/catalog/2013/05/flywy5cn5n64ll_20130513_135_12_a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EFFFF"/>
              </a:clrFrom>
              <a:clrTo>
                <a:srgbClr val="FEFFFF">
                  <a:alpha val="0"/>
                </a:srgbClr>
              </a:clrTo>
            </a:clrChange>
          </a:blip>
          <a:srcRect l="14995" t="10506" r="12530" b="15769"/>
          <a:stretch>
            <a:fillRect/>
          </a:stretch>
        </p:blipFill>
        <p:spPr bwMode="auto">
          <a:xfrm>
            <a:off x="1475656" y="2924944"/>
            <a:ext cx="720080" cy="720080"/>
          </a:xfrm>
          <a:prstGeom prst="rect">
            <a:avLst/>
          </a:prstGeom>
          <a:noFill/>
        </p:spPr>
      </p:pic>
      <p:pic>
        <p:nvPicPr>
          <p:cNvPr id="100" name="Picture 6" descr="https://www.kladokop.ru/global/images/catalog/2013/05/flywy5cn5n64ll_20130513_135_12_a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EFFFF"/>
              </a:clrFrom>
              <a:clrTo>
                <a:srgbClr val="FEFFFF">
                  <a:alpha val="0"/>
                </a:srgbClr>
              </a:clrTo>
            </a:clrChange>
          </a:blip>
          <a:srcRect l="14995" t="10506" r="12530" b="15769"/>
          <a:stretch>
            <a:fillRect/>
          </a:stretch>
        </p:blipFill>
        <p:spPr bwMode="auto">
          <a:xfrm>
            <a:off x="1619672" y="2996952"/>
            <a:ext cx="720080" cy="720080"/>
          </a:xfrm>
          <a:prstGeom prst="rect">
            <a:avLst/>
          </a:prstGeom>
          <a:noFill/>
        </p:spPr>
      </p:pic>
      <p:pic>
        <p:nvPicPr>
          <p:cNvPr id="101" name="Picture 6" descr="https://www.kladokop.ru/global/images/catalog/2013/05/flywy5cn5n64ll_20130513_135_12_a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EFFFF"/>
              </a:clrFrom>
              <a:clrTo>
                <a:srgbClr val="FEFFFF">
                  <a:alpha val="0"/>
                </a:srgbClr>
              </a:clrTo>
            </a:clrChange>
          </a:blip>
          <a:srcRect l="14995" t="10506" r="12530" b="15769"/>
          <a:stretch>
            <a:fillRect/>
          </a:stretch>
        </p:blipFill>
        <p:spPr bwMode="auto">
          <a:xfrm>
            <a:off x="1763688" y="3068960"/>
            <a:ext cx="720080" cy="720080"/>
          </a:xfrm>
          <a:prstGeom prst="rect">
            <a:avLst/>
          </a:prstGeom>
          <a:noFill/>
        </p:spPr>
      </p:pic>
      <p:pic>
        <p:nvPicPr>
          <p:cNvPr id="102" name="Picture 6" descr="https://www.kladokop.ru/global/images/catalog/2013/05/flywy5cn5n64ll_20130513_135_12_a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EFFFF"/>
              </a:clrFrom>
              <a:clrTo>
                <a:srgbClr val="FEFFFF">
                  <a:alpha val="0"/>
                </a:srgbClr>
              </a:clrTo>
            </a:clrChange>
          </a:blip>
          <a:srcRect l="14995" t="10506" r="12530" b="15769"/>
          <a:stretch>
            <a:fillRect/>
          </a:stretch>
        </p:blipFill>
        <p:spPr bwMode="auto">
          <a:xfrm>
            <a:off x="1907704" y="3212976"/>
            <a:ext cx="720080" cy="720080"/>
          </a:xfrm>
          <a:prstGeom prst="rect">
            <a:avLst/>
          </a:prstGeom>
          <a:noFill/>
        </p:spPr>
      </p:pic>
      <p:pic>
        <p:nvPicPr>
          <p:cNvPr id="103" name="Picture 6" descr="https://www.kladokop.ru/global/images/catalog/2013/05/flywy5cn5n64ll_20130513_135_12_a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4995" t="10506" r="12530" b="15769"/>
          <a:stretch>
            <a:fillRect/>
          </a:stretch>
        </p:blipFill>
        <p:spPr bwMode="auto">
          <a:xfrm>
            <a:off x="3299520" y="6188968"/>
            <a:ext cx="720080" cy="720080"/>
          </a:xfrm>
          <a:prstGeom prst="rect">
            <a:avLst/>
          </a:prstGeom>
          <a:noFill/>
        </p:spPr>
      </p:pic>
      <p:pic>
        <p:nvPicPr>
          <p:cNvPr id="104" name="Picture 6" descr="https://www.kladokop.ru/global/images/catalog/2013/05/flywy5cn5n64ll_20130513_135_12_a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EFFFF"/>
              </a:clrFrom>
              <a:clrTo>
                <a:srgbClr val="FEFFFF">
                  <a:alpha val="0"/>
                </a:srgbClr>
              </a:clrTo>
            </a:clrChange>
          </a:blip>
          <a:srcRect l="14995" t="10506" r="12530" b="15769"/>
          <a:stretch>
            <a:fillRect/>
          </a:stretch>
        </p:blipFill>
        <p:spPr bwMode="auto">
          <a:xfrm>
            <a:off x="2051720" y="3356992"/>
            <a:ext cx="720080" cy="720080"/>
          </a:xfrm>
          <a:prstGeom prst="rect">
            <a:avLst/>
          </a:prstGeom>
          <a:noFill/>
        </p:spPr>
      </p:pic>
      <p:pic>
        <p:nvPicPr>
          <p:cNvPr id="105" name="Picture 6" descr="https://www.kladokop.ru/global/images/catalog/2013/05/flywy5cn5n64ll_20130513_135_12_a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EFFFF"/>
              </a:clrFrom>
              <a:clrTo>
                <a:srgbClr val="FEFFFF">
                  <a:alpha val="0"/>
                </a:srgbClr>
              </a:clrTo>
            </a:clrChange>
          </a:blip>
          <a:srcRect l="14995" t="10506" r="12530" b="15769"/>
          <a:stretch>
            <a:fillRect/>
          </a:stretch>
        </p:blipFill>
        <p:spPr bwMode="auto">
          <a:xfrm>
            <a:off x="2195736" y="3501008"/>
            <a:ext cx="720080" cy="720080"/>
          </a:xfrm>
          <a:prstGeom prst="rect">
            <a:avLst/>
          </a:prstGeom>
          <a:noFill/>
        </p:spPr>
      </p:pic>
      <p:pic>
        <p:nvPicPr>
          <p:cNvPr id="106" name="Picture 6" descr="https://www.kladokop.ru/global/images/catalog/2013/05/flywy5cn5n64ll_20130513_135_12_a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EFFFF"/>
              </a:clrFrom>
              <a:clrTo>
                <a:srgbClr val="FEFFFF">
                  <a:alpha val="0"/>
                </a:srgbClr>
              </a:clrTo>
            </a:clrChange>
          </a:blip>
          <a:srcRect l="14995" t="10506" r="12530" b="15769"/>
          <a:stretch>
            <a:fillRect/>
          </a:stretch>
        </p:blipFill>
        <p:spPr bwMode="auto">
          <a:xfrm>
            <a:off x="2339752" y="3573016"/>
            <a:ext cx="720080" cy="720080"/>
          </a:xfrm>
          <a:prstGeom prst="rect">
            <a:avLst/>
          </a:prstGeom>
          <a:noFill/>
        </p:spPr>
      </p:pic>
      <p:pic>
        <p:nvPicPr>
          <p:cNvPr id="107" name="Picture 6" descr="https://www.kladokop.ru/global/images/catalog/2013/05/flywy5cn5n64ll_20130513_135_12_a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EFFFF"/>
              </a:clrFrom>
              <a:clrTo>
                <a:srgbClr val="FEFFFF">
                  <a:alpha val="0"/>
                </a:srgbClr>
              </a:clrTo>
            </a:clrChange>
          </a:blip>
          <a:srcRect l="14995" t="10506" r="12530" b="15769"/>
          <a:stretch>
            <a:fillRect/>
          </a:stretch>
        </p:blipFill>
        <p:spPr bwMode="auto">
          <a:xfrm>
            <a:off x="2483768" y="3645024"/>
            <a:ext cx="720080" cy="720080"/>
          </a:xfrm>
          <a:prstGeom prst="rect">
            <a:avLst/>
          </a:prstGeom>
          <a:noFill/>
        </p:spPr>
      </p:pic>
      <p:pic>
        <p:nvPicPr>
          <p:cNvPr id="108" name="Picture 6" descr="https://www.kladokop.ru/global/images/catalog/2013/05/flywy5cn5n64ll_20130513_135_12_a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EFFFF"/>
              </a:clrFrom>
              <a:clrTo>
                <a:srgbClr val="FEFFFF">
                  <a:alpha val="0"/>
                </a:srgbClr>
              </a:clrTo>
            </a:clrChange>
          </a:blip>
          <a:srcRect l="14995" t="10506" r="12530" b="15769"/>
          <a:stretch>
            <a:fillRect/>
          </a:stretch>
        </p:blipFill>
        <p:spPr bwMode="auto">
          <a:xfrm>
            <a:off x="2555776" y="3717032"/>
            <a:ext cx="720080" cy="720080"/>
          </a:xfrm>
          <a:prstGeom prst="rect">
            <a:avLst/>
          </a:prstGeom>
          <a:noFill/>
        </p:spPr>
      </p:pic>
      <p:pic>
        <p:nvPicPr>
          <p:cNvPr id="130" name="Picture 6" descr="https://www.kladokop.ru/global/images/catalog/2013/05/flywy5cn5n64ll_20130513_135_12_a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EFFFF"/>
              </a:clrFrom>
              <a:clrTo>
                <a:srgbClr val="FEFFFF">
                  <a:alpha val="0"/>
                </a:srgbClr>
              </a:clrTo>
            </a:clrChange>
          </a:blip>
          <a:srcRect l="14995" t="10506" r="12530" b="15769"/>
          <a:stretch>
            <a:fillRect/>
          </a:stretch>
        </p:blipFill>
        <p:spPr bwMode="auto">
          <a:xfrm>
            <a:off x="2699792" y="3789040"/>
            <a:ext cx="720080" cy="720080"/>
          </a:xfrm>
          <a:prstGeom prst="rect">
            <a:avLst/>
          </a:prstGeom>
          <a:noFill/>
        </p:spPr>
      </p:pic>
      <p:pic>
        <p:nvPicPr>
          <p:cNvPr id="131" name="Picture 6" descr="https://www.kladokop.ru/global/images/catalog/2013/05/flywy5cn5n64ll_20130513_135_12_a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EFFFF"/>
              </a:clrFrom>
              <a:clrTo>
                <a:srgbClr val="FEFFFF">
                  <a:alpha val="0"/>
                </a:srgbClr>
              </a:clrTo>
            </a:clrChange>
          </a:blip>
          <a:srcRect l="14995" t="10506" r="12530" b="15769"/>
          <a:stretch>
            <a:fillRect/>
          </a:stretch>
        </p:blipFill>
        <p:spPr bwMode="auto">
          <a:xfrm>
            <a:off x="2771800" y="3861048"/>
            <a:ext cx="720080" cy="720080"/>
          </a:xfrm>
          <a:prstGeom prst="rect">
            <a:avLst/>
          </a:prstGeom>
          <a:noFill/>
        </p:spPr>
      </p:pic>
      <p:pic>
        <p:nvPicPr>
          <p:cNvPr id="132" name="Picture 6" descr="https://www.kladokop.ru/global/images/catalog/2013/05/flywy5cn5n64ll_20130513_135_12_a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EFFFF"/>
              </a:clrFrom>
              <a:clrTo>
                <a:srgbClr val="FEFFFF">
                  <a:alpha val="0"/>
                </a:srgbClr>
              </a:clrTo>
            </a:clrChange>
          </a:blip>
          <a:srcRect l="14995" t="10506" r="12530" b="15769"/>
          <a:stretch>
            <a:fillRect/>
          </a:stretch>
        </p:blipFill>
        <p:spPr bwMode="auto">
          <a:xfrm>
            <a:off x="2915816" y="3933056"/>
            <a:ext cx="720080" cy="720080"/>
          </a:xfrm>
          <a:prstGeom prst="rect">
            <a:avLst/>
          </a:prstGeom>
          <a:noFill/>
        </p:spPr>
      </p:pic>
      <p:pic>
        <p:nvPicPr>
          <p:cNvPr id="133" name="Picture 6" descr="https://www.kladokop.ru/global/images/catalog/2013/05/flywy5cn5n64ll_20130513_135_12_a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EFFFF"/>
              </a:clrFrom>
              <a:clrTo>
                <a:srgbClr val="FEFFFF">
                  <a:alpha val="0"/>
                </a:srgbClr>
              </a:clrTo>
            </a:clrChange>
          </a:blip>
          <a:srcRect l="14995" t="10506" r="12530" b="15769"/>
          <a:stretch>
            <a:fillRect/>
          </a:stretch>
        </p:blipFill>
        <p:spPr bwMode="auto">
          <a:xfrm>
            <a:off x="3059832" y="4005064"/>
            <a:ext cx="720080" cy="720080"/>
          </a:xfrm>
          <a:prstGeom prst="rect">
            <a:avLst/>
          </a:prstGeom>
          <a:noFill/>
        </p:spPr>
      </p:pic>
      <p:pic>
        <p:nvPicPr>
          <p:cNvPr id="134" name="Picture 6" descr="https://www.kladokop.ru/global/images/catalog/2013/05/flywy5cn5n64ll_20130513_135_12_a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EFFFF"/>
              </a:clrFrom>
              <a:clrTo>
                <a:srgbClr val="FEFFFF">
                  <a:alpha val="0"/>
                </a:srgbClr>
              </a:clrTo>
            </a:clrChange>
          </a:blip>
          <a:srcRect l="14995" t="10506" r="12530" b="15769"/>
          <a:stretch>
            <a:fillRect/>
          </a:stretch>
        </p:blipFill>
        <p:spPr bwMode="auto">
          <a:xfrm>
            <a:off x="3203848" y="4077072"/>
            <a:ext cx="720080" cy="720080"/>
          </a:xfrm>
          <a:prstGeom prst="rect">
            <a:avLst/>
          </a:prstGeom>
          <a:noFill/>
        </p:spPr>
      </p:pic>
      <p:pic>
        <p:nvPicPr>
          <p:cNvPr id="135" name="Picture 6" descr="https://www.kladokop.ru/global/images/catalog/2013/05/flywy5cn5n64ll_20130513_135_12_a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EFFFF"/>
              </a:clrFrom>
              <a:clrTo>
                <a:srgbClr val="FEFFFF">
                  <a:alpha val="0"/>
                </a:srgbClr>
              </a:clrTo>
            </a:clrChange>
          </a:blip>
          <a:srcRect l="14995" t="10506" r="12530" b="15769"/>
          <a:stretch>
            <a:fillRect/>
          </a:stretch>
        </p:blipFill>
        <p:spPr bwMode="auto">
          <a:xfrm>
            <a:off x="3347864" y="4149080"/>
            <a:ext cx="720080" cy="720080"/>
          </a:xfrm>
          <a:prstGeom prst="rect">
            <a:avLst/>
          </a:prstGeom>
          <a:noFill/>
        </p:spPr>
      </p:pic>
      <p:pic>
        <p:nvPicPr>
          <p:cNvPr id="136" name="Picture 6" descr="https://www.kladokop.ru/global/images/catalog/2013/05/flywy5cn5n64ll_20130513_135_12_a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EFFFF"/>
              </a:clrFrom>
              <a:clrTo>
                <a:srgbClr val="FEFFFF">
                  <a:alpha val="0"/>
                </a:srgbClr>
              </a:clrTo>
            </a:clrChange>
          </a:blip>
          <a:srcRect l="14995" t="10506" r="12530" b="15769"/>
          <a:stretch>
            <a:fillRect/>
          </a:stretch>
        </p:blipFill>
        <p:spPr bwMode="auto">
          <a:xfrm>
            <a:off x="3491880" y="4221088"/>
            <a:ext cx="720080" cy="720080"/>
          </a:xfrm>
          <a:prstGeom prst="rect">
            <a:avLst/>
          </a:prstGeom>
          <a:noFill/>
        </p:spPr>
      </p:pic>
      <p:pic>
        <p:nvPicPr>
          <p:cNvPr id="137" name="Picture 6" descr="https://www.kladokop.ru/global/images/catalog/2013/05/flywy5cn5n64ll_20130513_135_12_a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EFFFF"/>
              </a:clrFrom>
              <a:clrTo>
                <a:srgbClr val="FEFFFF">
                  <a:alpha val="0"/>
                </a:srgbClr>
              </a:clrTo>
            </a:clrChange>
          </a:blip>
          <a:srcRect l="14995" t="10506" r="12530" b="15769"/>
          <a:stretch>
            <a:fillRect/>
          </a:stretch>
        </p:blipFill>
        <p:spPr bwMode="auto">
          <a:xfrm>
            <a:off x="3635896" y="4293096"/>
            <a:ext cx="720080" cy="720080"/>
          </a:xfrm>
          <a:prstGeom prst="rect">
            <a:avLst/>
          </a:prstGeom>
          <a:noFill/>
        </p:spPr>
      </p:pic>
      <p:pic>
        <p:nvPicPr>
          <p:cNvPr id="138" name="Picture 6" descr="https://www.kladokop.ru/global/images/catalog/2013/05/flywy5cn5n64ll_20130513_135_12_a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EFFFF"/>
              </a:clrFrom>
              <a:clrTo>
                <a:srgbClr val="FEFFFF">
                  <a:alpha val="0"/>
                </a:srgbClr>
              </a:clrTo>
            </a:clrChange>
          </a:blip>
          <a:srcRect l="14995" t="10506" r="12530" b="15769"/>
          <a:stretch>
            <a:fillRect/>
          </a:stretch>
        </p:blipFill>
        <p:spPr bwMode="auto">
          <a:xfrm>
            <a:off x="3779912" y="4365104"/>
            <a:ext cx="720080" cy="720080"/>
          </a:xfrm>
          <a:prstGeom prst="rect">
            <a:avLst/>
          </a:prstGeom>
          <a:noFill/>
        </p:spPr>
      </p:pic>
      <p:pic>
        <p:nvPicPr>
          <p:cNvPr id="139" name="Picture 6" descr="https://www.kladokop.ru/global/images/catalog/2013/05/flywy5cn5n64ll_20130513_135_12_a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EFFFF"/>
              </a:clrFrom>
              <a:clrTo>
                <a:srgbClr val="FEFFFF">
                  <a:alpha val="0"/>
                </a:srgbClr>
              </a:clrTo>
            </a:clrChange>
          </a:blip>
          <a:srcRect l="14995" t="10506" r="12530" b="15769"/>
          <a:stretch>
            <a:fillRect/>
          </a:stretch>
        </p:blipFill>
        <p:spPr bwMode="auto">
          <a:xfrm>
            <a:off x="3923928" y="4437112"/>
            <a:ext cx="720080" cy="720080"/>
          </a:xfrm>
          <a:prstGeom prst="rect">
            <a:avLst/>
          </a:prstGeom>
          <a:noFill/>
        </p:spPr>
      </p:pic>
      <p:pic>
        <p:nvPicPr>
          <p:cNvPr id="140" name="Picture 6" descr="https://www.kladokop.ru/global/images/catalog/2013/05/flywy5cn5n64ll_20130513_135_12_a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EFFFF"/>
              </a:clrFrom>
              <a:clrTo>
                <a:srgbClr val="FEFFFF">
                  <a:alpha val="0"/>
                </a:srgbClr>
              </a:clrTo>
            </a:clrChange>
          </a:blip>
          <a:srcRect l="14995" t="10506" r="12530" b="15769"/>
          <a:stretch>
            <a:fillRect/>
          </a:stretch>
        </p:blipFill>
        <p:spPr bwMode="auto">
          <a:xfrm>
            <a:off x="3995936" y="4509120"/>
            <a:ext cx="720080" cy="720080"/>
          </a:xfrm>
          <a:prstGeom prst="rect">
            <a:avLst/>
          </a:prstGeom>
          <a:noFill/>
        </p:spPr>
      </p:pic>
      <p:pic>
        <p:nvPicPr>
          <p:cNvPr id="141" name="Picture 6" descr="https://www.kladokop.ru/global/images/catalog/2013/05/flywy5cn5n64ll_20130513_135_12_a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EFFFF"/>
              </a:clrFrom>
              <a:clrTo>
                <a:srgbClr val="FEFFFF">
                  <a:alpha val="0"/>
                </a:srgbClr>
              </a:clrTo>
            </a:clrChange>
          </a:blip>
          <a:srcRect l="14995" t="10506" r="12530" b="15769"/>
          <a:stretch>
            <a:fillRect/>
          </a:stretch>
        </p:blipFill>
        <p:spPr bwMode="auto">
          <a:xfrm>
            <a:off x="4139952" y="5589240"/>
            <a:ext cx="720080" cy="720080"/>
          </a:xfrm>
          <a:prstGeom prst="rect">
            <a:avLst/>
          </a:prstGeom>
          <a:noFill/>
        </p:spPr>
      </p:pic>
      <p:pic>
        <p:nvPicPr>
          <p:cNvPr id="142" name="Picture 6" descr="https://www.kladokop.ru/global/images/catalog/2013/05/flywy5cn5n64ll_20130513_135_12_a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EFFFF"/>
              </a:clrFrom>
              <a:clrTo>
                <a:srgbClr val="FEFFFF">
                  <a:alpha val="0"/>
                </a:srgbClr>
              </a:clrTo>
            </a:clrChange>
          </a:blip>
          <a:srcRect l="14995" t="10506" r="12530" b="15769"/>
          <a:stretch>
            <a:fillRect/>
          </a:stretch>
        </p:blipFill>
        <p:spPr bwMode="auto">
          <a:xfrm>
            <a:off x="4283968" y="5517232"/>
            <a:ext cx="720080" cy="720080"/>
          </a:xfrm>
          <a:prstGeom prst="rect">
            <a:avLst/>
          </a:prstGeom>
          <a:noFill/>
        </p:spPr>
      </p:pic>
      <p:pic>
        <p:nvPicPr>
          <p:cNvPr id="143" name="Picture 6" descr="https://www.kladokop.ru/global/images/catalog/2013/05/flywy5cn5n64ll_20130513_135_12_a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EFFFF"/>
              </a:clrFrom>
              <a:clrTo>
                <a:srgbClr val="FEFFFF">
                  <a:alpha val="0"/>
                </a:srgbClr>
              </a:clrTo>
            </a:clrChange>
          </a:blip>
          <a:srcRect l="14995" t="10506" r="12530" b="15769"/>
          <a:stretch>
            <a:fillRect/>
          </a:stretch>
        </p:blipFill>
        <p:spPr bwMode="auto">
          <a:xfrm>
            <a:off x="4499992" y="5373216"/>
            <a:ext cx="720080" cy="720080"/>
          </a:xfrm>
          <a:prstGeom prst="rect">
            <a:avLst/>
          </a:prstGeom>
          <a:noFill/>
        </p:spPr>
      </p:pic>
      <p:pic>
        <p:nvPicPr>
          <p:cNvPr id="144" name="Picture 6" descr="https://www.kladokop.ru/global/images/catalog/2013/05/flywy5cn5n64ll_20130513_135_12_a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EFFFF"/>
              </a:clrFrom>
              <a:clrTo>
                <a:srgbClr val="FEFFFF">
                  <a:alpha val="0"/>
                </a:srgbClr>
              </a:clrTo>
            </a:clrChange>
          </a:blip>
          <a:srcRect l="14995" t="10506" r="12530" b="15769"/>
          <a:stretch>
            <a:fillRect/>
          </a:stretch>
        </p:blipFill>
        <p:spPr bwMode="auto">
          <a:xfrm>
            <a:off x="4644008" y="5229200"/>
            <a:ext cx="720080" cy="720080"/>
          </a:xfrm>
          <a:prstGeom prst="rect">
            <a:avLst/>
          </a:prstGeom>
          <a:noFill/>
        </p:spPr>
      </p:pic>
      <p:pic>
        <p:nvPicPr>
          <p:cNvPr id="145" name="Picture 6" descr="https://www.kladokop.ru/global/images/catalog/2013/05/flywy5cn5n64ll_20130513_135_12_a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EFFFF"/>
              </a:clrFrom>
              <a:clrTo>
                <a:srgbClr val="FEFFFF">
                  <a:alpha val="0"/>
                </a:srgbClr>
              </a:clrTo>
            </a:clrChange>
          </a:blip>
          <a:srcRect l="14995" t="10506" r="12530" b="15769"/>
          <a:stretch>
            <a:fillRect/>
          </a:stretch>
        </p:blipFill>
        <p:spPr bwMode="auto">
          <a:xfrm>
            <a:off x="4788024" y="5157192"/>
            <a:ext cx="720080" cy="720080"/>
          </a:xfrm>
          <a:prstGeom prst="rect">
            <a:avLst/>
          </a:prstGeom>
          <a:noFill/>
        </p:spPr>
      </p:pic>
      <p:pic>
        <p:nvPicPr>
          <p:cNvPr id="146" name="Picture 6" descr="https://www.kladokop.ru/global/images/catalog/2013/05/flywy5cn5n64ll_20130513_135_12_a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EFFFF"/>
              </a:clrFrom>
              <a:clrTo>
                <a:srgbClr val="FEFFFF">
                  <a:alpha val="0"/>
                </a:srgbClr>
              </a:clrTo>
            </a:clrChange>
          </a:blip>
          <a:srcRect l="14995" t="10506" r="12530" b="15769"/>
          <a:stretch>
            <a:fillRect/>
          </a:stretch>
        </p:blipFill>
        <p:spPr bwMode="auto">
          <a:xfrm>
            <a:off x="4932040" y="5085184"/>
            <a:ext cx="720080" cy="720080"/>
          </a:xfrm>
          <a:prstGeom prst="rect">
            <a:avLst/>
          </a:prstGeom>
          <a:noFill/>
        </p:spPr>
      </p:pic>
      <p:pic>
        <p:nvPicPr>
          <p:cNvPr id="147" name="Picture 6" descr="https://www.kladokop.ru/global/images/catalog/2013/05/flywy5cn5n64ll_20130513_135_12_a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EFFFF"/>
              </a:clrFrom>
              <a:clrTo>
                <a:srgbClr val="FEFFFF">
                  <a:alpha val="0"/>
                </a:srgbClr>
              </a:clrTo>
            </a:clrChange>
          </a:blip>
          <a:srcRect l="14995" t="10506" r="12530" b="15769"/>
          <a:stretch>
            <a:fillRect/>
          </a:stretch>
        </p:blipFill>
        <p:spPr bwMode="auto">
          <a:xfrm>
            <a:off x="5220072" y="5373216"/>
            <a:ext cx="720080" cy="720080"/>
          </a:xfrm>
          <a:prstGeom prst="rect">
            <a:avLst/>
          </a:prstGeom>
          <a:noFill/>
        </p:spPr>
      </p:pic>
      <p:pic>
        <p:nvPicPr>
          <p:cNvPr id="148" name="Picture 6" descr="https://www.kladokop.ru/global/images/catalog/2013/05/flywy5cn5n64ll_20130513_135_12_a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EFFFF"/>
              </a:clrFrom>
              <a:clrTo>
                <a:srgbClr val="FEFFFF">
                  <a:alpha val="0"/>
                </a:srgbClr>
              </a:clrTo>
            </a:clrChange>
          </a:blip>
          <a:srcRect l="14995" t="10506" r="12530" b="15769"/>
          <a:stretch>
            <a:fillRect/>
          </a:stretch>
        </p:blipFill>
        <p:spPr bwMode="auto">
          <a:xfrm>
            <a:off x="5436096" y="5589240"/>
            <a:ext cx="720080" cy="720080"/>
          </a:xfrm>
          <a:prstGeom prst="rect">
            <a:avLst/>
          </a:prstGeom>
          <a:noFill/>
        </p:spPr>
      </p:pic>
      <p:pic>
        <p:nvPicPr>
          <p:cNvPr id="149" name="Picture 6" descr="https://www.kladokop.ru/global/images/catalog/2013/05/flywy5cn5n64ll_20130513_135_12_a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EFFFF"/>
              </a:clrFrom>
              <a:clrTo>
                <a:srgbClr val="FEFFFF">
                  <a:alpha val="0"/>
                </a:srgbClr>
              </a:clrTo>
            </a:clrChange>
          </a:blip>
          <a:srcRect l="14995" t="10506" r="12530" b="15769"/>
          <a:stretch>
            <a:fillRect/>
          </a:stretch>
        </p:blipFill>
        <p:spPr bwMode="auto">
          <a:xfrm>
            <a:off x="5148064" y="5949280"/>
            <a:ext cx="720080" cy="720080"/>
          </a:xfrm>
          <a:prstGeom prst="rect">
            <a:avLst/>
          </a:prstGeom>
          <a:noFill/>
        </p:spPr>
      </p:pic>
      <p:pic>
        <p:nvPicPr>
          <p:cNvPr id="150" name="Picture 6" descr="https://www.kladokop.ru/global/images/catalog/2013/05/flywy5cn5n64ll_20130513_135_12_a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EFFFF"/>
              </a:clrFrom>
              <a:clrTo>
                <a:srgbClr val="FEFFFF">
                  <a:alpha val="0"/>
                </a:srgbClr>
              </a:clrTo>
            </a:clrChange>
          </a:blip>
          <a:srcRect l="14995" t="10506" r="12530" b="15769"/>
          <a:stretch>
            <a:fillRect/>
          </a:stretch>
        </p:blipFill>
        <p:spPr bwMode="auto">
          <a:xfrm>
            <a:off x="4788024" y="6137920"/>
            <a:ext cx="720080" cy="72008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Купюры, которые «находятся в обращении»</a:t>
            </a:r>
            <a:endParaRPr lang="ru-RU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30724" name="Picture 4" descr="https://ds05.infourok.ru/uploads/ex/0eb9/00010ca0-027abf89/img5.jpg"/>
          <p:cNvPicPr>
            <a:picLocks noChangeAspect="1" noChangeArrowheads="1"/>
          </p:cNvPicPr>
          <p:nvPr/>
        </p:nvPicPr>
        <p:blipFill>
          <a:blip r:embed="rId2" cstate="print"/>
          <a:srcRect l="8662" t="2100" r="8651" b="49600"/>
          <a:stretch>
            <a:fillRect/>
          </a:stretch>
        </p:blipFill>
        <p:spPr bwMode="auto">
          <a:xfrm>
            <a:off x="1619672" y="1988840"/>
            <a:ext cx="5472608" cy="2304256"/>
          </a:xfrm>
          <a:prstGeom prst="rect">
            <a:avLst/>
          </a:prstGeom>
          <a:noFill/>
        </p:spPr>
      </p:pic>
      <p:pic>
        <p:nvPicPr>
          <p:cNvPr id="30726" name="Picture 6" descr="https://static.auction.ru/offer_images/cmn8/2018/09/17/12/big/E/eLun7KPGFfE/100_rublej_1997_goda_bez_modifikacii_serija_gn_6005705_press_unc.jpg"/>
          <p:cNvPicPr>
            <a:picLocks noChangeAspect="1" noChangeArrowheads="1"/>
          </p:cNvPicPr>
          <p:nvPr/>
        </p:nvPicPr>
        <p:blipFill>
          <a:blip r:embed="rId3" cstate="print"/>
          <a:srcRect l="6250" t="24609" r="1840" b="22235"/>
          <a:stretch>
            <a:fillRect/>
          </a:stretch>
        </p:blipFill>
        <p:spPr bwMode="auto">
          <a:xfrm>
            <a:off x="323528" y="1988840"/>
            <a:ext cx="4860032" cy="2304256"/>
          </a:xfrm>
          <a:prstGeom prst="rect">
            <a:avLst/>
          </a:prstGeom>
          <a:noFill/>
        </p:spPr>
      </p:pic>
      <p:sp>
        <p:nvSpPr>
          <p:cNvPr id="30728" name="AutoShape 8" descr="https://coins.lave.ru/forum/pic/5223073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0730" name="AutoShape 10" descr="https://coins.lave.ru/forum/pic/5223073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0732" name="Picture 12" descr="https://s1.1zoom.ru/big3/327/Money_Banknotes_Roubles_200_2017_534090_7121x6107.jpg"/>
          <p:cNvPicPr>
            <a:picLocks noChangeAspect="1" noChangeArrowheads="1"/>
          </p:cNvPicPr>
          <p:nvPr/>
        </p:nvPicPr>
        <p:blipFill>
          <a:blip r:embed="rId4" cstate="print"/>
          <a:srcRect b="50014"/>
          <a:stretch>
            <a:fillRect/>
          </a:stretch>
        </p:blipFill>
        <p:spPr bwMode="auto">
          <a:xfrm>
            <a:off x="251520" y="1916832"/>
            <a:ext cx="4824536" cy="1841680"/>
          </a:xfrm>
          <a:prstGeom prst="rect">
            <a:avLst/>
          </a:prstGeom>
          <a:noFill/>
        </p:spPr>
      </p:pic>
      <p:pic>
        <p:nvPicPr>
          <p:cNvPr id="30734" name="Picture 14" descr="https://im0-tub-ru.yandex.net/i?id=6683e0d033446a9fc122ae61dced1b59&amp;n=33&amp;w=267&amp;h=150"/>
          <p:cNvPicPr>
            <a:picLocks noChangeAspect="1" noChangeArrowheads="1"/>
          </p:cNvPicPr>
          <p:nvPr/>
        </p:nvPicPr>
        <p:blipFill>
          <a:blip r:embed="rId5" cstate="print"/>
          <a:srcRect t="25200"/>
          <a:stretch>
            <a:fillRect/>
          </a:stretch>
        </p:blipFill>
        <p:spPr bwMode="auto">
          <a:xfrm>
            <a:off x="460373" y="2060848"/>
            <a:ext cx="4975721" cy="2364854"/>
          </a:xfrm>
          <a:prstGeom prst="rect">
            <a:avLst/>
          </a:prstGeom>
          <a:noFill/>
        </p:spPr>
      </p:pic>
      <p:pic>
        <p:nvPicPr>
          <p:cNvPr id="30736" name="Picture 16" descr="https://regnum.ru/uploads/pictures/news/2018/08/17/regnum_picture_15344919683266356_normal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11560" y="2060848"/>
            <a:ext cx="5580112" cy="2304256"/>
          </a:xfrm>
          <a:prstGeom prst="rect">
            <a:avLst/>
          </a:prstGeom>
          <a:noFill/>
        </p:spPr>
      </p:pic>
      <p:pic>
        <p:nvPicPr>
          <p:cNvPr id="30738" name="Picture 18" descr="https://im0-tub-ru.yandex.net/i?id=a26d055423ffdb02de83caf7a19926c0&amp;n=33&amp;w=225&amp;h=150"/>
          <p:cNvPicPr>
            <a:picLocks noChangeAspect="1" noChangeArrowheads="1"/>
          </p:cNvPicPr>
          <p:nvPr/>
        </p:nvPicPr>
        <p:blipFill>
          <a:blip r:embed="rId7" cstate="print"/>
          <a:srcRect l="1429" t="5040" r="1429" b="26476"/>
          <a:stretch>
            <a:fillRect/>
          </a:stretch>
        </p:blipFill>
        <p:spPr bwMode="auto">
          <a:xfrm>
            <a:off x="539552" y="1772816"/>
            <a:ext cx="5112568" cy="2376264"/>
          </a:xfrm>
          <a:prstGeom prst="rect">
            <a:avLst/>
          </a:prstGeom>
          <a:noFill/>
        </p:spPr>
      </p:pic>
      <p:pic>
        <p:nvPicPr>
          <p:cNvPr id="30740" name="Picture 20" descr="https://i.ytimg.com/vi/9LigShYIoWs/maxresdefault.jpg"/>
          <p:cNvPicPr>
            <a:picLocks noChangeAspect="1" noChangeArrowheads="1"/>
          </p:cNvPicPr>
          <p:nvPr/>
        </p:nvPicPr>
        <p:blipFill>
          <a:blip r:embed="rId8" cstate="print"/>
          <a:srcRect t="11550" b="10751"/>
          <a:stretch>
            <a:fillRect/>
          </a:stretch>
        </p:blipFill>
        <p:spPr bwMode="auto">
          <a:xfrm>
            <a:off x="1547664" y="2780928"/>
            <a:ext cx="4968552" cy="2232248"/>
          </a:xfrm>
          <a:prstGeom prst="rect">
            <a:avLst/>
          </a:prstGeom>
          <a:noFill/>
        </p:spPr>
      </p:pic>
      <p:pic>
        <p:nvPicPr>
          <p:cNvPr id="30742" name="Picture 22" descr="https://okko.tv/static/867a/a98b/87de/4234/bfb2/3303c3395a43/output_1138x640.jpg"/>
          <p:cNvPicPr>
            <a:picLocks noChangeAspect="1" noChangeArrowheads="1"/>
          </p:cNvPicPr>
          <p:nvPr/>
        </p:nvPicPr>
        <p:blipFill>
          <a:blip r:embed="rId9" cstate="print"/>
          <a:srcRect l="36537" t="24806" r="40212"/>
          <a:stretch>
            <a:fillRect/>
          </a:stretch>
        </p:blipFill>
        <p:spPr bwMode="auto">
          <a:xfrm>
            <a:off x="6660232" y="3356992"/>
            <a:ext cx="2267744" cy="335969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7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7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07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C 0 -0.04267  0.026 -0.07733  0.058 -0.07733  L 0.192 -0.07733  C 0.224 -0.07733  0.25 -0.04267  0.25 0  L 0.25 0.176  C 0.25 0.21867  0.224 0.25467  0.192 0.25467  L 0.058 0.25467  C 0.026 0.25467  0 0.21867  0 0.176  Z" pathEditMode="relative" ptsTypes="">
                                      <p:cBhvr>
                                        <p:cTn id="13" dur="2000" fill="hold"/>
                                        <p:tgtEl>
                                          <p:spTgt spid="307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307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307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07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07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07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C 0 -0.04267  0.026 -0.07733  0.058 -0.07733  L 0.192 -0.07733  C 0.224 -0.07733  0.25 -0.04267  0.25 0  L 0.25 0.176  C 0.25 0.21867  0.224 0.25467  0.192 0.25467  L 0.058 0.25467  C 0.026 0.25467  0 0.21867  0 0.176  Z" pathEditMode="relative" ptsTypes="">
                                      <p:cBhvr>
                                        <p:cTn id="30" dur="2000" fill="hold"/>
                                        <p:tgtEl>
                                          <p:spTgt spid="307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307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307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07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07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07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C 0 -0.04267  0.026 -0.07733  0.058 -0.07733  L 0.192 -0.07733  C 0.224 -0.07733  0.25 -0.04267  0.25 0  L 0.25 0.176  C 0.25 0.21867  0.224 0.25467  0.192 0.25467  L 0.058 0.25467  C 0.026 0.25467  0 0.21867  0 0.176  Z" pathEditMode="relative" ptsTypes="">
                                      <p:cBhvr>
                                        <p:cTn id="47" dur="2000" fill="hold"/>
                                        <p:tgtEl>
                                          <p:spTgt spid="307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1" dur="500"/>
                                        <p:tgtEl>
                                          <p:spTgt spid="307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307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07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07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07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C 0 -0.04267  0.026 -0.07733  0.058 -0.07733  L 0.192 -0.07733  C 0.224 -0.07733  0.25 -0.04267  0.25 0  L 0.25 0.176  C 0.25 0.21867  0.224 0.25467  0.192 0.25467  L 0.058 0.25467  C 0.026 0.25467  0 0.21867  0 0.176  Z" pathEditMode="relative" ptsTypes="">
                                      <p:cBhvr>
                                        <p:cTn id="64" dur="2000" fill="hold"/>
                                        <p:tgtEl>
                                          <p:spTgt spid="307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8" dur="500"/>
                                        <p:tgtEl>
                                          <p:spTgt spid="307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/>
                                        <p:tgtEl>
                                          <p:spTgt spid="307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307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307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307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C 0 -0.04267  0.026 -0.07733  0.058 -0.07733  L 0.192 -0.07733  C 0.224 -0.07733  0.25 -0.04267  0.25 0  L 0.25 0.176  C 0.25 0.21867  0.224 0.25467  0.192 0.25467  L 0.058 0.25467  C 0.026 0.25467  0 0.21867  0 0.176  Z" pathEditMode="relative" ptsTypes="">
                                      <p:cBhvr>
                                        <p:cTn id="81" dur="2000" fill="hold"/>
                                        <p:tgtEl>
                                          <p:spTgt spid="307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5" dur="500"/>
                                        <p:tgtEl>
                                          <p:spTgt spid="307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/>
                                        <p:tgtEl>
                                          <p:spTgt spid="307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307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307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307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C 0 -0.04267  0.026 -0.07733  0.058 -0.07733  L 0.192 -0.07733  C 0.224 -0.07733  0.25 -0.04267  0.25 0  L 0.25 0.176  C 0.25 0.21867  0.224 0.25467  0.192 0.25467  L 0.058 0.25467  C 0.026 0.25467  0 0.21867  0 0.176  Z" pathEditMode="relative" ptsTypes="">
                                      <p:cBhvr>
                                        <p:cTn id="98" dur="2000" fill="hold"/>
                                        <p:tgtEl>
                                          <p:spTgt spid="307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2" dur="1000"/>
                                        <p:tgtEl>
                                          <p:spTgt spid="307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/>
                                        <p:tgtEl>
                                          <p:spTgt spid="307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4" dur="1000"/>
                                        <p:tgtEl>
                                          <p:spTgt spid="307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07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307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307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307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C 0 -0.04267  0.026 -0.07733  0.058 -0.07733  L 0.192 -0.07733  C 0.224 -0.07733  0.25 -0.04267  0.25 0  L 0.25 0.176  C 0.25 0.21867  0.224 0.25467  0.192 0.25467  L 0.058 0.25467  C 0.026 0.25467  0 0.21867  0 0.176  Z" pathEditMode="relative" ptsTypes="">
                                      <p:cBhvr>
                                        <p:cTn id="116" dur="2000" fill="hold"/>
                                        <p:tgtEl>
                                          <p:spTgt spid="307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0" dur="500"/>
                                        <p:tgtEl>
                                          <p:spTgt spid="307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1" dur="500"/>
                                        <p:tgtEl>
                                          <p:spTgt spid="307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714202"/>
          </a:xfr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ru-RU" sz="4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Основная мировая валюта – доллар США</a:t>
            </a:r>
            <a:endParaRPr lang="ru-RU" sz="48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1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4" name="Содержимое 3" descr="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691680" y="2348880"/>
            <a:ext cx="6318448" cy="29222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2290266"/>
          </a:xfr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ru-RU" sz="4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Евро – официальная валюта 18 европейских стран</a:t>
            </a:r>
            <a:endParaRPr lang="ru-RU" sz="48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1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4" name="Содержимое 3" descr="2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l="1417" t="3266" r="1417" b="3266"/>
          <a:stretch>
            <a:fillRect/>
          </a:stretch>
        </p:blipFill>
        <p:spPr>
          <a:xfrm>
            <a:off x="1043608" y="3284984"/>
            <a:ext cx="7344816" cy="3096344"/>
          </a:xfrm>
          <a:prstGeom prst="rect">
            <a:avLst/>
          </a:prstGeom>
        </p:spPr>
      </p:pic>
      <p:pic>
        <p:nvPicPr>
          <p:cNvPr id="5" name="Рисунок 4" descr="2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71600" y="2780928"/>
            <a:ext cx="7848872" cy="3528392"/>
          </a:xfrm>
          <a:prstGeom prst="rect">
            <a:avLst/>
          </a:prstGeom>
        </p:spPr>
      </p:pic>
      <p:pic>
        <p:nvPicPr>
          <p:cNvPr id="6" name="Рисунок 5" descr="2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971600" y="2780928"/>
            <a:ext cx="7992888" cy="3744416"/>
          </a:xfrm>
          <a:prstGeom prst="rect">
            <a:avLst/>
          </a:prstGeom>
        </p:spPr>
      </p:pic>
      <p:pic>
        <p:nvPicPr>
          <p:cNvPr id="7" name="Рисунок 6" descr="20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55576" y="2780928"/>
            <a:ext cx="8136904" cy="388843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0" y="2492896"/>
            <a:ext cx="8964488" cy="415498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4400" dirty="0" smtClean="0">
                <a:hlinkClick r:id="rId6" tooltip="Австрия"/>
              </a:rPr>
              <a:t>Австрии</a:t>
            </a:r>
            <a:r>
              <a:rPr lang="ru-RU" sz="4400" dirty="0" smtClean="0"/>
              <a:t>, </a:t>
            </a:r>
            <a:r>
              <a:rPr lang="ru-RU" sz="4400" dirty="0" smtClean="0">
                <a:hlinkClick r:id="rId7" tooltip="Бельгия"/>
              </a:rPr>
              <a:t>Бельгии</a:t>
            </a:r>
            <a:r>
              <a:rPr lang="ru-RU" sz="4400" dirty="0" smtClean="0"/>
              <a:t>, </a:t>
            </a:r>
            <a:r>
              <a:rPr lang="ru-RU" sz="4400" dirty="0" smtClean="0">
                <a:hlinkClick r:id="rId8" tooltip="Германия"/>
              </a:rPr>
              <a:t>Германии</a:t>
            </a:r>
            <a:r>
              <a:rPr lang="ru-RU" sz="4400" dirty="0" smtClean="0"/>
              <a:t>,</a:t>
            </a:r>
          </a:p>
          <a:p>
            <a:pPr algn="ctr"/>
            <a:r>
              <a:rPr lang="ru-RU" sz="4400" dirty="0" smtClean="0"/>
              <a:t> </a:t>
            </a:r>
            <a:r>
              <a:rPr lang="ru-RU" sz="4400" dirty="0" smtClean="0">
                <a:hlinkClick r:id="rId9" tooltip="Греция"/>
              </a:rPr>
              <a:t>Греции</a:t>
            </a:r>
            <a:r>
              <a:rPr lang="ru-RU" sz="4400" dirty="0" smtClean="0"/>
              <a:t>, </a:t>
            </a:r>
            <a:r>
              <a:rPr lang="ru-RU" sz="4400" dirty="0" smtClean="0">
                <a:hlinkClick r:id="rId10" tooltip="Ирландия"/>
              </a:rPr>
              <a:t>Ирландии</a:t>
            </a:r>
            <a:r>
              <a:rPr lang="ru-RU" sz="4400" dirty="0" smtClean="0"/>
              <a:t>, </a:t>
            </a:r>
            <a:r>
              <a:rPr lang="ru-RU" sz="4400" dirty="0" smtClean="0">
                <a:hlinkClick r:id="rId11" tooltip="Испания"/>
              </a:rPr>
              <a:t>Испании</a:t>
            </a:r>
            <a:r>
              <a:rPr lang="ru-RU" sz="4400" dirty="0" smtClean="0"/>
              <a:t>,</a:t>
            </a:r>
          </a:p>
          <a:p>
            <a:pPr algn="ctr"/>
            <a:r>
              <a:rPr lang="ru-RU" sz="4400" dirty="0" smtClean="0"/>
              <a:t> </a:t>
            </a:r>
            <a:r>
              <a:rPr lang="ru-RU" sz="4400" dirty="0" smtClean="0">
                <a:hlinkClick r:id="rId12" tooltip="Италия"/>
              </a:rPr>
              <a:t>Италии</a:t>
            </a:r>
            <a:r>
              <a:rPr lang="ru-RU" sz="4400" dirty="0" smtClean="0"/>
              <a:t>, </a:t>
            </a:r>
            <a:r>
              <a:rPr lang="ru-RU" sz="4400" dirty="0" smtClean="0">
                <a:hlinkClick r:id="rId13" tooltip="Республика Кипр"/>
              </a:rPr>
              <a:t>Кипра</a:t>
            </a:r>
            <a:r>
              <a:rPr lang="ru-RU" sz="4400" dirty="0" smtClean="0"/>
              <a:t>, </a:t>
            </a:r>
            <a:r>
              <a:rPr lang="ru-RU" sz="4400" dirty="0" smtClean="0">
                <a:hlinkClick r:id="rId14" tooltip="Латвия"/>
              </a:rPr>
              <a:t>Латвии</a:t>
            </a:r>
            <a:r>
              <a:rPr lang="ru-RU" sz="4400" dirty="0" smtClean="0"/>
              <a:t>, </a:t>
            </a:r>
            <a:r>
              <a:rPr lang="ru-RU" sz="4400" dirty="0" smtClean="0">
                <a:hlinkClick r:id="rId15" tooltip="Литва"/>
              </a:rPr>
              <a:t>Литвы</a:t>
            </a:r>
            <a:r>
              <a:rPr lang="ru-RU" sz="4400" dirty="0" smtClean="0"/>
              <a:t>, </a:t>
            </a:r>
          </a:p>
          <a:p>
            <a:pPr algn="ctr"/>
            <a:r>
              <a:rPr lang="ru-RU" sz="4400" dirty="0" smtClean="0">
                <a:hlinkClick r:id="rId16" tooltip="Люксембург"/>
              </a:rPr>
              <a:t>Люксембурга</a:t>
            </a:r>
            <a:r>
              <a:rPr lang="ru-RU" sz="4400" dirty="0" smtClean="0"/>
              <a:t>, </a:t>
            </a:r>
            <a:r>
              <a:rPr lang="ru-RU" sz="4400" dirty="0" smtClean="0">
                <a:hlinkClick r:id="rId17" tooltip="Мальта"/>
              </a:rPr>
              <a:t>Мальты</a:t>
            </a:r>
            <a:r>
              <a:rPr lang="ru-RU" sz="4400" dirty="0" smtClean="0"/>
              <a:t>, </a:t>
            </a:r>
            <a:r>
              <a:rPr lang="ru-RU" sz="4400" dirty="0" smtClean="0">
                <a:hlinkClick r:id="rId18" tooltip="Франция"/>
              </a:rPr>
              <a:t>Франции, </a:t>
            </a:r>
            <a:r>
              <a:rPr lang="ru-RU" sz="4400" dirty="0" smtClean="0">
                <a:hlinkClick r:id="rId19" tooltip="Нидерланды"/>
              </a:rPr>
              <a:t>Нидерландов</a:t>
            </a:r>
            <a:r>
              <a:rPr lang="ru-RU" sz="4400" dirty="0" smtClean="0"/>
              <a:t>, </a:t>
            </a:r>
            <a:r>
              <a:rPr lang="ru-RU" sz="4400" dirty="0" smtClean="0">
                <a:hlinkClick r:id="rId20" tooltip="Португалия"/>
              </a:rPr>
              <a:t>Португалии</a:t>
            </a:r>
            <a:r>
              <a:rPr lang="ru-RU" sz="4400" dirty="0" smtClean="0"/>
              <a:t>, </a:t>
            </a:r>
            <a:r>
              <a:rPr lang="ru-RU" sz="4400" dirty="0" smtClean="0">
                <a:hlinkClick r:id="rId21" tooltip="Словакия"/>
              </a:rPr>
              <a:t>Словакии</a:t>
            </a:r>
            <a:r>
              <a:rPr lang="ru-RU" sz="4400" dirty="0" smtClean="0"/>
              <a:t>, </a:t>
            </a:r>
            <a:r>
              <a:rPr lang="ru-RU" sz="4400" dirty="0" smtClean="0">
                <a:hlinkClick r:id="rId22" tooltip="Словения"/>
              </a:rPr>
              <a:t>Словении</a:t>
            </a:r>
            <a:r>
              <a:rPr lang="ru-RU" sz="4400" dirty="0" smtClean="0"/>
              <a:t>, </a:t>
            </a:r>
            <a:r>
              <a:rPr lang="ru-RU" sz="4400" dirty="0" smtClean="0">
                <a:hlinkClick r:id="rId23" tooltip="Финляндия"/>
              </a:rPr>
              <a:t>Финляндии</a:t>
            </a:r>
            <a:endParaRPr lang="ru-RU" sz="4400" dirty="0"/>
          </a:p>
        </p:txBody>
      </p:sp>
      <p:pic>
        <p:nvPicPr>
          <p:cNvPr id="31746" name="Picture 2" descr="https://img.ma-shops.com/cdma/pic/combined699146.jpg"/>
          <p:cNvPicPr>
            <a:picLocks noChangeAspect="1" noChangeArrowheads="1"/>
          </p:cNvPicPr>
          <p:nvPr/>
        </p:nvPicPr>
        <p:blipFill>
          <a:blip r:embed="rId2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11560" y="2492896"/>
            <a:ext cx="7704856" cy="405958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7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1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5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5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9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317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8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2204864"/>
            <a:ext cx="4020704" cy="2143140"/>
          </a:xfrm>
          <a:prstGeom prst="rect">
            <a:avLst/>
          </a:prstGeom>
        </p:spPr>
      </p:pic>
      <p:pic>
        <p:nvPicPr>
          <p:cNvPr id="5" name="Рисунок 4" descr="1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851920" y="4221088"/>
            <a:ext cx="5143536" cy="2486042"/>
          </a:xfrm>
          <a:prstGeom prst="rect">
            <a:avLst/>
          </a:prstGeom>
        </p:spPr>
      </p:pic>
      <p:pic>
        <p:nvPicPr>
          <p:cNvPr id="6" name="Рисунок 5" descr="15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427984" y="2132856"/>
            <a:ext cx="4286280" cy="2071702"/>
          </a:xfrm>
          <a:prstGeom prst="rect">
            <a:avLst/>
          </a:prstGeom>
        </p:spPr>
      </p:pic>
      <p:pic>
        <p:nvPicPr>
          <p:cNvPr id="7" name="Рисунок 6" descr="16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51520" y="4786298"/>
            <a:ext cx="4022723" cy="2071702"/>
          </a:xfrm>
          <a:prstGeom prst="rect">
            <a:avLst/>
          </a:prstGeom>
        </p:spPr>
      </p:pic>
      <p:sp>
        <p:nvSpPr>
          <p:cNvPr id="9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2002234"/>
          </a:xfr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Национальная валюта</a:t>
            </a:r>
            <a:br>
              <a:rPr lang="ru-RU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</a:br>
            <a:r>
              <a:rPr lang="ru-RU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Великобритании – фунт стерлингов</a:t>
            </a:r>
            <a:endParaRPr lang="ru-RU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1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Что такое валюта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Что такое валюта</Template>
  <TotalTime>0</TotalTime>
  <Words>476</Words>
  <Application>Microsoft Office PowerPoint</Application>
  <PresentationFormat>Экран (4:3)</PresentationFormat>
  <Paragraphs>98</Paragraphs>
  <Slides>22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Что такое валюта</vt:lpstr>
      <vt:lpstr>Презентация PowerPoint</vt:lpstr>
      <vt:lpstr>Что такое валюта?</vt:lpstr>
      <vt:lpstr>Презентация PowerPoint</vt:lpstr>
      <vt:lpstr>Словарь</vt:lpstr>
      <vt:lpstr>Национальной валютой нашей страны является  российский рубль.  Он состоит из 100 коп.</vt:lpstr>
      <vt:lpstr>Купюры, которые «находятся в обращении»</vt:lpstr>
      <vt:lpstr>Основная мировая валюта – доллар США</vt:lpstr>
      <vt:lpstr>Евро – официальная валюта 18 европейских стран</vt:lpstr>
      <vt:lpstr>Национальная валюта  Великобритании – фунт стерлингов</vt:lpstr>
      <vt:lpstr>Национальная валюта  Швеции – крона</vt:lpstr>
      <vt:lpstr>Презентация PowerPoint</vt:lpstr>
      <vt:lpstr>Презентация PowerPoint</vt:lpstr>
      <vt:lpstr>Презентация PowerPoint</vt:lpstr>
      <vt:lpstr>Презентация PowerPoint</vt:lpstr>
      <vt:lpstr>Самые интересные российские денежные знаки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79500</dc:creator>
  <cp:lastModifiedBy>79500</cp:lastModifiedBy>
  <cp:revision>1</cp:revision>
  <dcterms:created xsi:type="dcterms:W3CDTF">2022-08-22T12:14:45Z</dcterms:created>
  <dcterms:modified xsi:type="dcterms:W3CDTF">2022-08-22T12:15:27Z</dcterms:modified>
</cp:coreProperties>
</file>