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4" r:id="rId4"/>
    <p:sldId id="258" r:id="rId5"/>
    <p:sldId id="257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20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54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9445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444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660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569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2404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6910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296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58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062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45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771B0-156F-420A-8AAC-08F00DB8A77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904740-8B43-4C99-A267-30B3298C26F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769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611560" y="2564904"/>
            <a:ext cx="4040188" cy="6397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Финансовая </a:t>
            </a: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грамотность</a:t>
            </a:r>
            <a:endParaRPr lang="ru-RU" sz="48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Книга: &amp;quot;Финансовая грамотность. 2-4 классы. Контрольные измерительные  материалы&amp;quot; - Юлия Корлюгова. Купить книгу, читать рецензии | ISBN  978-5-7755-4118-7 | Лабири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3992">
            <a:off x="5036543" y="2124578"/>
            <a:ext cx="3408975" cy="45246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223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😃 Планирование правильного семейного бюджета, примеры планировани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16631"/>
            <a:ext cx="8808912" cy="66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603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minsoc.permkrai.ru/upload/iblock/ae3/ae3358ddf5141cd6b1bfa21626e3f5d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5325" y="3400424"/>
            <a:ext cx="4638675" cy="3457576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2" name="Picture 5" descr="smart_guy_thinking_hg_clr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1714488"/>
            <a:ext cx="2856850" cy="438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1428728" y="1142984"/>
            <a:ext cx="4429156" cy="928694"/>
          </a:xfrm>
          <a:prstGeom prst="wedgeRoundRectCallout">
            <a:avLst>
              <a:gd name="adj1" fmla="val -55130"/>
              <a:gd name="adj2" fmla="val 34490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Что такое семейный бюджет?</a:t>
            </a:r>
            <a:endParaRPr lang="ru-RU" sz="2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857356" y="3000372"/>
            <a:ext cx="628651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3958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Семейный бюджет – план регулярных доходов и расходов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1096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341438"/>
            <a:ext cx="4191000" cy="49831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Зарплата, одежда, пенсия, лекарства, стипендия, оплата за детский сад, пособие, квартплата, секции, кружки, транспортные услуги, прибыль, продукты, гонорар, проценты, обувь, кредит за товар.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835650" y="1341438"/>
            <a:ext cx="3308350" cy="49831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одежда, лекарства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оплата за детский сад, пособие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>
                <a:solidFill>
                  <a:schemeClr val="tx1"/>
                </a:solidFill>
              </a:rPr>
              <a:t>секции, кружки, транспортные услуги, </a:t>
            </a:r>
            <a:r>
              <a:rPr lang="ru-RU" b="1" dirty="0" smtClean="0">
                <a:solidFill>
                  <a:schemeClr val="tx1"/>
                </a:solidFill>
              </a:rPr>
              <a:t> продукты, обувь</a:t>
            </a:r>
            <a:r>
              <a:rPr lang="ru-RU" b="1" dirty="0">
                <a:solidFill>
                  <a:schemeClr val="tx1"/>
                </a:solidFill>
              </a:rPr>
              <a:t>, кредит за товар</a:t>
            </a:r>
            <a:endParaRPr lang="ru-RU" dirty="0"/>
          </a:p>
        </p:txBody>
      </p:sp>
      <p:pic>
        <p:nvPicPr>
          <p:cNvPr id="3074" name="Picture 2" descr="Урок окружающего мира по теме &amp;quot;Семейный бюджет&amp;quot; - начальные классы,  презентац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72816"/>
            <a:ext cx="3236426" cy="420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3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1484784"/>
            <a:ext cx="8280920" cy="841375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70C0"/>
                </a:solidFill>
                <a:latin typeface="Monotype Corsiva" pitchFamily="66" charset="0"/>
              </a:rPr>
              <a:t>На что семья тратит деньги ? </a:t>
            </a:r>
            <a:endParaRPr lang="ru-RU" sz="4800" b="1" i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pic>
        <p:nvPicPr>
          <p:cNvPr id="1030" name="Picture 6" descr="Сумка для денег Кошелек для монет Сумочка, сумка для денег, сбережения,  freefree png | PNGEg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1872208" cy="158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Получателям АСП автоматически пролонгировали назначение социальной помощи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492895"/>
            <a:ext cx="4433700" cy="3676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6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>
            <a:off x="658633" y="4334605"/>
            <a:ext cx="3636573" cy="775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694627" y="1365205"/>
            <a:ext cx="4974403" cy="902567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РАСХОДЫ</a:t>
            </a:r>
          </a:p>
          <a:p>
            <a:pPr lvl="5" algn="ctr"/>
            <a:endParaRPr lang="ru-RU" dirty="0"/>
          </a:p>
        </p:txBody>
      </p:sp>
      <p:cxnSp>
        <p:nvCxnSpPr>
          <p:cNvPr id="5" name="Прямая со стрелкой 4"/>
          <p:cNvCxnSpPr>
            <a:endCxn id="8" idx="0"/>
          </p:cNvCxnSpPr>
          <p:nvPr/>
        </p:nvCxnSpPr>
        <p:spPr>
          <a:xfrm>
            <a:off x="2491011" y="2292209"/>
            <a:ext cx="0" cy="10892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105711" y="2292209"/>
            <a:ext cx="0" cy="108922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4656752" y="3381429"/>
            <a:ext cx="3549217" cy="81036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ЖЕЛАТЕЛЬНЫЕ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39864" y="3381429"/>
            <a:ext cx="3702294" cy="64306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НЕОБХОДИМЫЕ </a:t>
            </a:r>
          </a:p>
          <a:p>
            <a:pPr algn="ctr"/>
            <a:endParaRPr lang="ru-RU" sz="3600" b="1" dirty="0" smtClean="0">
              <a:solidFill>
                <a:schemeClr val="tx1"/>
              </a:solidFill>
            </a:endParaRPr>
          </a:p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ОБЯЗАТЕЛЬНЫЕ</a:t>
            </a:r>
            <a:endParaRPr lang="ru-RU" sz="36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3 класс Познание мира 34 тема – Атамұра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6"/>
          <a:stretch/>
        </p:blipFill>
        <p:spPr bwMode="auto">
          <a:xfrm>
            <a:off x="5054792" y="4629337"/>
            <a:ext cx="3228477" cy="1763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97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341438"/>
            <a:ext cx="4191000" cy="49831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Зарплата, одежда, пенсия, лекарства, стипендия, оплата за детский сад, пособие, квартплата, секции, кружки, транспортные услуги, прибыль, продукты, гонорар, проценты, обувь, кредит за товар.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835650" y="1341438"/>
            <a:ext cx="3308350" cy="498316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одежда, лекарства</a:t>
            </a:r>
            <a:r>
              <a:rPr lang="ru-RU" b="1" dirty="0">
                <a:solidFill>
                  <a:schemeClr val="tx1"/>
                </a:solidFill>
              </a:rPr>
              <a:t>, 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оплата за детский сад, пособие</a:t>
            </a:r>
            <a:r>
              <a:rPr lang="ru-RU" b="1" dirty="0" smtClean="0">
                <a:solidFill>
                  <a:schemeClr val="tx1"/>
                </a:solidFill>
              </a:rPr>
              <a:t>, </a:t>
            </a:r>
            <a:r>
              <a:rPr lang="ru-RU" b="1" dirty="0">
                <a:solidFill>
                  <a:schemeClr val="tx1"/>
                </a:solidFill>
              </a:rPr>
              <a:t>секции, кружки, транспортные услуги, </a:t>
            </a:r>
            <a:r>
              <a:rPr lang="ru-RU" b="1" dirty="0" smtClean="0">
                <a:solidFill>
                  <a:schemeClr val="tx1"/>
                </a:solidFill>
              </a:rPr>
              <a:t> продукты, обувь</a:t>
            </a:r>
            <a:r>
              <a:rPr lang="ru-RU" b="1" dirty="0">
                <a:solidFill>
                  <a:schemeClr val="tx1"/>
                </a:solidFill>
              </a:rPr>
              <a:t>, кредит за товар</a:t>
            </a:r>
            <a:endParaRPr lang="ru-RU" dirty="0"/>
          </a:p>
        </p:txBody>
      </p:sp>
      <p:pic>
        <p:nvPicPr>
          <p:cNvPr id="3074" name="Picture 2" descr="Урок окружающего мира по теме &amp;quot;Семейный бюджет&amp;quot; - начальные классы,  презентации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772816"/>
            <a:ext cx="3236426" cy="4201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46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Презентация. Урок русского языка в 4 классе &amp;quot;Обобщение по теме &amp;quot;Глагол&amp;quot;&amp;quot; -  русский язык, уро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Презентация. Урок русского языка в 4 классе &amp;quot;Обобщение по теме &amp;quot;Глагол&amp;quot;&amp;quot; -  русский язык, уро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0" name="Picture 6" descr="Учиться будем вместе: Всем ребятам 3 &amp;quot;Б&amp;quot; класса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01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3897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а что семья тратит деньг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 что семья тратит деньги</Template>
  <TotalTime>1</TotalTime>
  <Words>155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 что семья тратит деньги</vt:lpstr>
      <vt:lpstr>Презентация PowerPoint</vt:lpstr>
      <vt:lpstr>Презентация PowerPoint</vt:lpstr>
      <vt:lpstr>Презентация PowerPoint</vt:lpstr>
      <vt:lpstr>Презентация PowerPoint</vt:lpstr>
      <vt:lpstr>На что семья тратит деньги ?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79500</dc:creator>
  <cp:lastModifiedBy>79500</cp:lastModifiedBy>
  <cp:revision>1</cp:revision>
  <dcterms:created xsi:type="dcterms:W3CDTF">2022-08-22T12:12:27Z</dcterms:created>
  <dcterms:modified xsi:type="dcterms:W3CDTF">2022-08-22T12:13:30Z</dcterms:modified>
</cp:coreProperties>
</file>