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77" r:id="rId5"/>
    <p:sldId id="278" r:id="rId6"/>
    <p:sldId id="261" r:id="rId7"/>
    <p:sldId id="259" r:id="rId8"/>
    <p:sldId id="262" r:id="rId9"/>
    <p:sldId id="264" r:id="rId10"/>
    <p:sldId id="266" r:id="rId11"/>
    <p:sldId id="267" r:id="rId12"/>
    <p:sldId id="275" r:id="rId13"/>
    <p:sldId id="279" r:id="rId14"/>
    <p:sldId id="280" r:id="rId15"/>
    <p:sldId id="281" r:id="rId16"/>
    <p:sldId id="282" r:id="rId17"/>
    <p:sldId id="268" r:id="rId18"/>
    <p:sldId id="274" r:id="rId19"/>
    <p:sldId id="269" r:id="rId20"/>
    <p:sldId id="270" r:id="rId21"/>
    <p:sldId id="271" r:id="rId22"/>
    <p:sldId id="272" r:id="rId23"/>
    <p:sldId id="283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90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08ABE95-5E8A-4B80-81F3-ABC2D9C7AD19}" type="datetimeFigureOut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3E116A3-327F-43F3-BD87-B0F72B0B21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3824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Именно здесь жила семья судьи </a:t>
            </a:r>
            <a:r>
              <a:rPr lang="ru-RU" dirty="0" err="1" smtClean="0"/>
              <a:t>Клеменса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E116A3-327F-43F3-BD87-B0F72B0B219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E116A3-327F-43F3-BD87-B0F72B0B2197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34A9E-43F5-4B1D-8369-2AE75A11675F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6867F-C4CB-41B7-8A77-449D55E64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43599-E94E-4DC1-979F-AA8FE90404C0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B30CC-C8E7-4665-8627-E0891CF0B7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DF41A-8C99-49E0-8ED7-1D53849BF573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C19B9-3B0B-4BB6-850B-FC8F8AEE6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7A248-48DD-454C-96AF-CEB87C4882A8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88303-BEB4-4B49-BA75-D736713D9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8EBA4-F694-40D4-90B0-2F7350E1D598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999AC-22A9-41D8-AB04-A832661E6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90BB6-742A-4CBC-A229-4E0E051E6849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A5C68-F457-483D-B25F-8A987DE83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99A35-C124-4C11-80E1-A6AE7C37DD53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CC53E-6E93-4661-9BF3-B81258437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D44BA-A709-4FB6-865D-6EA790FD12D1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74506-46A9-4042-BE2A-7418EC637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72EEE-D036-4679-832D-1011F9004462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CB208-FF18-40EE-AFB9-55A569953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BE022-873C-4F25-B55F-AD39B53CBCB4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2C057-E94A-4B40-9FD8-43DFE5CA0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7B0FD-AA76-4205-9F88-5BBB517A5699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7ACFF-B014-4231-9738-1F03652FC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B82A14-773E-4F81-A09E-D081206728A9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AAE845-95CC-4B4C-8694-8EDFEA528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commons.wikimedia.org/wiki/File:Kookaburra_Queen.jpg?uselang=ru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commons.wikimedia.org/wiki/File:Mark_Twain,_Brady-Handy_photo_portrait,_Feb_7,_1871,_cropped.jpg?uselang=ru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Марк Твен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 err="1" smtClean="0"/>
              <a:t>Сэмюэл</a:t>
            </a:r>
            <a:r>
              <a:rPr lang="ru-RU" dirty="0" smtClean="0"/>
              <a:t> </a:t>
            </a:r>
            <a:r>
              <a:rPr lang="ru-RU" dirty="0" err="1" smtClean="0"/>
              <a:t>Лэнгхорн</a:t>
            </a:r>
            <a:r>
              <a:rPr lang="ru-RU" dirty="0" smtClean="0"/>
              <a:t> </a:t>
            </a:r>
            <a:r>
              <a:rPr lang="ru-RU" dirty="0" err="1" smtClean="0"/>
              <a:t>Клеменс</a:t>
            </a:r>
            <a:r>
              <a:rPr lang="ru-RU" dirty="0" smtClean="0"/>
              <a:t>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Презентация к уроку литературного чтения в 4 классе.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FBE022-873C-4F25-B55F-AD39B53CBCB4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C2C057-E94A-4B40-9FD8-43DFE5CA0991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11560" y="1124744"/>
            <a:ext cx="805008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Тогда же родилось его новое литературное имя ( псевдоним) Марк Твен.</a:t>
            </a:r>
          </a:p>
          <a:p>
            <a:r>
              <a:rPr lang="ru-RU" dirty="0" smtClean="0"/>
              <a:t>Марк Твен- это старое выражение судоводителей с Миссисипи. </a:t>
            </a:r>
          </a:p>
          <a:p>
            <a:r>
              <a:rPr lang="ru-RU" dirty="0" smtClean="0"/>
              <a:t>-Марк </a:t>
            </a:r>
            <a:r>
              <a:rPr lang="ru-RU" dirty="0" err="1" smtClean="0"/>
              <a:t>твен</a:t>
            </a:r>
            <a:r>
              <a:rPr lang="ru-RU" dirty="0" smtClean="0"/>
              <a:t>! (</a:t>
            </a:r>
            <a:r>
              <a:rPr lang="ru-RU" dirty="0" err="1" smtClean="0"/>
              <a:t>мерка-два</a:t>
            </a:r>
            <a:r>
              <a:rPr lang="ru-RU" dirty="0" smtClean="0"/>
              <a:t>)- кричит матрос, измерив глубину и убедившись, </a:t>
            </a:r>
          </a:p>
          <a:p>
            <a:r>
              <a:rPr lang="ru-RU" dirty="0"/>
              <a:t>ч</a:t>
            </a:r>
            <a:r>
              <a:rPr lang="ru-RU" dirty="0" smtClean="0"/>
              <a:t>то она (глубина) позволяет судну пройти.</a:t>
            </a:r>
          </a:p>
          <a:p>
            <a:endParaRPr lang="ru-RU" dirty="0"/>
          </a:p>
        </p:txBody>
      </p:sp>
      <p:pic>
        <p:nvPicPr>
          <p:cNvPr id="8" name="Рисунок 7" descr="http://upload.wikimedia.org/wikipedia/commons/thumb/d/d8/Kookaburra_Queen.jpg/220px-Kookaburra_Queen.jpg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01008"/>
            <a:ext cx="4896000" cy="255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772EEE-D036-4679-832D-1011F9004462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2CB208-FF18-40EE-AFB9-55A569953E59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79912" y="1412776"/>
            <a:ext cx="54285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Произведения Марка Твена в течение</a:t>
            </a:r>
          </a:p>
          <a:p>
            <a:r>
              <a:rPr lang="ru-RU" dirty="0"/>
              <a:t>м</a:t>
            </a:r>
            <a:r>
              <a:rPr lang="ru-RU" dirty="0" smtClean="0"/>
              <a:t>ногих лет привлекали внимание всей страны.</a:t>
            </a:r>
          </a:p>
          <a:p>
            <a:r>
              <a:rPr lang="ru-RU" dirty="0" smtClean="0"/>
              <a:t>Он стал любимцем своих соотечественников.</a:t>
            </a:r>
          </a:p>
          <a:p>
            <a:r>
              <a:rPr lang="ru-RU" dirty="0" smtClean="0"/>
              <a:t>Скоро о Твене узнали и в других странах.</a:t>
            </a:r>
          </a:p>
          <a:p>
            <a:r>
              <a:rPr lang="ru-RU" dirty="0" smtClean="0"/>
              <a:t>Его книги перевели на многие языки.</a:t>
            </a:r>
          </a:p>
          <a:p>
            <a:r>
              <a:rPr lang="ru-RU" dirty="0" smtClean="0"/>
              <a:t>Повесть «Приключения Тома </a:t>
            </a:r>
            <a:r>
              <a:rPr lang="ru-RU" dirty="0" err="1" smtClean="0"/>
              <a:t>Сойера</a:t>
            </a:r>
            <a:r>
              <a:rPr lang="ru-RU" dirty="0" smtClean="0"/>
              <a:t>»</a:t>
            </a:r>
          </a:p>
          <a:p>
            <a:r>
              <a:rPr lang="ru-RU" dirty="0"/>
              <a:t>б</a:t>
            </a:r>
            <a:r>
              <a:rPr lang="ru-RU" dirty="0" smtClean="0"/>
              <a:t>ыла написана в 1876 году. Но её до сих пор с удовольствием читают дети в разных странах.</a:t>
            </a:r>
          </a:p>
          <a:p>
            <a:r>
              <a:rPr lang="ru-RU" dirty="0" smtClean="0"/>
              <a:t>По этой повести сняты художественные фильмы.</a:t>
            </a:r>
            <a:endParaRPr lang="ru-RU" dirty="0"/>
          </a:p>
        </p:txBody>
      </p:sp>
      <p:pic>
        <p:nvPicPr>
          <p:cNvPr id="6" name="Содержимое 10" descr="Mark Twain, Brady-Handy photo portrait, Feb 7, 1871, cropped.jpg">
            <a:hlinkClick r:id="rId2"/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94" y="980728"/>
            <a:ext cx="3337494" cy="489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224" y="1322474"/>
            <a:ext cx="223224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Произведения Марка Твена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357298"/>
            <a:ext cx="220488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1357298"/>
            <a:ext cx="228601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06041" y="4437112"/>
            <a:ext cx="2446562" cy="2357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5616" y="3929066"/>
            <a:ext cx="1990004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4297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545124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000099"/>
                </a:solidFill>
                <a:latin typeface="Arial" charset="0"/>
              </a:rPr>
              <a:t>Марк </a:t>
            </a:r>
            <a:r>
              <a:rPr lang="ru-RU" sz="2400" b="1" dirty="0">
                <a:solidFill>
                  <a:srgbClr val="000099"/>
                </a:solidFill>
                <a:latin typeface="Arial" charset="0"/>
              </a:rPr>
              <a:t>Твен умер 21 апреля 1910 года. За год до смерти он сказал: «Я пришёл в 1835 году с Кометой Галлея, через год она снова прилетает, и я рассчитываю уйти вместе с ней». Так оно и случилось.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631" y="1196752"/>
            <a:ext cx="4377958" cy="290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Содержимое 4" descr="mark_twain_траур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0" y="836712"/>
            <a:ext cx="3591924" cy="3457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470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1484784"/>
            <a:ext cx="4427984" cy="19534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6700" dirty="0" smtClean="0"/>
              <a:t>Марк </a:t>
            </a:r>
            <a:r>
              <a:rPr lang="ru-RU" sz="6700" dirty="0"/>
              <a:t>Твен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dirty="0" smtClean="0"/>
              <a:t>«</a:t>
            </a:r>
            <a:r>
              <a:rPr lang="ru-RU" sz="5300" dirty="0"/>
              <a:t>Приключения Тома </a:t>
            </a:r>
            <a:r>
              <a:rPr lang="ru-RU" sz="5300" dirty="0" err="1"/>
              <a:t>Сойера</a:t>
            </a:r>
            <a:r>
              <a:rPr lang="ru-RU" sz="5300" dirty="0"/>
              <a:t>.»</a:t>
            </a:r>
          </a:p>
        </p:txBody>
      </p:sp>
      <p:pic>
        <p:nvPicPr>
          <p:cNvPr id="4" name="Picture 2" descr="C:\Users\17Кабинет\Desktop\9785171094133-2018--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2862" r="11847"/>
          <a:stretch/>
        </p:blipFill>
        <p:spPr bwMode="auto">
          <a:xfrm>
            <a:off x="827584" y="1412776"/>
            <a:ext cx="3028208" cy="4622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082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60" y="1412776"/>
            <a:ext cx="3038858" cy="43924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05745" y="1094510"/>
            <a:ext cx="4166755" cy="562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25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Первое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произведение из серии приключений американских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мальчишек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было опубликовано в 1876 году, автору в то время было чуть более 30 лет.   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многим свидетельствам, Марк Твен описал в Томе себя, себя не только реального, но и все свои мечты о приключениях.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48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65" y="1412776"/>
            <a:ext cx="3087399" cy="442290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114800" y="1302328"/>
            <a:ext cx="48496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Главные действующие лица повести - два друга, Том, которого воспитывает родная одинокая тётка, и Гек, городской беспризорник. Неразлучные в своих фантазиях и приключениях оба мальчишки, но главным героем остаётся Том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Сойер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1113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772EEE-D036-4679-832D-1011F9004462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2CB208-FF18-40EE-AFB9-55A569953E59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18434" name="Picture 2" descr="C:\Users\mr.Evgeniy\Desktop\Мсссипиписи\2097699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2941"/>
            <a:ext cx="9144000" cy="609211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6093296"/>
            <a:ext cx="8757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Вот тот самый дом, где провёл своё детство Том </a:t>
            </a:r>
            <a:r>
              <a:rPr lang="ru-RU" sz="2400" b="1" dirty="0" err="1" smtClean="0"/>
              <a:t>Сойер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b="1" dirty="0" smtClean="0"/>
              <a:t>А это тот самый легендарный забор, покраску которого хитрец Том </a:t>
            </a:r>
            <a:r>
              <a:rPr lang="ru-RU" sz="2000" b="1" dirty="0" err="1" smtClean="0"/>
              <a:t>Сойер</a:t>
            </a:r>
            <a:r>
              <a:rPr lang="ru-RU" sz="2000" b="1" dirty="0" smtClean="0"/>
              <a:t> поручил окрестным ребятам, да еще и заработал на этом</a:t>
            </a:r>
            <a:endParaRPr lang="ru-RU" sz="2000" b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87B0FD-AA76-4205-9F88-5BBB517A5699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D7ACFF-B014-4231-9738-1F03652FC13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7" name="Рисунок 6" descr="http://www.chitaikin.ru/muzey_marka_tvena/IMG_4655.jpg"/>
          <p:cNvPicPr>
            <a:picLocks noGrp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 bwMode="auto">
          <a:xfrm>
            <a:off x="1763688" y="1052736"/>
            <a:ext cx="5486400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772EEE-D036-4679-832D-1011F9004462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2CB208-FF18-40EE-AFB9-55A569953E59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19458" name="Picture 2" descr="C:\Users\mr.Evgeniy\Desktop\Мсссипиписи\2097699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9144000" cy="611541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616530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404664"/>
            <a:ext cx="85321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Напротив дома Марка Твена стоит дом </a:t>
            </a:r>
            <a:r>
              <a:rPr lang="ru-RU" b="1" dirty="0" err="1"/>
              <a:t>Хоукинсов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b="1" dirty="0"/>
              <a:t>Маленькая девочка Лара </a:t>
            </a:r>
            <a:r>
              <a:rPr lang="ru-RU" b="1" dirty="0" err="1"/>
              <a:t>Хоукинс</a:t>
            </a:r>
            <a:r>
              <a:rPr lang="ru-RU" b="1" dirty="0"/>
              <a:t> послужила прототипом </a:t>
            </a:r>
            <a:r>
              <a:rPr lang="ru-RU" b="1" dirty="0" err="1"/>
              <a:t>Бекки</a:t>
            </a:r>
            <a:r>
              <a:rPr lang="ru-RU" b="1" dirty="0"/>
              <a:t> Тэтчер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 </a:t>
            </a:r>
            <a:r>
              <a:rPr lang="ru-RU" b="1" dirty="0"/>
              <a:t>той самой, которой Том </a:t>
            </a:r>
            <a:r>
              <a:rPr lang="ru-RU" b="1" dirty="0" err="1"/>
              <a:t>Сойер</a:t>
            </a:r>
            <a:r>
              <a:rPr lang="ru-RU" b="1" dirty="0"/>
              <a:t> признавался в любви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 Ганнибал</a:t>
            </a:r>
          </a:p>
        </p:txBody>
      </p:sp>
      <p:pic>
        <p:nvPicPr>
          <p:cNvPr id="6" name="Содержимое 5" descr="загруженное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64" r="64"/>
          <a:stretch>
            <a:fillRect/>
          </a:stretch>
        </p:blipFill>
        <p:spPr>
          <a:xfrm>
            <a:off x="1835696" y="908720"/>
            <a:ext cx="5486400" cy="4114800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 dirty="0" smtClean="0"/>
              <a:t>Отправляемся в Америку начала 19 века в город Ганнибал, расположенный на знаменитой реке Миссисипи.</a:t>
            </a:r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0A98AA-1D74-4894-B611-C14295098E3F}" type="datetime1">
              <a:rPr lang="ru-RU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97C976-5DAB-4F2B-96BE-6C4F80B0752A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772EEE-D036-4679-832D-1011F9004462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2CB208-FF18-40EE-AFB9-55A569953E59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4" name="Рисунок 3" descr="http://www.chitaikin.ru/muzey_marka_tvena/gek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980" y="1499235"/>
            <a:ext cx="5146040" cy="38595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899592" y="6165304"/>
            <a:ext cx="3848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Дом </a:t>
            </a:r>
            <a:r>
              <a:rPr lang="ru-RU" sz="2400" b="1" dirty="0" err="1" smtClean="0"/>
              <a:t>Гекльберри</a:t>
            </a:r>
            <a:r>
              <a:rPr lang="ru-RU" sz="2400" b="1" dirty="0" smtClean="0"/>
              <a:t> Финна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/>
          <a:lstStyle/>
          <a:p>
            <a:r>
              <a:rPr lang="ru-RU" sz="2800" b="1" dirty="0" smtClean="0"/>
              <a:t>Пещера, где заблудились Том и </a:t>
            </a:r>
            <a:r>
              <a:rPr lang="ru-RU" sz="2800" b="1" dirty="0" err="1" smtClean="0"/>
              <a:t>Бэкки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772EEE-D036-4679-832D-1011F9004462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2CB208-FF18-40EE-AFB9-55A569953E59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7" name="Содержимое 6" descr="http://www.chitaikin.ru/muzey_marka_tvena/cave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4068000" cy="349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Содержимое 7" descr="http://www.chitaikin.ru/muzey_marka_tvena/cave11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16832"/>
            <a:ext cx="4248000" cy="352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B90BB6-742A-4CBC-A229-4E0E051E6849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1A5C68-F457-483D-B25F-8A987DE83703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10" name="Рисунок 7"/>
          <p:cNvSpPr txBox="1">
            <a:spLocks/>
          </p:cNvSpPr>
          <p:nvPr/>
        </p:nvSpPr>
        <p:spPr bwMode="auto">
          <a:xfrm>
            <a:off x="1763688" y="620688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pic>
        <p:nvPicPr>
          <p:cNvPr id="11" name="Рисунок 10" descr="http://www.chitaikin.ru/muzey_marka_tvena/IMG_469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3421672" cy="510460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4499992" y="2060848"/>
            <a:ext cx="44286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Том </a:t>
            </a:r>
            <a:r>
              <a:rPr lang="ru-RU" sz="2000" b="1" dirty="0" err="1" smtClean="0"/>
              <a:t>Сойер</a:t>
            </a:r>
            <a:r>
              <a:rPr lang="ru-RU" sz="2000" b="1" dirty="0" smtClean="0"/>
              <a:t> и </a:t>
            </a:r>
            <a:r>
              <a:rPr lang="ru-RU" sz="2000" b="1" dirty="0" err="1" smtClean="0"/>
              <a:t>Гекльберри</a:t>
            </a:r>
            <a:r>
              <a:rPr lang="ru-RU" sz="2000" b="1" dirty="0" smtClean="0"/>
              <a:t> Финн-</a:t>
            </a:r>
          </a:p>
          <a:p>
            <a:r>
              <a:rPr lang="ru-RU" sz="2000" b="1" dirty="0"/>
              <a:t>б</a:t>
            </a:r>
            <a:r>
              <a:rPr lang="ru-RU" sz="2000" b="1" dirty="0" smtClean="0"/>
              <a:t>ессмертные герои Марка Твена.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69" y="2060848"/>
            <a:ext cx="2576945" cy="3605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892" y="471057"/>
            <a:ext cx="8094564" cy="1205343"/>
          </a:xfrm>
        </p:spPr>
        <p:txBody>
          <a:bodyPr/>
          <a:lstStyle/>
          <a:p>
            <a:r>
              <a:rPr lang="ru-RU" dirty="0" smtClean="0"/>
              <a:t>Работа  с учебником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923928" y="1766743"/>
            <a:ext cx="4724954" cy="4194049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Приключения 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Тома </a:t>
            </a:r>
            <a:r>
              <a:rPr lang="ru-RU" sz="4000" dirty="0" err="1" smtClean="0">
                <a:solidFill>
                  <a:srgbClr val="FF0000"/>
                </a:solidFill>
              </a:rPr>
              <a:t>Сойера</a:t>
            </a:r>
            <a:endParaRPr lang="ru-RU" sz="40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4000" dirty="0" smtClean="0"/>
              <a:t>Глава шестая </a:t>
            </a:r>
          </a:p>
          <a:p>
            <a:pPr marL="0" indent="0" algn="ctr">
              <a:buNone/>
            </a:pPr>
            <a:r>
              <a:rPr lang="ru-RU" sz="4000" dirty="0" smtClean="0"/>
              <a:t>Том знакомится с Бекки</a:t>
            </a:r>
            <a:endParaRPr lang="ru-RU" sz="4000" dirty="0"/>
          </a:p>
          <a:p>
            <a:pPr marL="0" indent="0" algn="ctr">
              <a:buNone/>
            </a:pPr>
            <a:r>
              <a:rPr lang="ru-RU" sz="3600" dirty="0" smtClean="0"/>
              <a:t>Стр.150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573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619672" y="5733256"/>
            <a:ext cx="6092080" cy="804862"/>
          </a:xfrm>
        </p:spPr>
        <p:txBody>
          <a:bodyPr/>
          <a:lstStyle/>
          <a:p>
            <a:r>
              <a:rPr lang="ru-RU" sz="2000" dirty="0" smtClean="0"/>
              <a:t>Тогда по ней ходили вот такие колёсные пароходы</a:t>
            </a:r>
            <a:endParaRPr lang="ru-RU" sz="20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A7A248-48DD-454C-96AF-CEB87C4882A8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88303-BEB4-4B49-BA75-D736713D958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10" name="Picture 2"/>
          <p:cNvPicPr>
            <a:picLocks noGrp="1"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78421" y="908720"/>
            <a:ext cx="71437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4104456" cy="5706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73793" y="908720"/>
            <a:ext cx="4788025" cy="4850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Марк Твен,</a:t>
            </a:r>
            <a:r>
              <a:rPr lang="ru-RU" alt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</a:t>
            </a:r>
            <a:endParaRPr lang="ru-RU" altLang="ru-RU" sz="2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настоящее </a:t>
            </a:r>
            <a:r>
              <a:rPr lang="ru-RU" alt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имя  </a:t>
            </a:r>
            <a:r>
              <a:rPr lang="ru-RU" altLang="ru-RU" sz="28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Сэмюэл</a:t>
            </a:r>
            <a:r>
              <a:rPr lang="ru-RU" altLang="ru-RU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</a:t>
            </a:r>
            <a:r>
              <a:rPr lang="ru-RU" altLang="ru-RU" sz="28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Лэнгхорн</a:t>
            </a:r>
            <a:r>
              <a:rPr lang="ru-RU" altLang="ru-RU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 </a:t>
            </a:r>
            <a:r>
              <a:rPr lang="ru-RU" altLang="ru-RU" sz="28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Клеменс</a:t>
            </a:r>
            <a:r>
              <a:rPr lang="ru-RU" altLang="ru-RU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.  </a:t>
            </a:r>
            <a:endParaRPr lang="ru-RU" altLang="ru-RU" sz="22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Родился 30 ноября 1835 года в </a:t>
            </a:r>
            <a:r>
              <a:rPr lang="ru-RU" altLang="ru-RU" sz="2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посёлке </a:t>
            </a:r>
            <a:r>
              <a:rPr lang="ru-RU" altLang="ru-RU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Флорида </a:t>
            </a:r>
            <a:r>
              <a:rPr lang="ru-RU" altLang="ru-RU" sz="2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  (штат Миссури).</a:t>
            </a:r>
            <a:endParaRPr lang="ru-RU" altLang="ru-RU" sz="2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Американский </a:t>
            </a:r>
            <a:r>
              <a:rPr lang="ru-RU" altLang="ru-RU" sz="2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писатель, </a:t>
            </a:r>
            <a:r>
              <a:rPr lang="ru-RU" altLang="ru-RU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журналист и </a:t>
            </a:r>
            <a:r>
              <a:rPr lang="ru-RU" altLang="ru-RU" sz="2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общественный </a:t>
            </a:r>
            <a:r>
              <a:rPr lang="ru-RU" altLang="ru-RU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деятель. 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   Его творчество </a:t>
            </a:r>
            <a:r>
              <a:rPr lang="ru-RU" altLang="ru-RU" sz="2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охватывает множество </a:t>
            </a:r>
            <a:r>
              <a:rPr lang="ru-RU" altLang="ru-RU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жанров  - юмор, сатира, </a:t>
            </a:r>
            <a:r>
              <a:rPr lang="ru-RU" altLang="ru-RU" sz="2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философская  </a:t>
            </a:r>
            <a:r>
              <a:rPr lang="ru-RU" altLang="ru-RU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фантастика,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публицистика и др. </a:t>
            </a:r>
          </a:p>
        </p:txBody>
      </p:sp>
    </p:spTree>
    <p:extLst>
      <p:ext uri="{BB962C8B-B14F-4D97-AF65-F5344CB8AC3E}">
        <p14:creationId xmlns:p14="http://schemas.microsoft.com/office/powerpoint/2010/main" val="168428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5106"/>
            <a:ext cx="3208919" cy="393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99892" y="692696"/>
            <a:ext cx="54366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4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Сэмюэл</a:t>
            </a: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</a:t>
            </a:r>
            <a:r>
              <a:rPr lang="ru-RU" altLang="ru-RU" sz="24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Клеменс</a:t>
            </a: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родился в </a:t>
            </a:r>
            <a:r>
              <a:rPr lang="ru-RU" altLang="ru-RU" sz="24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м</a:t>
            </a:r>
            <a:r>
              <a:rPr lang="ru-RU" altLang="ru-RU" sz="24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алень</a:t>
            </a:r>
            <a:r>
              <a:rPr lang="ru-RU" alt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-ком </a:t>
            </a: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городке Флориде ; позже </a:t>
            </a:r>
            <a:r>
              <a:rPr lang="ru-RU" alt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он </a:t>
            </a: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шутил, что , родившись, увеличил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его население на один процент.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    Он был третьим  из четырёх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выживших детей Джона и Джейн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4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Клеменсов</a:t>
            </a: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     Когда Сэм был ещё ребёнком, семья  в поисках лучшей жизни переехала в  город Ганнибал ( там же в Миссури).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301208"/>
            <a:ext cx="856895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Именно этот город и его </a:t>
            </a:r>
            <a:r>
              <a:rPr lang="ru-RU" alt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жители позже </a:t>
            </a: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были описаны Марком </a:t>
            </a:r>
            <a:r>
              <a:rPr lang="ru-RU" alt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Твеном </a:t>
            </a: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в его знаменитых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произведениях, особенно в </a:t>
            </a:r>
            <a:r>
              <a:rPr lang="ru-RU" alt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« </a:t>
            </a: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Приключениях Тома </a:t>
            </a:r>
            <a:r>
              <a:rPr lang="ru-RU" altLang="ru-RU" sz="24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Сойера</a:t>
            </a:r>
            <a:r>
              <a:rPr lang="ru-RU" alt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727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7A248-48DD-454C-96AF-CEB87C4882A8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8303-BEB4-4B49-BA75-D736713D9581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4" name="Содержимое 13"/>
          <p:cNvSpPr>
            <a:spLocks noGrp="1"/>
          </p:cNvSpPr>
          <p:nvPr>
            <p:ph idx="4294967295"/>
          </p:nvPr>
        </p:nvSpPr>
        <p:spPr>
          <a:xfrm>
            <a:off x="467544" y="692696"/>
            <a:ext cx="8208912" cy="5030019"/>
          </a:xfrm>
        </p:spPr>
        <p:txBody>
          <a:bodyPr/>
          <a:lstStyle/>
          <a:p>
            <a:r>
              <a:rPr lang="ru-RU" dirty="0" smtClean="0"/>
              <a:t>Именно здесь жила семья судьи </a:t>
            </a:r>
            <a:r>
              <a:rPr lang="ru-RU" dirty="0" err="1" smtClean="0"/>
              <a:t>Клеменса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8" name="Picture 4" descr="C:\Users\mr.Evgeniy\Desktop\Мсссипиписи\2097699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2941"/>
            <a:ext cx="9144000" cy="6092117"/>
          </a:xfrm>
          <a:prstGeom prst="rect">
            <a:avLst/>
          </a:prstGeom>
          <a:noFill/>
        </p:spPr>
      </p:pic>
      <p:pic>
        <p:nvPicPr>
          <p:cNvPr id="16389" name="Picture 5" descr="C:\Users\mr.Evgeniy\Desktop\Мсссипиписи\2097699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2941"/>
            <a:ext cx="9144000" cy="6092117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467544" y="5877272"/>
            <a:ext cx="4862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Именно здесь жила семья судьи </a:t>
            </a:r>
            <a:r>
              <a:rPr lang="ru-RU" dirty="0" err="1" smtClean="0"/>
              <a:t>Клеменса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sz="1800" i="1" dirty="0" smtClean="0"/>
              <a:t>Белое здание - это бывший офис отца Марка Твена - Джона </a:t>
            </a:r>
            <a:r>
              <a:rPr lang="ru-RU" sz="1800" i="1" dirty="0" err="1" smtClean="0"/>
              <a:t>Клеменса</a:t>
            </a:r>
            <a:r>
              <a:rPr lang="ru-RU" sz="1800" i="1" dirty="0" smtClean="0"/>
              <a:t>, который работал в Ганнибале юристом. Сейчас здесь располагается лекарственная лавка</a:t>
            </a:r>
            <a:endParaRPr lang="ru-RU" sz="1800" i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A7A248-48DD-454C-96AF-CEB87C4882A8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88303-BEB4-4B49-BA75-D736713D958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8" name="Содержимое 7" descr="http://www.chitaikin.ru/muzey_marka_tvena/IMG_469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788945" cy="452596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Номер слайда 4"/>
          <p:cNvSpPr txBox="1">
            <a:spLocks/>
          </p:cNvSpPr>
          <p:nvPr/>
        </p:nvSpPr>
        <p:spPr>
          <a:xfrm>
            <a:off x="65882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C88303-BEB4-4B49-BA75-D736713D958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79512" y="5589240"/>
            <a:ext cx="8712968" cy="804862"/>
          </a:xfrm>
        </p:spPr>
        <p:txBody>
          <a:bodyPr/>
          <a:lstStyle/>
          <a:p>
            <a:r>
              <a:rPr lang="ru-RU" sz="2400" b="1" dirty="0" smtClean="0"/>
              <a:t>Миссис </a:t>
            </a:r>
            <a:r>
              <a:rPr lang="ru-RU" sz="2400" b="1" dirty="0" err="1" smtClean="0"/>
              <a:t>Клеменс</a:t>
            </a:r>
            <a:r>
              <a:rPr lang="ru-RU" sz="2400" b="1" dirty="0" smtClean="0"/>
              <a:t>, была хрупкой, но сильной духом женщиной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772EEE-D036-4679-832D-1011F9004462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2CB208-FF18-40EE-AFB9-55A569953E5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8" name="Рисунок 7" descr="http://www.chitaikin.ru/muzey_marka_tvena/67453.jpg"/>
          <p:cNvPicPr>
            <a:picLocks noGrp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3" b="2353"/>
          <a:stretch>
            <a:fillRect/>
          </a:stretch>
        </p:blipFill>
        <p:spPr bwMode="auto">
          <a:xfrm>
            <a:off x="1691680" y="1268760"/>
            <a:ext cx="5486400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496944" cy="4525963"/>
          </a:xfrm>
        </p:spPr>
        <p:txBody>
          <a:bodyPr/>
          <a:lstStyle/>
          <a:p>
            <a:r>
              <a:rPr lang="ru-RU" sz="2400" dirty="0" err="1" smtClean="0"/>
              <a:t>Клеменсы</a:t>
            </a:r>
            <a:r>
              <a:rPr lang="ru-RU" sz="2400" dirty="0" smtClean="0"/>
              <a:t> были небогатыми людьми. Когда умер отец, маленький Сэм должен был оставить школу и семью и искать заработка.</a:t>
            </a:r>
          </a:p>
          <a:p>
            <a:r>
              <a:rPr lang="ru-RU" sz="2400" dirty="0" smtClean="0"/>
              <a:t>Сперва он скитался по стране и работал в типографиях больших городов наборщиком текстов. Но в своих самых дерзких мечтах Сэм, как и другие мальчишки из Ганнибала, видел себя у штурвала, ведущим большой двухтрубный пароход через пороги и перекаты Миссисипи.</a:t>
            </a:r>
          </a:p>
          <a:p>
            <a:r>
              <a:rPr lang="ru-RU" sz="2400" dirty="0" smtClean="0"/>
              <a:t>Он поступил в ученики к одному из самых                                                    знаменитых лоцманов на реке и стал 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от  важным водителем пароходов.                                             </a:t>
            </a:r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A7A248-48DD-454C-96AF-CEB87C4882A8}" type="datetime1">
              <a:rPr lang="ru-RU" smtClean="0"/>
              <a:pPr>
                <a:defRPr/>
              </a:pPr>
              <a:t>22.08.2022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88303-BEB4-4B49-BA75-D736713D9581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7410" name="Picture 2" descr="C:\Users\mr.Evgeniy\Desktop\Мсссипиписи\загруженное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5783" y="4653136"/>
            <a:ext cx="3063309" cy="2031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рк Твен Приключения Тома Сойр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Марк Твен Приключения Тома Сойра</Template>
  <TotalTime>1</TotalTime>
  <Words>642</Words>
  <Application>Microsoft Office PowerPoint</Application>
  <PresentationFormat>Экран (4:3)</PresentationFormat>
  <Paragraphs>91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Марк Твен Приключения Тома Сойра</vt:lpstr>
      <vt:lpstr>Марк Твен (Сэмюэл Лэнгхорн Клеменс)</vt:lpstr>
      <vt:lpstr>Город Ганнибал</vt:lpstr>
      <vt:lpstr>Презентация PowerPoint</vt:lpstr>
      <vt:lpstr>Презентация PowerPoint</vt:lpstr>
      <vt:lpstr>Презентация PowerPoint</vt:lpstr>
      <vt:lpstr>Презентация PowerPoint</vt:lpstr>
      <vt:lpstr>Белое здание - это бывший офис отца Марка Твена - Джона Клеменса, который работал в Ганнибале юристом. Сейчас здесь располагается лекарственная лавка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Произведения Марка Твена</vt:lpstr>
      <vt:lpstr>Презентация PowerPoint</vt:lpstr>
      <vt:lpstr>     Марк Твен  «Приключения Тома Сойера.»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Пещера, где заблудились Том и Бэкки.</vt:lpstr>
      <vt:lpstr>Презентация PowerPoint</vt:lpstr>
      <vt:lpstr>Работа  с учебником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Марк Твен (Сэмюэл Лэнгхорн Клеменс)</dc:title>
  <dc:creator>79500</dc:creator>
  <dc:description>http://aida.ucoz.ru</dc:description>
  <cp:lastModifiedBy>79500</cp:lastModifiedBy>
  <cp:revision>1</cp:revision>
  <dcterms:created xsi:type="dcterms:W3CDTF">2022-08-22T12:05:09Z</dcterms:created>
  <dcterms:modified xsi:type="dcterms:W3CDTF">2022-08-22T12:06:22Z</dcterms:modified>
  <cp:category>шаблоны к Powerpoint</cp:category>
</cp:coreProperties>
</file>