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  <p:sldId id="259" r:id="rId6"/>
    <p:sldId id="264" r:id="rId7"/>
    <p:sldId id="263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61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B4C552-9E59-439C-96B0-93060A3261ED}" type="datetimeFigureOut">
              <a:rPr lang="ru-RU" smtClean="0"/>
              <a:pPr/>
              <a:t>20.08.2022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75C9F-957E-44FD-88CB-D158BDB940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Desktop\3%20&#1082;&#1083;&#1072;&#1089;&#1089;%20Spotlight\&#1096;&#1082;&#1086;&#1083;&#1100;&#1085;&#1099;&#1077;%20&#1087;&#1088;&#1077;&#1076;&#1084;&#1077;&#1090;&#1099;\06%20-%20Ex.%201,%20p.%2014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o you speak engli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8" y="0"/>
            <a:ext cx="9104312" cy="688802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857364"/>
            <a:ext cx="45720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 subject</a:t>
            </a:r>
          </a:p>
          <a:p>
            <a:r>
              <a:rPr lang="en-US" sz="3200" dirty="0"/>
              <a:t> </a:t>
            </a:r>
            <a:r>
              <a:rPr lang="en-US" sz="3200" dirty="0" err="1" smtClean="0"/>
              <a:t>favourite</a:t>
            </a:r>
            <a:r>
              <a:rPr lang="en-US" sz="3200" dirty="0" smtClean="0"/>
              <a:t> subject</a:t>
            </a:r>
          </a:p>
          <a:p>
            <a:r>
              <a:rPr lang="en-US" sz="3200" dirty="0" smtClean="0"/>
              <a:t>My </a:t>
            </a:r>
            <a:r>
              <a:rPr lang="en-US" sz="3200" dirty="0" err="1" smtClean="0"/>
              <a:t>favourite</a:t>
            </a:r>
            <a:r>
              <a:rPr lang="en-US" sz="3200" dirty="0" smtClean="0"/>
              <a:t> subject is … .</a:t>
            </a:r>
            <a:endParaRPr lang="ru-RU" sz="3200" dirty="0"/>
          </a:p>
        </p:txBody>
      </p:sp>
      <p:pic>
        <p:nvPicPr>
          <p:cNvPr id="3" name="Рисунок 2" descr="учени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857496"/>
            <a:ext cx="4000504" cy="4000504"/>
          </a:xfrm>
          <a:prstGeom prst="rect">
            <a:avLst/>
          </a:prstGeom>
        </p:spPr>
      </p:pic>
      <p:pic>
        <p:nvPicPr>
          <p:cNvPr id="4" name="06 - Ex. 1, p. 1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500042"/>
            <a:ext cx="509590" cy="509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8" dur="486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792961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Translate into Russian:</a:t>
            </a:r>
          </a:p>
          <a:p>
            <a:endParaRPr lang="en-US" sz="3200" dirty="0" smtClean="0"/>
          </a:p>
          <a:p>
            <a:r>
              <a:rPr lang="en-US" sz="3200" dirty="0" smtClean="0"/>
              <a:t>Geography</a:t>
            </a:r>
          </a:p>
          <a:p>
            <a:r>
              <a:rPr lang="en-US" sz="3200" dirty="0" smtClean="0"/>
              <a:t>History</a:t>
            </a:r>
          </a:p>
          <a:p>
            <a:r>
              <a:rPr lang="en-US" sz="3200" dirty="0" smtClean="0"/>
              <a:t>Art</a:t>
            </a:r>
          </a:p>
          <a:p>
            <a:r>
              <a:rPr lang="en-US" sz="3200" dirty="0" smtClean="0"/>
              <a:t>English</a:t>
            </a:r>
          </a:p>
          <a:p>
            <a:r>
              <a:rPr lang="en-US" sz="3200" dirty="0" smtClean="0"/>
              <a:t>Science</a:t>
            </a:r>
          </a:p>
          <a:p>
            <a:r>
              <a:rPr lang="en-US" sz="3200" dirty="0" err="1" smtClean="0"/>
              <a:t>Maths</a:t>
            </a:r>
            <a:endParaRPr lang="en-US" sz="3200" dirty="0" smtClean="0"/>
          </a:p>
          <a:p>
            <a:r>
              <a:rPr lang="en-US" sz="3200" dirty="0" smtClean="0"/>
              <a:t>PE</a:t>
            </a:r>
          </a:p>
          <a:p>
            <a:r>
              <a:rPr lang="en-US" sz="3200" dirty="0" smtClean="0"/>
              <a:t>Music </a:t>
            </a:r>
          </a:p>
          <a:p>
            <a:endParaRPr lang="ru-RU" sz="3200" dirty="0"/>
          </a:p>
        </p:txBody>
      </p:sp>
      <p:sp>
        <p:nvSpPr>
          <p:cNvPr id="1026" name="AutoShape 2" descr="https://media.baamboozle.com/uploads/images/12838/1570996026_19779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media.baamboozle.com/uploads/images/12838/1570996026_19779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s://i.ytimg.com/vi/2tdk3s1a3zo/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9632" y="1500174"/>
            <a:ext cx="6874368" cy="3866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139860">
            <a:off x="3024093" y="1340912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Guess the subject.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география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690818" cy="3027170"/>
          </a:xfrm>
          <a:prstGeom prst="rect">
            <a:avLst/>
          </a:prstGeom>
        </p:spPr>
      </p:pic>
      <p:pic>
        <p:nvPicPr>
          <p:cNvPr id="4" name="Рисунок 3" descr="англ яз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0"/>
            <a:ext cx="3286116" cy="2537893"/>
          </a:xfrm>
          <a:prstGeom prst="rect">
            <a:avLst/>
          </a:prstGeom>
        </p:spPr>
      </p:pic>
      <p:pic>
        <p:nvPicPr>
          <p:cNvPr id="5" name="Рисунок 4" descr="изо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3500438"/>
            <a:ext cx="2881321" cy="2881321"/>
          </a:xfrm>
          <a:prstGeom prst="rect">
            <a:avLst/>
          </a:prstGeom>
        </p:spPr>
      </p:pic>
      <p:pic>
        <p:nvPicPr>
          <p:cNvPr id="6" name="Рисунок 5" descr="история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4942" y="2786058"/>
            <a:ext cx="2393800" cy="3733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тем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57166"/>
            <a:ext cx="3262720" cy="2545318"/>
          </a:xfrm>
          <a:prstGeom prst="rect">
            <a:avLst/>
          </a:prstGeom>
        </p:spPr>
      </p:pic>
      <p:pic>
        <p:nvPicPr>
          <p:cNvPr id="3" name="Рисунок 2" descr="музыка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3905250"/>
            <a:ext cx="3810000" cy="2952750"/>
          </a:xfrm>
          <a:prstGeom prst="rect">
            <a:avLst/>
          </a:prstGeom>
        </p:spPr>
      </p:pic>
      <p:pic>
        <p:nvPicPr>
          <p:cNvPr id="4" name="Рисунок 3" descr="физра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6446" y="114296"/>
            <a:ext cx="1959222" cy="3211840"/>
          </a:xfrm>
          <a:prstGeom prst="rect">
            <a:avLst/>
          </a:prstGeom>
        </p:spPr>
      </p:pic>
      <p:pic>
        <p:nvPicPr>
          <p:cNvPr id="5" name="Рисунок 4" descr="химия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3042" y="3429000"/>
            <a:ext cx="2286016" cy="3140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707236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Translate into English</a:t>
            </a:r>
          </a:p>
          <a:p>
            <a:endParaRPr lang="en-US" sz="3200" dirty="0" smtClean="0"/>
          </a:p>
          <a:p>
            <a:r>
              <a:rPr lang="ru-RU" sz="3200" dirty="0" smtClean="0"/>
              <a:t> физкультура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ИЗО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естествознание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география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история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математика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музыка</a:t>
            </a:r>
          </a:p>
          <a:p>
            <a:r>
              <a:rPr lang="ru-RU" sz="3200" dirty="0" smtClean="0"/>
              <a:t> </a:t>
            </a:r>
            <a:r>
              <a:rPr lang="ru-RU" sz="3200" dirty="0" smtClean="0"/>
              <a:t>английский язык</a:t>
            </a:r>
            <a:endParaRPr lang="ru-RU" sz="3200" dirty="0"/>
          </a:p>
        </p:txBody>
      </p:sp>
      <p:pic>
        <p:nvPicPr>
          <p:cNvPr id="21508" name="Picture 4" descr="School Subjects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428736"/>
            <a:ext cx="5461006" cy="30718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en.islcollective.com/preview/201309/f/my-timetable-2-classroom-posters_5825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000108"/>
            <a:ext cx="7434512" cy="52582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42976" y="214290"/>
            <a:ext cx="67151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Fill in the timetable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21523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Translate from Russian into English:</a:t>
            </a:r>
          </a:p>
          <a:p>
            <a:endParaRPr lang="en-US" sz="2800" dirty="0" smtClean="0"/>
          </a:p>
          <a:p>
            <a:r>
              <a:rPr lang="ru-RU" sz="2800" dirty="0" smtClean="0"/>
              <a:t>Мой любимый предмет – математика. </a:t>
            </a:r>
          </a:p>
          <a:p>
            <a:r>
              <a:rPr lang="ru-RU" sz="2800" dirty="0" smtClean="0"/>
              <a:t>Мой любимый предмет – физкультура.</a:t>
            </a:r>
          </a:p>
          <a:p>
            <a:r>
              <a:rPr lang="ru-RU" sz="2800" dirty="0" smtClean="0"/>
              <a:t>Мой любимый предмет – география.</a:t>
            </a:r>
          </a:p>
          <a:p>
            <a:r>
              <a:rPr lang="ru-RU" sz="2800" dirty="0" smtClean="0"/>
              <a:t>Мой любимый предмет – естествознание.</a:t>
            </a:r>
          </a:p>
          <a:p>
            <a:r>
              <a:rPr lang="ru-RU" sz="2800" dirty="0" smtClean="0"/>
              <a:t>Мой любимый предмет – история.</a:t>
            </a:r>
          </a:p>
          <a:p>
            <a:r>
              <a:rPr lang="ru-RU" sz="2800" dirty="0" smtClean="0"/>
              <a:t>Мой любимый предмет – английский язык.</a:t>
            </a:r>
          </a:p>
          <a:p>
            <a:r>
              <a:rPr lang="ru-RU" sz="2800" dirty="0" smtClean="0"/>
              <a:t>Мой любимый предмет – музыка.</a:t>
            </a:r>
          </a:p>
          <a:p>
            <a:r>
              <a:rPr lang="ru-RU" sz="2800" dirty="0" smtClean="0"/>
              <a:t>Мой любимый предмет – изо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FF0000"/>
                </a:solidFill>
              </a:rPr>
              <a:t>          Answer the question:</a:t>
            </a:r>
          </a:p>
          <a:p>
            <a:r>
              <a:rPr lang="en-US" sz="2800" dirty="0" smtClean="0"/>
              <a:t>What’s your </a:t>
            </a:r>
            <a:r>
              <a:rPr lang="en-US" sz="2800" dirty="0" err="1" smtClean="0"/>
              <a:t>favourite</a:t>
            </a:r>
            <a:r>
              <a:rPr lang="en-US" sz="2800" dirty="0" smtClean="0"/>
              <a:t> subject?</a:t>
            </a:r>
            <a:endParaRPr lang="ru-RU" sz="2800" dirty="0"/>
          </a:p>
        </p:txBody>
      </p:sp>
      <p:pic>
        <p:nvPicPr>
          <p:cNvPr id="3" name="Рисунок 2" descr="класс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6429" y="3857628"/>
            <a:ext cx="3817571" cy="30003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116</Words>
  <Application>Microsoft Office PowerPoint</Application>
  <PresentationFormat>Экран (4:3)</PresentationFormat>
  <Paragraphs>38</Paragraphs>
  <Slides>8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Оля</dc:creator>
  <cp:lastModifiedBy>Оля</cp:lastModifiedBy>
  <cp:revision>6</cp:revision>
  <dcterms:created xsi:type="dcterms:W3CDTF">2014-09-28T14:51:14Z</dcterms:created>
  <dcterms:modified xsi:type="dcterms:W3CDTF">2022-08-20T13:08:07Z</dcterms:modified>
</cp:coreProperties>
</file>