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69" r:id="rId1"/>
  </p:sldMasterIdLst>
  <p:notesMasterIdLst>
    <p:notesMasterId r:id="rId21"/>
  </p:notesMasterIdLst>
  <p:sldIdLst>
    <p:sldId id="256" r:id="rId2"/>
    <p:sldId id="286" r:id="rId3"/>
    <p:sldId id="285" r:id="rId4"/>
    <p:sldId id="258" r:id="rId5"/>
    <p:sldId id="260" r:id="rId6"/>
    <p:sldId id="262" r:id="rId7"/>
    <p:sldId id="263" r:id="rId8"/>
    <p:sldId id="264" r:id="rId9"/>
    <p:sldId id="268" r:id="rId10"/>
    <p:sldId id="269" r:id="rId11"/>
    <p:sldId id="276" r:id="rId12"/>
    <p:sldId id="277" r:id="rId13"/>
    <p:sldId id="288" r:id="rId14"/>
    <p:sldId id="289" r:id="rId15"/>
    <p:sldId id="290" r:id="rId16"/>
    <p:sldId id="292" r:id="rId17"/>
    <p:sldId id="291" r:id="rId18"/>
    <p:sldId id="293" r:id="rId19"/>
    <p:sldId id="287" r:id="rId20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A1DBE3"/>
    <a:srgbClr val="86D0DA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374" autoAdjust="0"/>
  </p:normalViewPr>
  <p:slideViewPr>
    <p:cSldViewPr snapToGrid="0">
      <p:cViewPr varScale="1">
        <p:scale>
          <a:sx n="73" d="100"/>
          <a:sy n="73" d="100"/>
        </p:scale>
        <p:origin x="-600" y="-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1" name="Google Shape;1661;ga073618e60_0_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62" name="Google Shape;1662;ga073618e60_0_1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3" name="Google Shape;1863;ga073618e60_0_19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64" name="Google Shape;1864;ga073618e60_0_19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8" name="Google Shape;2218;ga073618e60_0_75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19" name="Google Shape;2219;ga073618e60_0_75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1" name="Google Shape;2231;ga073618e60_0_9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32" name="Google Shape;2232;ga073618e60_0_9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4" name="Google Shape;1744;ga073618e60_0_8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45" name="Google Shape;1745;ga073618e60_0_8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="" xmlns:p14="http://schemas.microsoft.com/office/powerpoint/2010/main" val="215627347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5" name="Google Shape;1705;ga073618e60_0_2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06" name="Google Shape;1706;ga073618e60_0_2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="" xmlns:p14="http://schemas.microsoft.com/office/powerpoint/2010/main" val="404411888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0" name="Google Shape;1750;ga073618e60_0_10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51" name="Google Shape;1751;ga073618e60_0_10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="" xmlns:p14="http://schemas.microsoft.com/office/powerpoint/2010/main" val="294909464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4" name="Google Shape;1744;ga073618e60_0_8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45" name="Google Shape;1745;ga073618e60_0_8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="" xmlns:p14="http://schemas.microsoft.com/office/powerpoint/2010/main" val="62003488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8" name="Google Shape;2218;ga073618e60_0_75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19" name="Google Shape;2219;ga073618e60_0_75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="" xmlns:p14="http://schemas.microsoft.com/office/powerpoint/2010/main" val="382603109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1" name="Google Shape;2231;ga073618e60_0_9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32" name="Google Shape;2232;ga073618e60_0_9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="" xmlns:p14="http://schemas.microsoft.com/office/powerpoint/2010/main" val="42923527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8" name="Google Shape;2698;gcaca64872d_0_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99" name="Google Shape;2699;gcaca64872d_0_1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="" xmlns:p14="http://schemas.microsoft.com/office/powerpoint/2010/main" val="267796042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Click on an</a:t>
            </a:r>
            <a:r>
              <a:rPr lang="en-GB" sz="1000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Easter Egg to see it disappear.</a:t>
            </a:r>
          </a:p>
          <a:p>
            <a:r>
              <a:rPr lang="en-GB" sz="1000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Click on the text box to make the Easter Egg reappear.</a:t>
            </a:r>
          </a:p>
          <a:p>
            <a:r>
              <a:rPr lang="en-GB" sz="1000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Click on the Hide All button to make all the Easter Egg disappear.</a:t>
            </a:r>
          </a:p>
          <a:p>
            <a:r>
              <a:rPr lang="en-GB" sz="1000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Click on the Show All button to make all the Easter Eggs appear.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9F97B5-F2F0-4ED5-9ED8-839F6526DEC1}" type="slidenum">
              <a:rPr lang="en-GB" smtClean="0"/>
              <a:pPr/>
              <a:t>3</a:t>
            </a:fld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272608986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5" name="Google Shape;1705;ga073618e60_0_2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06" name="Google Shape;1706;ga073618e60_0_2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8" name="Google Shape;1728;ga073618e60_0_6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29" name="Google Shape;1729;ga073618e60_0_6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4" name="Google Shape;1744;ga073618e60_0_8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45" name="Google Shape;1745;ga073618e60_0_8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0" name="Google Shape;1750;ga073618e60_0_10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51" name="Google Shape;1751;ga073618e60_0_10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1" name="Google Shape;1761;ga073618e60_0_9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62" name="Google Shape;1762;ga073618e60_0_9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6" name="Google Shape;1846;ga073618e60_0_17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47" name="Google Shape;1847;ga073618e60_0_17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001 Title">
  <p:cSld name="CUSTOM">
    <p:spTree>
      <p:nvGrpSpPr>
        <p:cNvPr id="1" name="Shape 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Google Shape;11;p2"/>
          <p:cNvSpPr txBox="1">
            <a:spLocks noGrp="1"/>
          </p:cNvSpPr>
          <p:nvPr>
            <p:ph type="title"/>
          </p:nvPr>
        </p:nvSpPr>
        <p:spPr>
          <a:xfrm>
            <a:off x="2740600" y="525150"/>
            <a:ext cx="6102000" cy="24165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7000"/>
              <a:buNone/>
              <a:defRPr sz="7000"/>
            </a:lvl1pPr>
            <a:lvl2pPr lvl="1" algn="ctr">
              <a:spcBef>
                <a:spcPts val="0"/>
              </a:spcBef>
              <a:spcAft>
                <a:spcPts val="0"/>
              </a:spcAft>
              <a:buSzPts val="7000"/>
              <a:buNone/>
              <a:defRPr sz="7000"/>
            </a:lvl2pPr>
            <a:lvl3pPr lvl="2" algn="ctr">
              <a:spcBef>
                <a:spcPts val="0"/>
              </a:spcBef>
              <a:spcAft>
                <a:spcPts val="0"/>
              </a:spcAft>
              <a:buSzPts val="7000"/>
              <a:buNone/>
              <a:defRPr sz="7000"/>
            </a:lvl3pPr>
            <a:lvl4pPr lvl="3" algn="ctr">
              <a:spcBef>
                <a:spcPts val="0"/>
              </a:spcBef>
              <a:spcAft>
                <a:spcPts val="0"/>
              </a:spcAft>
              <a:buSzPts val="7000"/>
              <a:buNone/>
              <a:defRPr sz="7000"/>
            </a:lvl4pPr>
            <a:lvl5pPr lvl="4" algn="ctr">
              <a:spcBef>
                <a:spcPts val="0"/>
              </a:spcBef>
              <a:spcAft>
                <a:spcPts val="0"/>
              </a:spcAft>
              <a:buSzPts val="7000"/>
              <a:buNone/>
              <a:defRPr sz="7000"/>
            </a:lvl5pPr>
            <a:lvl6pPr lvl="5" algn="ctr">
              <a:spcBef>
                <a:spcPts val="0"/>
              </a:spcBef>
              <a:spcAft>
                <a:spcPts val="0"/>
              </a:spcAft>
              <a:buSzPts val="7000"/>
              <a:buNone/>
              <a:defRPr sz="7000"/>
            </a:lvl6pPr>
            <a:lvl7pPr lvl="6" algn="ctr">
              <a:spcBef>
                <a:spcPts val="0"/>
              </a:spcBef>
              <a:spcAft>
                <a:spcPts val="0"/>
              </a:spcAft>
              <a:buSzPts val="7000"/>
              <a:buNone/>
              <a:defRPr sz="7000"/>
            </a:lvl7pPr>
            <a:lvl8pPr lvl="7" algn="ctr">
              <a:spcBef>
                <a:spcPts val="0"/>
              </a:spcBef>
              <a:spcAft>
                <a:spcPts val="0"/>
              </a:spcAft>
              <a:buSzPts val="7000"/>
              <a:buNone/>
              <a:defRPr sz="7000"/>
            </a:lvl8pPr>
            <a:lvl9pPr lvl="8" algn="ctr">
              <a:spcBef>
                <a:spcPts val="0"/>
              </a:spcBef>
              <a:spcAft>
                <a:spcPts val="0"/>
              </a:spcAft>
              <a:buSzPts val="7000"/>
              <a:buNone/>
              <a:defRPr sz="7000"/>
            </a:lvl9pPr>
          </a:lstStyle>
          <a:p>
            <a:endParaRPr/>
          </a:p>
        </p:txBody>
      </p:sp>
      <p:sp>
        <p:nvSpPr>
          <p:cNvPr id="12" name="Google Shape;12;p2"/>
          <p:cNvSpPr/>
          <p:nvPr/>
        </p:nvSpPr>
        <p:spPr>
          <a:xfrm rot="4510411">
            <a:off x="8808805" y="5171429"/>
            <a:ext cx="882351" cy="711698"/>
          </a:xfrm>
          <a:custGeom>
            <a:avLst/>
            <a:gdLst/>
            <a:ahLst/>
            <a:cxnLst/>
            <a:rect l="l" t="t" r="r" b="b"/>
            <a:pathLst>
              <a:path w="1114998" h="899349" extrusionOk="0">
                <a:moveTo>
                  <a:pt x="101" y="308473"/>
                </a:moveTo>
                <a:cubicBezTo>
                  <a:pt x="866" y="279792"/>
                  <a:pt x="5991" y="252038"/>
                  <a:pt x="15932" y="225773"/>
                </a:cubicBezTo>
                <a:cubicBezTo>
                  <a:pt x="55699" y="120710"/>
                  <a:pt x="168862" y="48786"/>
                  <a:pt x="309886" y="17366"/>
                </a:cubicBezTo>
                <a:lnTo>
                  <a:pt x="330763" y="14364"/>
                </a:lnTo>
                <a:lnTo>
                  <a:pt x="331120" y="12700"/>
                </a:lnTo>
                <a:cubicBezTo>
                  <a:pt x="339957" y="11719"/>
                  <a:pt x="347812" y="9755"/>
                  <a:pt x="356649" y="8773"/>
                </a:cubicBezTo>
                <a:lnTo>
                  <a:pt x="356293" y="10694"/>
                </a:lnTo>
                <a:lnTo>
                  <a:pt x="402327" y="4075"/>
                </a:lnTo>
                <a:lnTo>
                  <a:pt x="401816" y="2882"/>
                </a:lnTo>
                <a:lnTo>
                  <a:pt x="419977" y="1537"/>
                </a:lnTo>
                <a:lnTo>
                  <a:pt x="420167" y="1509"/>
                </a:lnTo>
                <a:lnTo>
                  <a:pt x="420400" y="1505"/>
                </a:lnTo>
                <a:lnTo>
                  <a:pt x="428328" y="918"/>
                </a:lnTo>
                <a:lnTo>
                  <a:pt x="428482" y="1365"/>
                </a:lnTo>
                <a:lnTo>
                  <a:pt x="507166" y="0"/>
                </a:lnTo>
                <a:lnTo>
                  <a:pt x="636478" y="14693"/>
                </a:lnTo>
                <a:lnTo>
                  <a:pt x="636488" y="14665"/>
                </a:lnTo>
                <a:lnTo>
                  <a:pt x="636804" y="14731"/>
                </a:lnTo>
                <a:lnTo>
                  <a:pt x="640241" y="15121"/>
                </a:lnTo>
                <a:lnTo>
                  <a:pt x="644675" y="16370"/>
                </a:lnTo>
                <a:lnTo>
                  <a:pt x="660054" y="19575"/>
                </a:lnTo>
                <a:lnTo>
                  <a:pt x="659667" y="20596"/>
                </a:lnTo>
                <a:lnTo>
                  <a:pt x="742807" y="44029"/>
                </a:lnTo>
                <a:lnTo>
                  <a:pt x="743514" y="42158"/>
                </a:lnTo>
                <a:cubicBezTo>
                  <a:pt x="750388" y="45104"/>
                  <a:pt x="757261" y="47068"/>
                  <a:pt x="765117" y="50013"/>
                </a:cubicBezTo>
                <a:lnTo>
                  <a:pt x="765014" y="50287"/>
                </a:lnTo>
                <a:lnTo>
                  <a:pt x="771007" y="51977"/>
                </a:lnTo>
                <a:cubicBezTo>
                  <a:pt x="846613" y="80452"/>
                  <a:pt x="909270" y="117273"/>
                  <a:pt x="959453" y="159878"/>
                </a:cubicBezTo>
                <a:lnTo>
                  <a:pt x="972609" y="173421"/>
                </a:lnTo>
                <a:lnTo>
                  <a:pt x="975241" y="175694"/>
                </a:lnTo>
                <a:lnTo>
                  <a:pt x="975325" y="176217"/>
                </a:lnTo>
                <a:lnTo>
                  <a:pt x="1025434" y="227802"/>
                </a:lnTo>
                <a:lnTo>
                  <a:pt x="1048327" y="265821"/>
                </a:lnTo>
                <a:lnTo>
                  <a:pt x="1047902" y="264066"/>
                </a:lnTo>
                <a:cubicBezTo>
                  <a:pt x="1046920" y="261121"/>
                  <a:pt x="1045937" y="257192"/>
                  <a:pt x="1043974" y="254247"/>
                </a:cubicBezTo>
                <a:cubicBezTo>
                  <a:pt x="1054774" y="270940"/>
                  <a:pt x="1064594" y="287631"/>
                  <a:pt x="1073431" y="305305"/>
                </a:cubicBezTo>
                <a:lnTo>
                  <a:pt x="1072828" y="306512"/>
                </a:lnTo>
                <a:lnTo>
                  <a:pt x="1082143" y="321982"/>
                </a:lnTo>
                <a:cubicBezTo>
                  <a:pt x="1124745" y="420187"/>
                  <a:pt x="1125378" y="528594"/>
                  <a:pt x="1087177" y="630312"/>
                </a:cubicBezTo>
                <a:cubicBezTo>
                  <a:pt x="1048514" y="732029"/>
                  <a:pt x="976411" y="813035"/>
                  <a:pt x="879565" y="858565"/>
                </a:cubicBezTo>
                <a:lnTo>
                  <a:pt x="864336" y="863384"/>
                </a:lnTo>
                <a:lnTo>
                  <a:pt x="864287" y="864002"/>
                </a:lnTo>
                <a:cubicBezTo>
                  <a:pt x="863306" y="864983"/>
                  <a:pt x="863306" y="864983"/>
                  <a:pt x="863306" y="865966"/>
                </a:cubicBezTo>
                <a:cubicBezTo>
                  <a:pt x="845631" y="873821"/>
                  <a:pt x="826976" y="879712"/>
                  <a:pt x="807338" y="884621"/>
                </a:cubicBezTo>
                <a:lnTo>
                  <a:pt x="822582" y="876598"/>
                </a:lnTo>
                <a:lnTo>
                  <a:pt x="774793" y="891721"/>
                </a:lnTo>
                <a:lnTo>
                  <a:pt x="705290" y="897090"/>
                </a:lnTo>
                <a:lnTo>
                  <a:pt x="703257" y="899349"/>
                </a:lnTo>
                <a:cubicBezTo>
                  <a:pt x="693438" y="899349"/>
                  <a:pt x="684601" y="899349"/>
                  <a:pt x="674782" y="899349"/>
                </a:cubicBezTo>
                <a:lnTo>
                  <a:pt x="675372" y="898444"/>
                </a:lnTo>
                <a:lnTo>
                  <a:pt x="577670" y="887387"/>
                </a:lnTo>
                <a:cubicBezTo>
                  <a:pt x="542149" y="880172"/>
                  <a:pt x="505405" y="869525"/>
                  <a:pt x="467602" y="855165"/>
                </a:cubicBezTo>
                <a:lnTo>
                  <a:pt x="461984" y="852478"/>
                </a:lnTo>
                <a:lnTo>
                  <a:pt x="461711" y="853201"/>
                </a:lnTo>
                <a:cubicBezTo>
                  <a:pt x="453856" y="850255"/>
                  <a:pt x="446982" y="847309"/>
                  <a:pt x="440110" y="844364"/>
                </a:cubicBezTo>
                <a:lnTo>
                  <a:pt x="440862" y="842376"/>
                </a:lnTo>
                <a:lnTo>
                  <a:pt x="362393" y="804851"/>
                </a:lnTo>
                <a:lnTo>
                  <a:pt x="361558" y="807052"/>
                </a:lnTo>
                <a:cubicBezTo>
                  <a:pt x="355667" y="803124"/>
                  <a:pt x="348793" y="799197"/>
                  <a:pt x="341921" y="795269"/>
                </a:cubicBezTo>
                <a:lnTo>
                  <a:pt x="342187" y="794565"/>
                </a:lnTo>
                <a:lnTo>
                  <a:pt x="235130" y="720004"/>
                </a:lnTo>
                <a:lnTo>
                  <a:pt x="178438" y="668317"/>
                </a:lnTo>
                <a:lnTo>
                  <a:pt x="177945" y="668604"/>
                </a:lnTo>
                <a:lnTo>
                  <a:pt x="172713" y="663098"/>
                </a:lnTo>
                <a:lnTo>
                  <a:pt x="170820" y="661371"/>
                </a:lnTo>
                <a:lnTo>
                  <a:pt x="168608" y="658776"/>
                </a:lnTo>
                <a:lnTo>
                  <a:pt x="159289" y="648966"/>
                </a:lnTo>
                <a:lnTo>
                  <a:pt x="159961" y="648631"/>
                </a:lnTo>
                <a:lnTo>
                  <a:pt x="129743" y="613173"/>
                </a:lnTo>
                <a:lnTo>
                  <a:pt x="128850" y="614601"/>
                </a:lnTo>
                <a:cubicBezTo>
                  <a:pt x="122959" y="608710"/>
                  <a:pt x="117067" y="601836"/>
                  <a:pt x="112158" y="594963"/>
                </a:cubicBezTo>
                <a:lnTo>
                  <a:pt x="112997" y="593524"/>
                </a:lnTo>
                <a:lnTo>
                  <a:pt x="98534" y="576553"/>
                </a:lnTo>
                <a:cubicBezTo>
                  <a:pt x="34742" y="488919"/>
                  <a:pt x="-2194" y="394520"/>
                  <a:pt x="101" y="308473"/>
                </a:cubicBezTo>
                <a:close/>
              </a:path>
            </a:pathLst>
          </a:custGeom>
          <a:gradFill>
            <a:gsLst>
              <a:gs pos="0">
                <a:srgbClr val="FFFFFF"/>
              </a:gs>
              <a:gs pos="40000">
                <a:srgbClr val="FFFFFF"/>
              </a:gs>
              <a:gs pos="100000">
                <a:srgbClr val="BFBFBF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" name="Google Shape;13;p2"/>
          <p:cNvSpPr/>
          <p:nvPr/>
        </p:nvSpPr>
        <p:spPr>
          <a:xfrm rot="4013726">
            <a:off x="7740904" y="4979565"/>
            <a:ext cx="1115252" cy="899554"/>
          </a:xfrm>
          <a:custGeom>
            <a:avLst/>
            <a:gdLst/>
            <a:ahLst/>
            <a:cxnLst/>
            <a:rect l="l" t="t" r="r" b="b"/>
            <a:pathLst>
              <a:path w="1114998" h="899349" extrusionOk="0">
                <a:moveTo>
                  <a:pt x="101" y="308473"/>
                </a:moveTo>
                <a:cubicBezTo>
                  <a:pt x="866" y="279792"/>
                  <a:pt x="5991" y="252038"/>
                  <a:pt x="15932" y="225773"/>
                </a:cubicBezTo>
                <a:cubicBezTo>
                  <a:pt x="55699" y="120710"/>
                  <a:pt x="168862" y="48786"/>
                  <a:pt x="309886" y="17366"/>
                </a:cubicBezTo>
                <a:lnTo>
                  <a:pt x="330763" y="14364"/>
                </a:lnTo>
                <a:lnTo>
                  <a:pt x="331120" y="12700"/>
                </a:lnTo>
                <a:cubicBezTo>
                  <a:pt x="339957" y="11719"/>
                  <a:pt x="347812" y="9755"/>
                  <a:pt x="356649" y="8773"/>
                </a:cubicBezTo>
                <a:lnTo>
                  <a:pt x="356293" y="10694"/>
                </a:lnTo>
                <a:lnTo>
                  <a:pt x="402327" y="4075"/>
                </a:lnTo>
                <a:lnTo>
                  <a:pt x="401816" y="2882"/>
                </a:lnTo>
                <a:lnTo>
                  <a:pt x="419977" y="1537"/>
                </a:lnTo>
                <a:lnTo>
                  <a:pt x="420167" y="1509"/>
                </a:lnTo>
                <a:lnTo>
                  <a:pt x="420400" y="1505"/>
                </a:lnTo>
                <a:lnTo>
                  <a:pt x="428328" y="918"/>
                </a:lnTo>
                <a:lnTo>
                  <a:pt x="428482" y="1365"/>
                </a:lnTo>
                <a:lnTo>
                  <a:pt x="507166" y="0"/>
                </a:lnTo>
                <a:lnTo>
                  <a:pt x="636478" y="14693"/>
                </a:lnTo>
                <a:lnTo>
                  <a:pt x="636488" y="14665"/>
                </a:lnTo>
                <a:lnTo>
                  <a:pt x="636804" y="14731"/>
                </a:lnTo>
                <a:lnTo>
                  <a:pt x="640241" y="15121"/>
                </a:lnTo>
                <a:lnTo>
                  <a:pt x="644675" y="16370"/>
                </a:lnTo>
                <a:lnTo>
                  <a:pt x="660054" y="19575"/>
                </a:lnTo>
                <a:lnTo>
                  <a:pt x="659667" y="20596"/>
                </a:lnTo>
                <a:lnTo>
                  <a:pt x="742807" y="44029"/>
                </a:lnTo>
                <a:lnTo>
                  <a:pt x="743514" y="42158"/>
                </a:lnTo>
                <a:cubicBezTo>
                  <a:pt x="750388" y="45104"/>
                  <a:pt x="757261" y="47068"/>
                  <a:pt x="765117" y="50013"/>
                </a:cubicBezTo>
                <a:lnTo>
                  <a:pt x="765014" y="50287"/>
                </a:lnTo>
                <a:lnTo>
                  <a:pt x="771007" y="51977"/>
                </a:lnTo>
                <a:cubicBezTo>
                  <a:pt x="846613" y="80452"/>
                  <a:pt x="909270" y="117273"/>
                  <a:pt x="959453" y="159878"/>
                </a:cubicBezTo>
                <a:lnTo>
                  <a:pt x="972609" y="173421"/>
                </a:lnTo>
                <a:lnTo>
                  <a:pt x="975241" y="175694"/>
                </a:lnTo>
                <a:lnTo>
                  <a:pt x="975325" y="176217"/>
                </a:lnTo>
                <a:lnTo>
                  <a:pt x="1025434" y="227802"/>
                </a:lnTo>
                <a:lnTo>
                  <a:pt x="1048327" y="265821"/>
                </a:lnTo>
                <a:lnTo>
                  <a:pt x="1047902" y="264066"/>
                </a:lnTo>
                <a:cubicBezTo>
                  <a:pt x="1046920" y="261121"/>
                  <a:pt x="1045937" y="257192"/>
                  <a:pt x="1043974" y="254247"/>
                </a:cubicBezTo>
                <a:cubicBezTo>
                  <a:pt x="1054774" y="270940"/>
                  <a:pt x="1064594" y="287631"/>
                  <a:pt x="1073431" y="305305"/>
                </a:cubicBezTo>
                <a:lnTo>
                  <a:pt x="1072828" y="306512"/>
                </a:lnTo>
                <a:lnTo>
                  <a:pt x="1082143" y="321982"/>
                </a:lnTo>
                <a:cubicBezTo>
                  <a:pt x="1124745" y="420187"/>
                  <a:pt x="1125378" y="528594"/>
                  <a:pt x="1087177" y="630312"/>
                </a:cubicBezTo>
                <a:cubicBezTo>
                  <a:pt x="1048514" y="732029"/>
                  <a:pt x="976411" y="813035"/>
                  <a:pt x="879565" y="858565"/>
                </a:cubicBezTo>
                <a:lnTo>
                  <a:pt x="864336" y="863384"/>
                </a:lnTo>
                <a:lnTo>
                  <a:pt x="864287" y="864002"/>
                </a:lnTo>
                <a:cubicBezTo>
                  <a:pt x="863306" y="864983"/>
                  <a:pt x="863306" y="864983"/>
                  <a:pt x="863306" y="865966"/>
                </a:cubicBezTo>
                <a:cubicBezTo>
                  <a:pt x="845631" y="873821"/>
                  <a:pt x="826976" y="879712"/>
                  <a:pt x="807338" y="884621"/>
                </a:cubicBezTo>
                <a:lnTo>
                  <a:pt x="822582" y="876598"/>
                </a:lnTo>
                <a:lnTo>
                  <a:pt x="774793" y="891721"/>
                </a:lnTo>
                <a:lnTo>
                  <a:pt x="705290" y="897090"/>
                </a:lnTo>
                <a:lnTo>
                  <a:pt x="703257" y="899349"/>
                </a:lnTo>
                <a:cubicBezTo>
                  <a:pt x="693438" y="899349"/>
                  <a:pt x="684601" y="899349"/>
                  <a:pt x="674782" y="899349"/>
                </a:cubicBezTo>
                <a:lnTo>
                  <a:pt x="675372" y="898444"/>
                </a:lnTo>
                <a:lnTo>
                  <a:pt x="577670" y="887387"/>
                </a:lnTo>
                <a:cubicBezTo>
                  <a:pt x="542149" y="880172"/>
                  <a:pt x="505405" y="869525"/>
                  <a:pt x="467602" y="855165"/>
                </a:cubicBezTo>
                <a:lnTo>
                  <a:pt x="461984" y="852478"/>
                </a:lnTo>
                <a:lnTo>
                  <a:pt x="461711" y="853201"/>
                </a:lnTo>
                <a:cubicBezTo>
                  <a:pt x="453856" y="850255"/>
                  <a:pt x="446982" y="847309"/>
                  <a:pt x="440110" y="844364"/>
                </a:cubicBezTo>
                <a:lnTo>
                  <a:pt x="440862" y="842376"/>
                </a:lnTo>
                <a:lnTo>
                  <a:pt x="362393" y="804851"/>
                </a:lnTo>
                <a:lnTo>
                  <a:pt x="361558" y="807052"/>
                </a:lnTo>
                <a:cubicBezTo>
                  <a:pt x="355667" y="803124"/>
                  <a:pt x="348793" y="799197"/>
                  <a:pt x="341921" y="795269"/>
                </a:cubicBezTo>
                <a:lnTo>
                  <a:pt x="342187" y="794565"/>
                </a:lnTo>
                <a:lnTo>
                  <a:pt x="235130" y="720004"/>
                </a:lnTo>
                <a:lnTo>
                  <a:pt x="178438" y="668317"/>
                </a:lnTo>
                <a:lnTo>
                  <a:pt x="177945" y="668604"/>
                </a:lnTo>
                <a:lnTo>
                  <a:pt x="172713" y="663098"/>
                </a:lnTo>
                <a:lnTo>
                  <a:pt x="170820" y="661371"/>
                </a:lnTo>
                <a:lnTo>
                  <a:pt x="168608" y="658776"/>
                </a:lnTo>
                <a:lnTo>
                  <a:pt x="159289" y="648966"/>
                </a:lnTo>
                <a:lnTo>
                  <a:pt x="159961" y="648631"/>
                </a:lnTo>
                <a:lnTo>
                  <a:pt x="129743" y="613173"/>
                </a:lnTo>
                <a:lnTo>
                  <a:pt x="128850" y="614601"/>
                </a:lnTo>
                <a:cubicBezTo>
                  <a:pt x="122959" y="608710"/>
                  <a:pt x="117067" y="601836"/>
                  <a:pt x="112158" y="594963"/>
                </a:cubicBezTo>
                <a:lnTo>
                  <a:pt x="112997" y="593524"/>
                </a:lnTo>
                <a:lnTo>
                  <a:pt x="98534" y="576553"/>
                </a:lnTo>
                <a:cubicBezTo>
                  <a:pt x="34742" y="488919"/>
                  <a:pt x="-2194" y="394520"/>
                  <a:pt x="101" y="308473"/>
                </a:cubicBezTo>
                <a:close/>
              </a:path>
            </a:pathLst>
          </a:custGeom>
          <a:gradFill>
            <a:gsLst>
              <a:gs pos="0">
                <a:srgbClr val="FFFFFF"/>
              </a:gs>
              <a:gs pos="40000">
                <a:srgbClr val="FFFFFF"/>
              </a:gs>
              <a:gs pos="100000">
                <a:srgbClr val="BFBFBF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14" name="Google Shape;14;p2"/>
          <p:cNvGrpSpPr/>
          <p:nvPr/>
        </p:nvGrpSpPr>
        <p:grpSpPr>
          <a:xfrm rot="1655249">
            <a:off x="8330536" y="4947201"/>
            <a:ext cx="862121" cy="1090632"/>
            <a:chOff x="4430915" y="980595"/>
            <a:chExt cx="862126" cy="1090638"/>
          </a:xfrm>
        </p:grpSpPr>
        <p:sp>
          <p:nvSpPr>
            <p:cNvPr id="15" name="Google Shape;15;p2"/>
            <p:cNvSpPr/>
            <p:nvPr/>
          </p:nvSpPr>
          <p:spPr>
            <a:xfrm>
              <a:off x="4430915" y="980595"/>
              <a:ext cx="861291" cy="1090638"/>
            </a:xfrm>
            <a:custGeom>
              <a:avLst/>
              <a:gdLst/>
              <a:ahLst/>
              <a:cxnLst/>
              <a:rect l="l" t="t" r="r" b="b"/>
              <a:pathLst>
                <a:path w="861291" h="1090638" extrusionOk="0">
                  <a:moveTo>
                    <a:pt x="830695" y="483397"/>
                  </a:moveTo>
                  <a:cubicBezTo>
                    <a:pt x="924040" y="782482"/>
                    <a:pt x="793547" y="1003462"/>
                    <a:pt x="578282" y="1071090"/>
                  </a:cubicBezTo>
                  <a:cubicBezTo>
                    <a:pt x="363017" y="1138717"/>
                    <a:pt x="129655" y="1032037"/>
                    <a:pt x="36310" y="732952"/>
                  </a:cubicBezTo>
                  <a:cubicBezTo>
                    <a:pt x="-57988" y="432915"/>
                    <a:pt x="38215" y="76680"/>
                    <a:pt x="245860" y="10957"/>
                  </a:cubicBezTo>
                  <a:cubicBezTo>
                    <a:pt x="453505" y="-54765"/>
                    <a:pt x="737350" y="184312"/>
                    <a:pt x="830695" y="48339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50800" dist="38100" dir="16200000" rotWithShape="0">
                <a:srgbClr val="000000">
                  <a:alpha val="9800"/>
                </a:srgbClr>
              </a:outerShdw>
            </a:effectLst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" name="Google Shape;16;p2"/>
            <p:cNvSpPr/>
            <p:nvPr/>
          </p:nvSpPr>
          <p:spPr>
            <a:xfrm>
              <a:off x="4937313" y="1045845"/>
              <a:ext cx="53786" cy="43905"/>
            </a:xfrm>
            <a:custGeom>
              <a:avLst/>
              <a:gdLst/>
              <a:ahLst/>
              <a:cxnLst/>
              <a:rect l="l" t="t" r="r" b="b"/>
              <a:pathLst>
                <a:path w="53786" h="43905" extrusionOk="0">
                  <a:moveTo>
                    <a:pt x="53787" y="28575"/>
                  </a:moveTo>
                  <a:cubicBezTo>
                    <a:pt x="40452" y="18097"/>
                    <a:pt x="26164" y="8572"/>
                    <a:pt x="11877" y="0"/>
                  </a:cubicBezTo>
                  <a:cubicBezTo>
                    <a:pt x="-18603" y="24765"/>
                    <a:pt x="14734" y="66675"/>
                    <a:pt x="53787" y="28575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7" name="Google Shape;17;p2"/>
            <p:cNvSpPr/>
            <p:nvPr/>
          </p:nvSpPr>
          <p:spPr>
            <a:xfrm>
              <a:off x="4998801" y="1082040"/>
              <a:ext cx="41828" cy="43836"/>
            </a:xfrm>
            <a:custGeom>
              <a:avLst/>
              <a:gdLst/>
              <a:ahLst/>
              <a:cxnLst/>
              <a:rect l="l" t="t" r="r" b="b"/>
              <a:pathLst>
                <a:path w="41828" h="43836" extrusionOk="0">
                  <a:moveTo>
                    <a:pt x="41829" y="34290"/>
                  </a:moveTo>
                  <a:cubicBezTo>
                    <a:pt x="28494" y="21907"/>
                    <a:pt x="15159" y="10477"/>
                    <a:pt x="871" y="0"/>
                  </a:cubicBezTo>
                  <a:cubicBezTo>
                    <a:pt x="-5796" y="42863"/>
                    <a:pt x="27541" y="54292"/>
                    <a:pt x="41829" y="3429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8" name="Google Shape;18;p2"/>
            <p:cNvSpPr/>
            <p:nvPr/>
          </p:nvSpPr>
          <p:spPr>
            <a:xfrm>
              <a:off x="4998397" y="1143000"/>
              <a:ext cx="171772" cy="183240"/>
            </a:xfrm>
            <a:custGeom>
              <a:avLst/>
              <a:gdLst/>
              <a:ahLst/>
              <a:cxnLst/>
              <a:rect l="l" t="t" r="r" b="b"/>
              <a:pathLst>
                <a:path w="171772" h="183240" extrusionOk="0">
                  <a:moveTo>
                    <a:pt x="78428" y="75248"/>
                  </a:moveTo>
                  <a:cubicBezTo>
                    <a:pt x="12705" y="-34290"/>
                    <a:pt x="-55875" y="89535"/>
                    <a:pt x="71760" y="87630"/>
                  </a:cubicBezTo>
                  <a:cubicBezTo>
                    <a:pt x="-55875" y="89535"/>
                    <a:pt x="17468" y="211455"/>
                    <a:pt x="79380" y="100013"/>
                  </a:cubicBezTo>
                  <a:cubicBezTo>
                    <a:pt x="18420" y="212408"/>
                    <a:pt x="159390" y="209550"/>
                    <a:pt x="93668" y="100013"/>
                  </a:cubicBezTo>
                  <a:cubicBezTo>
                    <a:pt x="130815" y="161925"/>
                    <a:pt x="168915" y="149543"/>
                    <a:pt x="171773" y="126682"/>
                  </a:cubicBezTo>
                  <a:cubicBezTo>
                    <a:pt x="165105" y="116205"/>
                    <a:pt x="158438" y="105728"/>
                    <a:pt x="150818" y="96203"/>
                  </a:cubicBezTo>
                  <a:cubicBezTo>
                    <a:pt x="139388" y="90488"/>
                    <a:pt x="123195" y="86678"/>
                    <a:pt x="100335" y="87630"/>
                  </a:cubicBezTo>
                  <a:cubicBezTo>
                    <a:pt x="116528" y="87630"/>
                    <a:pt x="129863" y="84773"/>
                    <a:pt x="140340" y="81915"/>
                  </a:cubicBezTo>
                  <a:cubicBezTo>
                    <a:pt x="131768" y="70485"/>
                    <a:pt x="122243" y="59055"/>
                    <a:pt x="112718" y="47625"/>
                  </a:cubicBezTo>
                  <a:cubicBezTo>
                    <a:pt x="106050" y="54293"/>
                    <a:pt x="99383" y="63818"/>
                    <a:pt x="92715" y="76200"/>
                  </a:cubicBezTo>
                  <a:cubicBezTo>
                    <a:pt x="100335" y="62865"/>
                    <a:pt x="104145" y="50482"/>
                    <a:pt x="107003" y="40957"/>
                  </a:cubicBezTo>
                  <a:cubicBezTo>
                    <a:pt x="94620" y="26670"/>
                    <a:pt x="82238" y="13335"/>
                    <a:pt x="68903" y="0"/>
                  </a:cubicBezTo>
                  <a:cubicBezTo>
                    <a:pt x="57473" y="9525"/>
                    <a:pt x="54615" y="35243"/>
                    <a:pt x="78428" y="7524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9" name="Google Shape;19;p2"/>
            <p:cNvSpPr/>
            <p:nvPr/>
          </p:nvSpPr>
          <p:spPr>
            <a:xfrm>
              <a:off x="5060309" y="1335044"/>
              <a:ext cx="172095" cy="191221"/>
            </a:xfrm>
            <a:custGeom>
              <a:avLst/>
              <a:gdLst/>
              <a:ahLst/>
              <a:cxnLst/>
              <a:rect l="l" t="t" r="r" b="b"/>
              <a:pathLst>
                <a:path w="172095" h="191221" extrusionOk="0">
                  <a:moveTo>
                    <a:pt x="79380" y="107993"/>
                  </a:moveTo>
                  <a:cubicBezTo>
                    <a:pt x="18420" y="220388"/>
                    <a:pt x="159390" y="217531"/>
                    <a:pt x="93668" y="107993"/>
                  </a:cubicBezTo>
                  <a:cubicBezTo>
                    <a:pt x="159390" y="217531"/>
                    <a:pt x="227970" y="93706"/>
                    <a:pt x="100335" y="95611"/>
                  </a:cubicBezTo>
                  <a:cubicBezTo>
                    <a:pt x="227970" y="93706"/>
                    <a:pt x="154628" y="-28214"/>
                    <a:pt x="92715" y="83228"/>
                  </a:cubicBezTo>
                  <a:cubicBezTo>
                    <a:pt x="153675" y="-29167"/>
                    <a:pt x="12705" y="-26309"/>
                    <a:pt x="78428" y="83228"/>
                  </a:cubicBezTo>
                  <a:cubicBezTo>
                    <a:pt x="12705" y="-26309"/>
                    <a:pt x="-55875" y="97516"/>
                    <a:pt x="71760" y="95611"/>
                  </a:cubicBezTo>
                  <a:cubicBezTo>
                    <a:pt x="-54922" y="97516"/>
                    <a:pt x="18420" y="219436"/>
                    <a:pt x="79380" y="107993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0" name="Google Shape;20;p2"/>
            <p:cNvSpPr/>
            <p:nvPr/>
          </p:nvSpPr>
          <p:spPr>
            <a:xfrm>
              <a:off x="5123174" y="1535069"/>
              <a:ext cx="169867" cy="191221"/>
            </a:xfrm>
            <a:custGeom>
              <a:avLst/>
              <a:gdLst/>
              <a:ahLst/>
              <a:cxnLst/>
              <a:rect l="l" t="t" r="r" b="b"/>
              <a:pathLst>
                <a:path w="169867" h="191221" extrusionOk="0">
                  <a:moveTo>
                    <a:pt x="92715" y="83228"/>
                  </a:moveTo>
                  <a:cubicBezTo>
                    <a:pt x="153675" y="-29167"/>
                    <a:pt x="12705" y="-26309"/>
                    <a:pt x="78428" y="83228"/>
                  </a:cubicBezTo>
                  <a:cubicBezTo>
                    <a:pt x="12705" y="-26309"/>
                    <a:pt x="-55875" y="97516"/>
                    <a:pt x="71760" y="95611"/>
                  </a:cubicBezTo>
                  <a:cubicBezTo>
                    <a:pt x="-55875" y="97516"/>
                    <a:pt x="18420" y="219436"/>
                    <a:pt x="79380" y="107993"/>
                  </a:cubicBezTo>
                  <a:cubicBezTo>
                    <a:pt x="18420" y="220388"/>
                    <a:pt x="159390" y="217531"/>
                    <a:pt x="93668" y="107993"/>
                  </a:cubicBezTo>
                  <a:cubicBezTo>
                    <a:pt x="126053" y="161333"/>
                    <a:pt x="158438" y="159428"/>
                    <a:pt x="168915" y="144188"/>
                  </a:cubicBezTo>
                  <a:cubicBezTo>
                    <a:pt x="168915" y="136568"/>
                    <a:pt x="169868" y="128948"/>
                    <a:pt x="169868" y="121328"/>
                  </a:cubicBezTo>
                  <a:cubicBezTo>
                    <a:pt x="163200" y="107993"/>
                    <a:pt x="142245" y="95611"/>
                    <a:pt x="101288" y="95611"/>
                  </a:cubicBezTo>
                  <a:cubicBezTo>
                    <a:pt x="140340" y="94658"/>
                    <a:pt x="160343" y="83228"/>
                    <a:pt x="167963" y="69893"/>
                  </a:cubicBezTo>
                  <a:cubicBezTo>
                    <a:pt x="167010" y="61321"/>
                    <a:pt x="166058" y="51796"/>
                    <a:pt x="165105" y="42271"/>
                  </a:cubicBezTo>
                  <a:cubicBezTo>
                    <a:pt x="150818" y="29888"/>
                    <a:pt x="120338" y="32746"/>
                    <a:pt x="92715" y="8322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1" name="Google Shape;21;p2"/>
            <p:cNvSpPr/>
            <p:nvPr/>
          </p:nvSpPr>
          <p:spPr>
            <a:xfrm>
              <a:off x="5188503" y="1830704"/>
              <a:ext cx="69296" cy="59834"/>
            </a:xfrm>
            <a:custGeom>
              <a:avLst/>
              <a:gdLst/>
              <a:ahLst/>
              <a:cxnLst/>
              <a:rect l="l" t="t" r="r" b="b"/>
              <a:pathLst>
                <a:path w="69296" h="59834" extrusionOk="0">
                  <a:moveTo>
                    <a:pt x="40722" y="54293"/>
                  </a:moveTo>
                  <a:cubicBezTo>
                    <a:pt x="51199" y="37148"/>
                    <a:pt x="60724" y="19050"/>
                    <a:pt x="69297" y="0"/>
                  </a:cubicBezTo>
                  <a:cubicBezTo>
                    <a:pt x="-31668" y="2858"/>
                    <a:pt x="-4998" y="80963"/>
                    <a:pt x="40722" y="54293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2" name="Google Shape;22;p2"/>
            <p:cNvSpPr/>
            <p:nvPr/>
          </p:nvSpPr>
          <p:spPr>
            <a:xfrm>
              <a:off x="5186500" y="1773234"/>
              <a:ext cx="77014" cy="57492"/>
            </a:xfrm>
            <a:custGeom>
              <a:avLst/>
              <a:gdLst/>
              <a:ahLst/>
              <a:cxnLst/>
              <a:rect l="l" t="t" r="r" b="b"/>
              <a:pathLst>
                <a:path w="77014" h="57492" extrusionOk="0">
                  <a:moveTo>
                    <a:pt x="71299" y="57471"/>
                  </a:moveTo>
                  <a:cubicBezTo>
                    <a:pt x="73204" y="52708"/>
                    <a:pt x="75109" y="47946"/>
                    <a:pt x="77014" y="43183"/>
                  </a:cubicBezTo>
                  <a:cubicBezTo>
                    <a:pt x="11292" y="-62544"/>
                    <a:pt x="-54431" y="59376"/>
                    <a:pt x="71299" y="5747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3" name="Google Shape;23;p2"/>
            <p:cNvSpPr/>
            <p:nvPr/>
          </p:nvSpPr>
          <p:spPr>
            <a:xfrm>
              <a:off x="5247034" y="1735546"/>
              <a:ext cx="37435" cy="80870"/>
            </a:xfrm>
            <a:custGeom>
              <a:avLst/>
              <a:gdLst/>
              <a:ahLst/>
              <a:cxnLst/>
              <a:rect l="l" t="t" r="r" b="b"/>
              <a:pathLst>
                <a:path w="37435" h="80870" extrusionOk="0">
                  <a:moveTo>
                    <a:pt x="16481" y="80871"/>
                  </a:moveTo>
                  <a:cubicBezTo>
                    <a:pt x="26006" y="57058"/>
                    <a:pt x="32673" y="32293"/>
                    <a:pt x="37436" y="5623"/>
                  </a:cubicBezTo>
                  <a:cubicBezTo>
                    <a:pt x="17433" y="-12474"/>
                    <a:pt x="-22572" y="13243"/>
                    <a:pt x="16481" y="8087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4" name="Google Shape;24;p2"/>
            <p:cNvSpPr/>
            <p:nvPr/>
          </p:nvSpPr>
          <p:spPr>
            <a:xfrm>
              <a:off x="4744402" y="981075"/>
              <a:ext cx="30480" cy="6925"/>
            </a:xfrm>
            <a:custGeom>
              <a:avLst/>
              <a:gdLst/>
              <a:ahLst/>
              <a:cxnLst/>
              <a:rect l="l" t="t" r="r" b="b"/>
              <a:pathLst>
                <a:path w="30480" h="6925" extrusionOk="0">
                  <a:moveTo>
                    <a:pt x="30480" y="953"/>
                  </a:moveTo>
                  <a:cubicBezTo>
                    <a:pt x="20002" y="0"/>
                    <a:pt x="10477" y="0"/>
                    <a:pt x="0" y="0"/>
                  </a:cubicBezTo>
                  <a:cubicBezTo>
                    <a:pt x="8573" y="8573"/>
                    <a:pt x="21908" y="9525"/>
                    <a:pt x="30480" y="953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5" name="Google Shape;25;p2"/>
            <p:cNvSpPr/>
            <p:nvPr/>
          </p:nvSpPr>
          <p:spPr>
            <a:xfrm>
              <a:off x="4735507" y="996906"/>
              <a:ext cx="172095" cy="191221"/>
            </a:xfrm>
            <a:custGeom>
              <a:avLst/>
              <a:gdLst/>
              <a:ahLst/>
              <a:cxnLst/>
              <a:rect l="l" t="t" r="r" b="b"/>
              <a:pathLst>
                <a:path w="172095" h="191221" extrusionOk="0">
                  <a:moveTo>
                    <a:pt x="92715" y="83228"/>
                  </a:moveTo>
                  <a:cubicBezTo>
                    <a:pt x="153675" y="-29167"/>
                    <a:pt x="12705" y="-26309"/>
                    <a:pt x="78428" y="83228"/>
                  </a:cubicBezTo>
                  <a:cubicBezTo>
                    <a:pt x="12705" y="-26309"/>
                    <a:pt x="-55875" y="97516"/>
                    <a:pt x="71760" y="95611"/>
                  </a:cubicBezTo>
                  <a:cubicBezTo>
                    <a:pt x="-55875" y="97516"/>
                    <a:pt x="17468" y="219436"/>
                    <a:pt x="79380" y="107993"/>
                  </a:cubicBezTo>
                  <a:cubicBezTo>
                    <a:pt x="18420" y="220388"/>
                    <a:pt x="159390" y="217531"/>
                    <a:pt x="93668" y="107993"/>
                  </a:cubicBezTo>
                  <a:cubicBezTo>
                    <a:pt x="159390" y="217531"/>
                    <a:pt x="227970" y="93706"/>
                    <a:pt x="100335" y="95611"/>
                  </a:cubicBezTo>
                  <a:cubicBezTo>
                    <a:pt x="227018" y="93706"/>
                    <a:pt x="153675" y="-28214"/>
                    <a:pt x="92715" y="8322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6" name="Google Shape;26;p2"/>
            <p:cNvSpPr/>
            <p:nvPr/>
          </p:nvSpPr>
          <p:spPr>
            <a:xfrm>
              <a:off x="4798372" y="1197884"/>
              <a:ext cx="172095" cy="191221"/>
            </a:xfrm>
            <a:custGeom>
              <a:avLst/>
              <a:gdLst/>
              <a:ahLst/>
              <a:cxnLst/>
              <a:rect l="l" t="t" r="r" b="b"/>
              <a:pathLst>
                <a:path w="172095" h="191221" extrusionOk="0">
                  <a:moveTo>
                    <a:pt x="92715" y="83228"/>
                  </a:moveTo>
                  <a:cubicBezTo>
                    <a:pt x="153675" y="-29167"/>
                    <a:pt x="12705" y="-26309"/>
                    <a:pt x="78428" y="83228"/>
                  </a:cubicBezTo>
                  <a:cubicBezTo>
                    <a:pt x="12705" y="-26309"/>
                    <a:pt x="-55875" y="97516"/>
                    <a:pt x="71760" y="95611"/>
                  </a:cubicBezTo>
                  <a:cubicBezTo>
                    <a:pt x="-55875" y="97516"/>
                    <a:pt x="17468" y="219436"/>
                    <a:pt x="79380" y="107993"/>
                  </a:cubicBezTo>
                  <a:cubicBezTo>
                    <a:pt x="18420" y="220388"/>
                    <a:pt x="159390" y="217531"/>
                    <a:pt x="93668" y="107993"/>
                  </a:cubicBezTo>
                  <a:cubicBezTo>
                    <a:pt x="159390" y="217531"/>
                    <a:pt x="227970" y="93706"/>
                    <a:pt x="100335" y="95611"/>
                  </a:cubicBezTo>
                  <a:cubicBezTo>
                    <a:pt x="227018" y="92753"/>
                    <a:pt x="153675" y="-29167"/>
                    <a:pt x="92715" y="83228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7" name="Google Shape;27;p2"/>
            <p:cNvSpPr/>
            <p:nvPr/>
          </p:nvSpPr>
          <p:spPr>
            <a:xfrm>
              <a:off x="4860284" y="1397909"/>
              <a:ext cx="172095" cy="191221"/>
            </a:xfrm>
            <a:custGeom>
              <a:avLst/>
              <a:gdLst/>
              <a:ahLst/>
              <a:cxnLst/>
              <a:rect l="l" t="t" r="r" b="b"/>
              <a:pathLst>
                <a:path w="172095" h="191221" extrusionOk="0">
                  <a:moveTo>
                    <a:pt x="92715" y="83228"/>
                  </a:moveTo>
                  <a:cubicBezTo>
                    <a:pt x="153675" y="-29167"/>
                    <a:pt x="12705" y="-26309"/>
                    <a:pt x="78428" y="83228"/>
                  </a:cubicBezTo>
                  <a:cubicBezTo>
                    <a:pt x="12705" y="-26309"/>
                    <a:pt x="-55875" y="97516"/>
                    <a:pt x="71760" y="95611"/>
                  </a:cubicBezTo>
                  <a:cubicBezTo>
                    <a:pt x="-55875" y="97516"/>
                    <a:pt x="17468" y="219436"/>
                    <a:pt x="79380" y="107993"/>
                  </a:cubicBezTo>
                  <a:cubicBezTo>
                    <a:pt x="18420" y="220388"/>
                    <a:pt x="159390" y="217531"/>
                    <a:pt x="93668" y="107993"/>
                  </a:cubicBezTo>
                  <a:cubicBezTo>
                    <a:pt x="159390" y="217531"/>
                    <a:pt x="227970" y="93706"/>
                    <a:pt x="100335" y="95611"/>
                  </a:cubicBezTo>
                  <a:cubicBezTo>
                    <a:pt x="227970" y="92753"/>
                    <a:pt x="154628" y="-29167"/>
                    <a:pt x="92715" y="8322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8" name="Google Shape;28;p2"/>
            <p:cNvSpPr/>
            <p:nvPr/>
          </p:nvSpPr>
          <p:spPr>
            <a:xfrm>
              <a:off x="4923149" y="1597934"/>
              <a:ext cx="172095" cy="191221"/>
            </a:xfrm>
            <a:custGeom>
              <a:avLst/>
              <a:gdLst/>
              <a:ahLst/>
              <a:cxnLst/>
              <a:rect l="l" t="t" r="r" b="b"/>
              <a:pathLst>
                <a:path w="172095" h="191221" extrusionOk="0">
                  <a:moveTo>
                    <a:pt x="92715" y="83228"/>
                  </a:moveTo>
                  <a:cubicBezTo>
                    <a:pt x="153675" y="-29167"/>
                    <a:pt x="12705" y="-26309"/>
                    <a:pt x="78428" y="83228"/>
                  </a:cubicBezTo>
                  <a:cubicBezTo>
                    <a:pt x="12705" y="-26309"/>
                    <a:pt x="-55875" y="97516"/>
                    <a:pt x="71760" y="95611"/>
                  </a:cubicBezTo>
                  <a:cubicBezTo>
                    <a:pt x="-55875" y="97516"/>
                    <a:pt x="17468" y="219436"/>
                    <a:pt x="79380" y="107993"/>
                  </a:cubicBezTo>
                  <a:cubicBezTo>
                    <a:pt x="18420" y="220388"/>
                    <a:pt x="159390" y="217531"/>
                    <a:pt x="93668" y="107993"/>
                  </a:cubicBezTo>
                  <a:cubicBezTo>
                    <a:pt x="159390" y="217531"/>
                    <a:pt x="227970" y="93706"/>
                    <a:pt x="100335" y="95611"/>
                  </a:cubicBezTo>
                  <a:cubicBezTo>
                    <a:pt x="227018" y="92753"/>
                    <a:pt x="153675" y="-29167"/>
                    <a:pt x="92715" y="83228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9" name="Google Shape;29;p2"/>
            <p:cNvSpPr/>
            <p:nvPr/>
          </p:nvSpPr>
          <p:spPr>
            <a:xfrm>
              <a:off x="4986014" y="1797959"/>
              <a:ext cx="172095" cy="191221"/>
            </a:xfrm>
            <a:custGeom>
              <a:avLst/>
              <a:gdLst/>
              <a:ahLst/>
              <a:cxnLst/>
              <a:rect l="l" t="t" r="r" b="b"/>
              <a:pathLst>
                <a:path w="172095" h="191221" extrusionOk="0">
                  <a:moveTo>
                    <a:pt x="92715" y="83228"/>
                  </a:moveTo>
                  <a:cubicBezTo>
                    <a:pt x="153675" y="-29167"/>
                    <a:pt x="12705" y="-26309"/>
                    <a:pt x="78428" y="83228"/>
                  </a:cubicBezTo>
                  <a:cubicBezTo>
                    <a:pt x="12705" y="-26309"/>
                    <a:pt x="-55875" y="97516"/>
                    <a:pt x="71760" y="95611"/>
                  </a:cubicBezTo>
                  <a:cubicBezTo>
                    <a:pt x="-55875" y="97516"/>
                    <a:pt x="17468" y="219436"/>
                    <a:pt x="79380" y="107993"/>
                  </a:cubicBezTo>
                  <a:cubicBezTo>
                    <a:pt x="18420" y="220388"/>
                    <a:pt x="159390" y="217531"/>
                    <a:pt x="93668" y="107993"/>
                  </a:cubicBezTo>
                  <a:cubicBezTo>
                    <a:pt x="159390" y="217531"/>
                    <a:pt x="227970" y="93706"/>
                    <a:pt x="100335" y="95611"/>
                  </a:cubicBezTo>
                  <a:cubicBezTo>
                    <a:pt x="227018" y="92753"/>
                    <a:pt x="153675" y="-29167"/>
                    <a:pt x="92715" y="8322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0" name="Google Shape;30;p2"/>
            <p:cNvSpPr/>
            <p:nvPr/>
          </p:nvSpPr>
          <p:spPr>
            <a:xfrm>
              <a:off x="4535482" y="1059771"/>
              <a:ext cx="172095" cy="191221"/>
            </a:xfrm>
            <a:custGeom>
              <a:avLst/>
              <a:gdLst/>
              <a:ahLst/>
              <a:cxnLst/>
              <a:rect l="l" t="t" r="r" b="b"/>
              <a:pathLst>
                <a:path w="172095" h="191221" extrusionOk="0">
                  <a:moveTo>
                    <a:pt x="92715" y="83228"/>
                  </a:moveTo>
                  <a:cubicBezTo>
                    <a:pt x="153675" y="-29167"/>
                    <a:pt x="12705" y="-26309"/>
                    <a:pt x="78428" y="83228"/>
                  </a:cubicBezTo>
                  <a:cubicBezTo>
                    <a:pt x="12705" y="-26309"/>
                    <a:pt x="-55875" y="97516"/>
                    <a:pt x="71760" y="95611"/>
                  </a:cubicBezTo>
                  <a:cubicBezTo>
                    <a:pt x="-55875" y="97516"/>
                    <a:pt x="17468" y="219436"/>
                    <a:pt x="79380" y="107993"/>
                  </a:cubicBezTo>
                  <a:cubicBezTo>
                    <a:pt x="18420" y="220388"/>
                    <a:pt x="159390" y="217531"/>
                    <a:pt x="93668" y="107993"/>
                  </a:cubicBezTo>
                  <a:cubicBezTo>
                    <a:pt x="159390" y="217531"/>
                    <a:pt x="227970" y="93706"/>
                    <a:pt x="100335" y="95611"/>
                  </a:cubicBezTo>
                  <a:cubicBezTo>
                    <a:pt x="227018" y="93706"/>
                    <a:pt x="153675" y="-28214"/>
                    <a:pt x="92715" y="83228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1" name="Google Shape;31;p2"/>
            <p:cNvSpPr/>
            <p:nvPr/>
          </p:nvSpPr>
          <p:spPr>
            <a:xfrm>
              <a:off x="4597394" y="1259796"/>
              <a:ext cx="172095" cy="191221"/>
            </a:xfrm>
            <a:custGeom>
              <a:avLst/>
              <a:gdLst/>
              <a:ahLst/>
              <a:cxnLst/>
              <a:rect l="l" t="t" r="r" b="b"/>
              <a:pathLst>
                <a:path w="172095" h="191221" extrusionOk="0">
                  <a:moveTo>
                    <a:pt x="92715" y="83228"/>
                  </a:moveTo>
                  <a:cubicBezTo>
                    <a:pt x="153675" y="-29167"/>
                    <a:pt x="12705" y="-26309"/>
                    <a:pt x="78428" y="83228"/>
                  </a:cubicBezTo>
                  <a:cubicBezTo>
                    <a:pt x="12705" y="-26309"/>
                    <a:pt x="-55875" y="97516"/>
                    <a:pt x="71760" y="95611"/>
                  </a:cubicBezTo>
                  <a:cubicBezTo>
                    <a:pt x="-55875" y="97516"/>
                    <a:pt x="17468" y="219436"/>
                    <a:pt x="79380" y="107993"/>
                  </a:cubicBezTo>
                  <a:cubicBezTo>
                    <a:pt x="18420" y="220388"/>
                    <a:pt x="159390" y="217531"/>
                    <a:pt x="93668" y="107993"/>
                  </a:cubicBezTo>
                  <a:cubicBezTo>
                    <a:pt x="159390" y="217531"/>
                    <a:pt x="227970" y="93706"/>
                    <a:pt x="100335" y="95611"/>
                  </a:cubicBezTo>
                  <a:cubicBezTo>
                    <a:pt x="227970" y="93706"/>
                    <a:pt x="154628" y="-28214"/>
                    <a:pt x="92715" y="8322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2" name="Google Shape;32;p2"/>
            <p:cNvSpPr/>
            <p:nvPr/>
          </p:nvSpPr>
          <p:spPr>
            <a:xfrm>
              <a:off x="4660259" y="1460774"/>
              <a:ext cx="172095" cy="191221"/>
            </a:xfrm>
            <a:custGeom>
              <a:avLst/>
              <a:gdLst/>
              <a:ahLst/>
              <a:cxnLst/>
              <a:rect l="l" t="t" r="r" b="b"/>
              <a:pathLst>
                <a:path w="172095" h="191221" extrusionOk="0">
                  <a:moveTo>
                    <a:pt x="92715" y="83228"/>
                  </a:moveTo>
                  <a:cubicBezTo>
                    <a:pt x="153675" y="-29167"/>
                    <a:pt x="12705" y="-26309"/>
                    <a:pt x="78428" y="83228"/>
                  </a:cubicBezTo>
                  <a:cubicBezTo>
                    <a:pt x="12705" y="-26309"/>
                    <a:pt x="-55875" y="97516"/>
                    <a:pt x="71760" y="95611"/>
                  </a:cubicBezTo>
                  <a:cubicBezTo>
                    <a:pt x="-55875" y="97516"/>
                    <a:pt x="17468" y="219436"/>
                    <a:pt x="79380" y="107993"/>
                  </a:cubicBezTo>
                  <a:cubicBezTo>
                    <a:pt x="18420" y="220388"/>
                    <a:pt x="159390" y="217531"/>
                    <a:pt x="93668" y="107993"/>
                  </a:cubicBezTo>
                  <a:cubicBezTo>
                    <a:pt x="159390" y="217531"/>
                    <a:pt x="227970" y="93706"/>
                    <a:pt x="100335" y="95611"/>
                  </a:cubicBezTo>
                  <a:cubicBezTo>
                    <a:pt x="227018" y="92753"/>
                    <a:pt x="153675" y="-29167"/>
                    <a:pt x="92715" y="83228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3" name="Google Shape;33;p2"/>
            <p:cNvSpPr/>
            <p:nvPr/>
          </p:nvSpPr>
          <p:spPr>
            <a:xfrm>
              <a:off x="4723124" y="1660799"/>
              <a:ext cx="172095" cy="191221"/>
            </a:xfrm>
            <a:custGeom>
              <a:avLst/>
              <a:gdLst/>
              <a:ahLst/>
              <a:cxnLst/>
              <a:rect l="l" t="t" r="r" b="b"/>
              <a:pathLst>
                <a:path w="172095" h="191221" extrusionOk="0">
                  <a:moveTo>
                    <a:pt x="92715" y="83228"/>
                  </a:moveTo>
                  <a:cubicBezTo>
                    <a:pt x="153675" y="-29167"/>
                    <a:pt x="12705" y="-26309"/>
                    <a:pt x="78428" y="83228"/>
                  </a:cubicBezTo>
                  <a:cubicBezTo>
                    <a:pt x="12705" y="-26309"/>
                    <a:pt x="-55875" y="97516"/>
                    <a:pt x="71760" y="95611"/>
                  </a:cubicBezTo>
                  <a:cubicBezTo>
                    <a:pt x="-55875" y="97516"/>
                    <a:pt x="17468" y="219436"/>
                    <a:pt x="79380" y="107993"/>
                  </a:cubicBezTo>
                  <a:cubicBezTo>
                    <a:pt x="18420" y="220388"/>
                    <a:pt x="159390" y="217531"/>
                    <a:pt x="93668" y="107993"/>
                  </a:cubicBezTo>
                  <a:cubicBezTo>
                    <a:pt x="159390" y="217531"/>
                    <a:pt x="227970" y="93706"/>
                    <a:pt x="100335" y="95611"/>
                  </a:cubicBezTo>
                  <a:cubicBezTo>
                    <a:pt x="227018" y="92753"/>
                    <a:pt x="153675" y="-29167"/>
                    <a:pt x="92715" y="8322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4" name="Google Shape;34;p2"/>
            <p:cNvSpPr/>
            <p:nvPr/>
          </p:nvSpPr>
          <p:spPr>
            <a:xfrm>
              <a:off x="4785989" y="1860824"/>
              <a:ext cx="172095" cy="191221"/>
            </a:xfrm>
            <a:custGeom>
              <a:avLst/>
              <a:gdLst/>
              <a:ahLst/>
              <a:cxnLst/>
              <a:rect l="l" t="t" r="r" b="b"/>
              <a:pathLst>
                <a:path w="172095" h="191221" extrusionOk="0">
                  <a:moveTo>
                    <a:pt x="92715" y="83228"/>
                  </a:moveTo>
                  <a:cubicBezTo>
                    <a:pt x="153675" y="-29167"/>
                    <a:pt x="12705" y="-26309"/>
                    <a:pt x="78428" y="83228"/>
                  </a:cubicBezTo>
                  <a:cubicBezTo>
                    <a:pt x="12705" y="-26309"/>
                    <a:pt x="-55875" y="97516"/>
                    <a:pt x="71760" y="95611"/>
                  </a:cubicBezTo>
                  <a:cubicBezTo>
                    <a:pt x="-55875" y="97516"/>
                    <a:pt x="17468" y="219436"/>
                    <a:pt x="79380" y="107993"/>
                  </a:cubicBezTo>
                  <a:cubicBezTo>
                    <a:pt x="18420" y="220388"/>
                    <a:pt x="159390" y="217531"/>
                    <a:pt x="93668" y="107993"/>
                  </a:cubicBezTo>
                  <a:cubicBezTo>
                    <a:pt x="159390" y="217531"/>
                    <a:pt x="227970" y="93706"/>
                    <a:pt x="100335" y="95611"/>
                  </a:cubicBezTo>
                  <a:cubicBezTo>
                    <a:pt x="227018" y="92753"/>
                    <a:pt x="153675" y="-29167"/>
                    <a:pt x="92715" y="83228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5" name="Google Shape;35;p2"/>
            <p:cNvSpPr/>
            <p:nvPr/>
          </p:nvSpPr>
          <p:spPr>
            <a:xfrm>
              <a:off x="4915852" y="2060973"/>
              <a:ext cx="30480" cy="8809"/>
            </a:xfrm>
            <a:custGeom>
              <a:avLst/>
              <a:gdLst/>
              <a:ahLst/>
              <a:cxnLst/>
              <a:rect l="l" t="t" r="r" b="b"/>
              <a:pathLst>
                <a:path w="30480" h="8809" extrusionOk="0">
                  <a:moveTo>
                    <a:pt x="0" y="8809"/>
                  </a:moveTo>
                  <a:cubicBezTo>
                    <a:pt x="10477" y="7857"/>
                    <a:pt x="20955" y="6904"/>
                    <a:pt x="30480" y="4999"/>
                  </a:cubicBezTo>
                  <a:cubicBezTo>
                    <a:pt x="20955" y="-2621"/>
                    <a:pt x="7620" y="-1668"/>
                    <a:pt x="0" y="880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6" name="Google Shape;36;p2"/>
            <p:cNvSpPr/>
            <p:nvPr/>
          </p:nvSpPr>
          <p:spPr>
            <a:xfrm>
              <a:off x="4458652" y="1222057"/>
              <a:ext cx="48075" cy="53630"/>
            </a:xfrm>
            <a:custGeom>
              <a:avLst/>
              <a:gdLst/>
              <a:ahLst/>
              <a:cxnLst/>
              <a:rect l="l" t="t" r="r" b="b"/>
              <a:pathLst>
                <a:path w="48075" h="53630" extrusionOk="0">
                  <a:moveTo>
                    <a:pt x="14288" y="0"/>
                  </a:moveTo>
                  <a:cubicBezTo>
                    <a:pt x="9525" y="14288"/>
                    <a:pt x="4763" y="28575"/>
                    <a:pt x="0" y="43815"/>
                  </a:cubicBezTo>
                  <a:cubicBezTo>
                    <a:pt x="44768" y="77153"/>
                    <a:pt x="74295" y="16193"/>
                    <a:pt x="1428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7" name="Google Shape;37;p2"/>
            <p:cNvSpPr/>
            <p:nvPr/>
          </p:nvSpPr>
          <p:spPr>
            <a:xfrm>
              <a:off x="4476750" y="1163955"/>
              <a:ext cx="28062" cy="47625"/>
            </a:xfrm>
            <a:custGeom>
              <a:avLst/>
              <a:gdLst/>
              <a:ahLst/>
              <a:cxnLst/>
              <a:rect l="l" t="t" r="r" b="b"/>
              <a:pathLst>
                <a:path w="28062" h="47625" extrusionOk="0">
                  <a:moveTo>
                    <a:pt x="20955" y="0"/>
                  </a:moveTo>
                  <a:cubicBezTo>
                    <a:pt x="13335" y="15240"/>
                    <a:pt x="6667" y="30480"/>
                    <a:pt x="0" y="47625"/>
                  </a:cubicBezTo>
                  <a:cubicBezTo>
                    <a:pt x="31433" y="35242"/>
                    <a:pt x="33338" y="10477"/>
                    <a:pt x="2095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8" name="Google Shape;38;p2"/>
            <p:cNvSpPr/>
            <p:nvPr/>
          </p:nvSpPr>
          <p:spPr>
            <a:xfrm>
              <a:off x="4431029" y="1322661"/>
              <a:ext cx="138435" cy="191221"/>
            </a:xfrm>
            <a:custGeom>
              <a:avLst/>
              <a:gdLst/>
              <a:ahLst/>
              <a:cxnLst/>
              <a:rect l="l" t="t" r="r" b="b"/>
              <a:pathLst>
                <a:path w="138435" h="191221" extrusionOk="0">
                  <a:moveTo>
                    <a:pt x="45720" y="107993"/>
                  </a:moveTo>
                  <a:cubicBezTo>
                    <a:pt x="-15240" y="220388"/>
                    <a:pt x="125730" y="217531"/>
                    <a:pt x="60008" y="107993"/>
                  </a:cubicBezTo>
                  <a:cubicBezTo>
                    <a:pt x="125730" y="217531"/>
                    <a:pt x="194310" y="93706"/>
                    <a:pt x="66675" y="95611"/>
                  </a:cubicBezTo>
                  <a:cubicBezTo>
                    <a:pt x="194310" y="93706"/>
                    <a:pt x="120968" y="-28214"/>
                    <a:pt x="59055" y="83228"/>
                  </a:cubicBezTo>
                  <a:cubicBezTo>
                    <a:pt x="120015" y="-29167"/>
                    <a:pt x="-20955" y="-26309"/>
                    <a:pt x="44768" y="83228"/>
                  </a:cubicBezTo>
                  <a:cubicBezTo>
                    <a:pt x="31433" y="61321"/>
                    <a:pt x="18098" y="48938"/>
                    <a:pt x="6668" y="42271"/>
                  </a:cubicBezTo>
                  <a:cubicBezTo>
                    <a:pt x="4763" y="58463"/>
                    <a:pt x="2858" y="74656"/>
                    <a:pt x="1905" y="91801"/>
                  </a:cubicBezTo>
                  <a:cubicBezTo>
                    <a:pt x="11430" y="94658"/>
                    <a:pt x="23813" y="95611"/>
                    <a:pt x="39053" y="95611"/>
                  </a:cubicBezTo>
                  <a:cubicBezTo>
                    <a:pt x="23813" y="95611"/>
                    <a:pt x="11430" y="97516"/>
                    <a:pt x="1905" y="101326"/>
                  </a:cubicBezTo>
                  <a:cubicBezTo>
                    <a:pt x="953" y="118471"/>
                    <a:pt x="0" y="136568"/>
                    <a:pt x="0" y="153713"/>
                  </a:cubicBezTo>
                  <a:cubicBezTo>
                    <a:pt x="13335" y="150856"/>
                    <a:pt x="30480" y="137521"/>
                    <a:pt x="45720" y="107993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9" name="Google Shape;39;p2"/>
            <p:cNvSpPr/>
            <p:nvPr/>
          </p:nvSpPr>
          <p:spPr>
            <a:xfrm>
              <a:off x="4460234" y="1522686"/>
              <a:ext cx="172095" cy="191221"/>
            </a:xfrm>
            <a:custGeom>
              <a:avLst/>
              <a:gdLst/>
              <a:ahLst/>
              <a:cxnLst/>
              <a:rect l="l" t="t" r="r" b="b"/>
              <a:pathLst>
                <a:path w="172095" h="191221" extrusionOk="0">
                  <a:moveTo>
                    <a:pt x="92715" y="83228"/>
                  </a:moveTo>
                  <a:cubicBezTo>
                    <a:pt x="153675" y="-29167"/>
                    <a:pt x="12705" y="-26309"/>
                    <a:pt x="78428" y="83228"/>
                  </a:cubicBezTo>
                  <a:cubicBezTo>
                    <a:pt x="12705" y="-26309"/>
                    <a:pt x="-55875" y="97516"/>
                    <a:pt x="71760" y="95611"/>
                  </a:cubicBezTo>
                  <a:cubicBezTo>
                    <a:pt x="-55875" y="97516"/>
                    <a:pt x="17468" y="219436"/>
                    <a:pt x="79380" y="107993"/>
                  </a:cubicBezTo>
                  <a:cubicBezTo>
                    <a:pt x="18420" y="220388"/>
                    <a:pt x="159390" y="217531"/>
                    <a:pt x="93668" y="107993"/>
                  </a:cubicBezTo>
                  <a:cubicBezTo>
                    <a:pt x="159390" y="217531"/>
                    <a:pt x="227970" y="93706"/>
                    <a:pt x="100335" y="95611"/>
                  </a:cubicBezTo>
                  <a:cubicBezTo>
                    <a:pt x="227018" y="93706"/>
                    <a:pt x="153675" y="-28214"/>
                    <a:pt x="92715" y="8322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0" name="Google Shape;40;p2"/>
            <p:cNvSpPr/>
            <p:nvPr/>
          </p:nvSpPr>
          <p:spPr>
            <a:xfrm>
              <a:off x="4523099" y="1722711"/>
              <a:ext cx="172095" cy="191221"/>
            </a:xfrm>
            <a:custGeom>
              <a:avLst/>
              <a:gdLst/>
              <a:ahLst/>
              <a:cxnLst/>
              <a:rect l="l" t="t" r="r" b="b"/>
              <a:pathLst>
                <a:path w="172095" h="191221" extrusionOk="0">
                  <a:moveTo>
                    <a:pt x="79380" y="107993"/>
                  </a:moveTo>
                  <a:cubicBezTo>
                    <a:pt x="18420" y="220388"/>
                    <a:pt x="159390" y="217531"/>
                    <a:pt x="93668" y="107993"/>
                  </a:cubicBezTo>
                  <a:cubicBezTo>
                    <a:pt x="159390" y="217531"/>
                    <a:pt x="227970" y="93706"/>
                    <a:pt x="100335" y="95611"/>
                  </a:cubicBezTo>
                  <a:cubicBezTo>
                    <a:pt x="227970" y="93706"/>
                    <a:pt x="154628" y="-28214"/>
                    <a:pt x="92715" y="83228"/>
                  </a:cubicBezTo>
                  <a:cubicBezTo>
                    <a:pt x="153675" y="-29167"/>
                    <a:pt x="12705" y="-26309"/>
                    <a:pt x="78428" y="83228"/>
                  </a:cubicBezTo>
                  <a:cubicBezTo>
                    <a:pt x="12705" y="-26309"/>
                    <a:pt x="-55875" y="97516"/>
                    <a:pt x="71760" y="95611"/>
                  </a:cubicBezTo>
                  <a:cubicBezTo>
                    <a:pt x="26993" y="96563"/>
                    <a:pt x="6990" y="111803"/>
                    <a:pt x="3180" y="127043"/>
                  </a:cubicBezTo>
                  <a:cubicBezTo>
                    <a:pt x="8895" y="136568"/>
                    <a:pt x="14610" y="146093"/>
                    <a:pt x="21278" y="155618"/>
                  </a:cubicBezTo>
                  <a:cubicBezTo>
                    <a:pt x="35565" y="157523"/>
                    <a:pt x="58425" y="147046"/>
                    <a:pt x="79380" y="107993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1" name="Google Shape;41;p2"/>
            <p:cNvSpPr/>
            <p:nvPr/>
          </p:nvSpPr>
          <p:spPr>
            <a:xfrm>
              <a:off x="4690110" y="2018347"/>
              <a:ext cx="66675" cy="30479"/>
            </a:xfrm>
            <a:custGeom>
              <a:avLst/>
              <a:gdLst/>
              <a:ahLst/>
              <a:cxnLst/>
              <a:rect l="l" t="t" r="r" b="b"/>
              <a:pathLst>
                <a:path w="66675" h="30479" extrusionOk="0">
                  <a:moveTo>
                    <a:pt x="0" y="0"/>
                  </a:moveTo>
                  <a:cubicBezTo>
                    <a:pt x="21907" y="12382"/>
                    <a:pt x="43815" y="22860"/>
                    <a:pt x="66675" y="30480"/>
                  </a:cubicBezTo>
                  <a:cubicBezTo>
                    <a:pt x="62865" y="16192"/>
                    <a:pt x="43815" y="0"/>
                    <a:pt x="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2" name="Google Shape;42;p2"/>
            <p:cNvSpPr/>
            <p:nvPr/>
          </p:nvSpPr>
          <p:spPr>
            <a:xfrm>
              <a:off x="4646853" y="1923911"/>
              <a:ext cx="108777" cy="95388"/>
            </a:xfrm>
            <a:custGeom>
              <a:avLst/>
              <a:gdLst/>
              <a:ahLst/>
              <a:cxnLst/>
              <a:rect l="l" t="t" r="r" b="b"/>
              <a:pathLst>
                <a:path w="108777" h="95388" extrusionOk="0">
                  <a:moveTo>
                    <a:pt x="31826" y="83006"/>
                  </a:moveTo>
                  <a:cubicBezTo>
                    <a:pt x="91834" y="-26531"/>
                    <a:pt x="-41516" y="-26531"/>
                    <a:pt x="13729" y="76339"/>
                  </a:cubicBezTo>
                  <a:cubicBezTo>
                    <a:pt x="23254" y="83006"/>
                    <a:pt x="32779" y="89674"/>
                    <a:pt x="43256" y="95389"/>
                  </a:cubicBezTo>
                  <a:cubicBezTo>
                    <a:pt x="164224" y="89674"/>
                    <a:pt x="91834" y="-28436"/>
                    <a:pt x="31826" y="8300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3" name="Google Shape;43;p2"/>
            <p:cNvSpPr/>
            <p:nvPr/>
          </p:nvSpPr>
          <p:spPr>
            <a:xfrm>
              <a:off x="4613910" y="1962150"/>
              <a:ext cx="44767" cy="37147"/>
            </a:xfrm>
            <a:custGeom>
              <a:avLst/>
              <a:gdLst/>
              <a:ahLst/>
              <a:cxnLst/>
              <a:rect l="l" t="t" r="r" b="b"/>
              <a:pathLst>
                <a:path w="44767" h="37147" extrusionOk="0">
                  <a:moveTo>
                    <a:pt x="0" y="0"/>
                  </a:moveTo>
                  <a:cubicBezTo>
                    <a:pt x="14288" y="13335"/>
                    <a:pt x="29527" y="25717"/>
                    <a:pt x="44767" y="37148"/>
                  </a:cubicBezTo>
                  <a:cubicBezTo>
                    <a:pt x="29527" y="12383"/>
                    <a:pt x="13335" y="1905"/>
                    <a:pt x="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44" name="Google Shape;44;p2"/>
          <p:cNvSpPr/>
          <p:nvPr/>
        </p:nvSpPr>
        <p:spPr>
          <a:xfrm rot="3441322">
            <a:off x="2035035" y="5200541"/>
            <a:ext cx="847472" cy="683564"/>
          </a:xfrm>
          <a:custGeom>
            <a:avLst/>
            <a:gdLst/>
            <a:ahLst/>
            <a:cxnLst/>
            <a:rect l="l" t="t" r="r" b="b"/>
            <a:pathLst>
              <a:path w="1114998" h="899349" extrusionOk="0">
                <a:moveTo>
                  <a:pt x="101" y="308473"/>
                </a:moveTo>
                <a:cubicBezTo>
                  <a:pt x="866" y="279792"/>
                  <a:pt x="5991" y="252038"/>
                  <a:pt x="15932" y="225773"/>
                </a:cubicBezTo>
                <a:cubicBezTo>
                  <a:pt x="55699" y="120710"/>
                  <a:pt x="168862" y="48786"/>
                  <a:pt x="309886" y="17366"/>
                </a:cubicBezTo>
                <a:lnTo>
                  <a:pt x="330763" y="14364"/>
                </a:lnTo>
                <a:lnTo>
                  <a:pt x="331120" y="12700"/>
                </a:lnTo>
                <a:cubicBezTo>
                  <a:pt x="339957" y="11719"/>
                  <a:pt x="347812" y="9755"/>
                  <a:pt x="356649" y="8773"/>
                </a:cubicBezTo>
                <a:lnTo>
                  <a:pt x="356293" y="10694"/>
                </a:lnTo>
                <a:lnTo>
                  <a:pt x="402327" y="4075"/>
                </a:lnTo>
                <a:lnTo>
                  <a:pt x="401816" y="2882"/>
                </a:lnTo>
                <a:lnTo>
                  <a:pt x="419977" y="1537"/>
                </a:lnTo>
                <a:lnTo>
                  <a:pt x="420167" y="1509"/>
                </a:lnTo>
                <a:lnTo>
                  <a:pt x="420400" y="1505"/>
                </a:lnTo>
                <a:lnTo>
                  <a:pt x="428328" y="918"/>
                </a:lnTo>
                <a:lnTo>
                  <a:pt x="428482" y="1365"/>
                </a:lnTo>
                <a:lnTo>
                  <a:pt x="507166" y="0"/>
                </a:lnTo>
                <a:lnTo>
                  <a:pt x="636478" y="14693"/>
                </a:lnTo>
                <a:lnTo>
                  <a:pt x="636488" y="14665"/>
                </a:lnTo>
                <a:lnTo>
                  <a:pt x="636804" y="14731"/>
                </a:lnTo>
                <a:lnTo>
                  <a:pt x="640241" y="15121"/>
                </a:lnTo>
                <a:lnTo>
                  <a:pt x="644675" y="16370"/>
                </a:lnTo>
                <a:lnTo>
                  <a:pt x="660054" y="19575"/>
                </a:lnTo>
                <a:lnTo>
                  <a:pt x="659667" y="20596"/>
                </a:lnTo>
                <a:lnTo>
                  <a:pt x="742807" y="44029"/>
                </a:lnTo>
                <a:lnTo>
                  <a:pt x="743514" y="42158"/>
                </a:lnTo>
                <a:cubicBezTo>
                  <a:pt x="750388" y="45104"/>
                  <a:pt x="757261" y="47068"/>
                  <a:pt x="765117" y="50013"/>
                </a:cubicBezTo>
                <a:lnTo>
                  <a:pt x="765014" y="50287"/>
                </a:lnTo>
                <a:lnTo>
                  <a:pt x="771007" y="51977"/>
                </a:lnTo>
                <a:cubicBezTo>
                  <a:pt x="846613" y="80452"/>
                  <a:pt x="909270" y="117273"/>
                  <a:pt x="959453" y="159878"/>
                </a:cubicBezTo>
                <a:lnTo>
                  <a:pt x="972609" y="173421"/>
                </a:lnTo>
                <a:lnTo>
                  <a:pt x="975241" y="175694"/>
                </a:lnTo>
                <a:lnTo>
                  <a:pt x="975325" y="176217"/>
                </a:lnTo>
                <a:lnTo>
                  <a:pt x="1025434" y="227802"/>
                </a:lnTo>
                <a:lnTo>
                  <a:pt x="1048327" y="265821"/>
                </a:lnTo>
                <a:lnTo>
                  <a:pt x="1047902" y="264066"/>
                </a:lnTo>
                <a:cubicBezTo>
                  <a:pt x="1046920" y="261121"/>
                  <a:pt x="1045937" y="257192"/>
                  <a:pt x="1043974" y="254247"/>
                </a:cubicBezTo>
                <a:cubicBezTo>
                  <a:pt x="1054774" y="270940"/>
                  <a:pt x="1064594" y="287631"/>
                  <a:pt x="1073431" y="305305"/>
                </a:cubicBezTo>
                <a:lnTo>
                  <a:pt x="1072828" y="306512"/>
                </a:lnTo>
                <a:lnTo>
                  <a:pt x="1082143" y="321982"/>
                </a:lnTo>
                <a:cubicBezTo>
                  <a:pt x="1124745" y="420187"/>
                  <a:pt x="1125378" y="528594"/>
                  <a:pt x="1087177" y="630312"/>
                </a:cubicBezTo>
                <a:cubicBezTo>
                  <a:pt x="1048514" y="732029"/>
                  <a:pt x="976411" y="813035"/>
                  <a:pt x="879565" y="858565"/>
                </a:cubicBezTo>
                <a:lnTo>
                  <a:pt x="864336" y="863384"/>
                </a:lnTo>
                <a:lnTo>
                  <a:pt x="864287" y="864002"/>
                </a:lnTo>
                <a:cubicBezTo>
                  <a:pt x="863306" y="864983"/>
                  <a:pt x="863306" y="864983"/>
                  <a:pt x="863306" y="865966"/>
                </a:cubicBezTo>
                <a:cubicBezTo>
                  <a:pt x="845631" y="873821"/>
                  <a:pt x="826976" y="879712"/>
                  <a:pt x="807338" y="884621"/>
                </a:cubicBezTo>
                <a:lnTo>
                  <a:pt x="822582" y="876598"/>
                </a:lnTo>
                <a:lnTo>
                  <a:pt x="774793" y="891721"/>
                </a:lnTo>
                <a:lnTo>
                  <a:pt x="705290" y="897090"/>
                </a:lnTo>
                <a:lnTo>
                  <a:pt x="703257" y="899349"/>
                </a:lnTo>
                <a:cubicBezTo>
                  <a:pt x="693438" y="899349"/>
                  <a:pt x="684601" y="899349"/>
                  <a:pt x="674782" y="899349"/>
                </a:cubicBezTo>
                <a:lnTo>
                  <a:pt x="675372" y="898444"/>
                </a:lnTo>
                <a:lnTo>
                  <a:pt x="577670" y="887387"/>
                </a:lnTo>
                <a:cubicBezTo>
                  <a:pt x="542149" y="880172"/>
                  <a:pt x="505405" y="869525"/>
                  <a:pt x="467602" y="855165"/>
                </a:cubicBezTo>
                <a:lnTo>
                  <a:pt x="461984" y="852478"/>
                </a:lnTo>
                <a:lnTo>
                  <a:pt x="461711" y="853201"/>
                </a:lnTo>
                <a:cubicBezTo>
                  <a:pt x="453856" y="850255"/>
                  <a:pt x="446982" y="847309"/>
                  <a:pt x="440110" y="844364"/>
                </a:cubicBezTo>
                <a:lnTo>
                  <a:pt x="440862" y="842376"/>
                </a:lnTo>
                <a:lnTo>
                  <a:pt x="362393" y="804851"/>
                </a:lnTo>
                <a:lnTo>
                  <a:pt x="361558" y="807052"/>
                </a:lnTo>
                <a:cubicBezTo>
                  <a:pt x="355667" y="803124"/>
                  <a:pt x="348793" y="799197"/>
                  <a:pt x="341921" y="795269"/>
                </a:cubicBezTo>
                <a:lnTo>
                  <a:pt x="342187" y="794565"/>
                </a:lnTo>
                <a:lnTo>
                  <a:pt x="235130" y="720004"/>
                </a:lnTo>
                <a:lnTo>
                  <a:pt x="178438" y="668317"/>
                </a:lnTo>
                <a:lnTo>
                  <a:pt x="177945" y="668604"/>
                </a:lnTo>
                <a:lnTo>
                  <a:pt x="172713" y="663098"/>
                </a:lnTo>
                <a:lnTo>
                  <a:pt x="170820" y="661371"/>
                </a:lnTo>
                <a:lnTo>
                  <a:pt x="168608" y="658776"/>
                </a:lnTo>
                <a:lnTo>
                  <a:pt x="159289" y="648966"/>
                </a:lnTo>
                <a:lnTo>
                  <a:pt x="159961" y="648631"/>
                </a:lnTo>
                <a:lnTo>
                  <a:pt x="129743" y="613173"/>
                </a:lnTo>
                <a:lnTo>
                  <a:pt x="128850" y="614601"/>
                </a:lnTo>
                <a:cubicBezTo>
                  <a:pt x="122959" y="608710"/>
                  <a:pt x="117067" y="601836"/>
                  <a:pt x="112158" y="594963"/>
                </a:cubicBezTo>
                <a:lnTo>
                  <a:pt x="112997" y="593524"/>
                </a:lnTo>
                <a:lnTo>
                  <a:pt x="98534" y="576553"/>
                </a:lnTo>
                <a:cubicBezTo>
                  <a:pt x="34742" y="488919"/>
                  <a:pt x="-2194" y="394520"/>
                  <a:pt x="101" y="308473"/>
                </a:cubicBezTo>
                <a:close/>
              </a:path>
            </a:pathLst>
          </a:custGeom>
          <a:gradFill>
            <a:gsLst>
              <a:gs pos="0">
                <a:srgbClr val="FFFFFF"/>
              </a:gs>
              <a:gs pos="40000">
                <a:srgbClr val="FFFFFF"/>
              </a:gs>
              <a:gs pos="100000">
                <a:srgbClr val="BFBFBF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5" name="Google Shape;45;p2"/>
          <p:cNvSpPr/>
          <p:nvPr/>
        </p:nvSpPr>
        <p:spPr>
          <a:xfrm rot="5072765">
            <a:off x="3011840" y="5039202"/>
            <a:ext cx="1114468" cy="898922"/>
          </a:xfrm>
          <a:custGeom>
            <a:avLst/>
            <a:gdLst/>
            <a:ahLst/>
            <a:cxnLst/>
            <a:rect l="l" t="t" r="r" b="b"/>
            <a:pathLst>
              <a:path w="1114998" h="899349" extrusionOk="0">
                <a:moveTo>
                  <a:pt x="58807" y="153303"/>
                </a:moveTo>
                <a:cubicBezTo>
                  <a:pt x="114022" y="87279"/>
                  <a:pt x="204118" y="40930"/>
                  <a:pt x="309886" y="17365"/>
                </a:cubicBezTo>
                <a:lnTo>
                  <a:pt x="330763" y="14363"/>
                </a:lnTo>
                <a:lnTo>
                  <a:pt x="331119" y="12701"/>
                </a:lnTo>
                <a:cubicBezTo>
                  <a:pt x="339956" y="11719"/>
                  <a:pt x="347812" y="9755"/>
                  <a:pt x="356649" y="8773"/>
                </a:cubicBezTo>
                <a:lnTo>
                  <a:pt x="356293" y="10692"/>
                </a:lnTo>
                <a:lnTo>
                  <a:pt x="402326" y="4074"/>
                </a:lnTo>
                <a:lnTo>
                  <a:pt x="401815" y="2882"/>
                </a:lnTo>
                <a:lnTo>
                  <a:pt x="419970" y="1537"/>
                </a:lnTo>
                <a:lnTo>
                  <a:pt x="420167" y="1509"/>
                </a:lnTo>
                <a:lnTo>
                  <a:pt x="420409" y="1505"/>
                </a:lnTo>
                <a:lnTo>
                  <a:pt x="428327" y="918"/>
                </a:lnTo>
                <a:lnTo>
                  <a:pt x="428481" y="1364"/>
                </a:lnTo>
                <a:lnTo>
                  <a:pt x="507166" y="0"/>
                </a:lnTo>
                <a:lnTo>
                  <a:pt x="636478" y="14693"/>
                </a:lnTo>
                <a:lnTo>
                  <a:pt x="636489" y="14664"/>
                </a:lnTo>
                <a:lnTo>
                  <a:pt x="636799" y="14729"/>
                </a:lnTo>
                <a:lnTo>
                  <a:pt x="640241" y="15120"/>
                </a:lnTo>
                <a:lnTo>
                  <a:pt x="644679" y="16371"/>
                </a:lnTo>
                <a:lnTo>
                  <a:pt x="660054" y="19574"/>
                </a:lnTo>
                <a:lnTo>
                  <a:pt x="659667" y="20595"/>
                </a:lnTo>
                <a:lnTo>
                  <a:pt x="742806" y="44028"/>
                </a:lnTo>
                <a:lnTo>
                  <a:pt x="743514" y="42157"/>
                </a:lnTo>
                <a:cubicBezTo>
                  <a:pt x="750387" y="45102"/>
                  <a:pt x="757260" y="47067"/>
                  <a:pt x="765117" y="50012"/>
                </a:cubicBezTo>
                <a:lnTo>
                  <a:pt x="765013" y="50287"/>
                </a:lnTo>
                <a:lnTo>
                  <a:pt x="771007" y="51976"/>
                </a:lnTo>
                <a:cubicBezTo>
                  <a:pt x="846613" y="80451"/>
                  <a:pt x="909270" y="117272"/>
                  <a:pt x="959454" y="159877"/>
                </a:cubicBezTo>
                <a:lnTo>
                  <a:pt x="972621" y="173432"/>
                </a:lnTo>
                <a:lnTo>
                  <a:pt x="975240" y="175694"/>
                </a:lnTo>
                <a:lnTo>
                  <a:pt x="975323" y="176214"/>
                </a:lnTo>
                <a:lnTo>
                  <a:pt x="1025434" y="227802"/>
                </a:lnTo>
                <a:lnTo>
                  <a:pt x="1048327" y="265822"/>
                </a:lnTo>
                <a:lnTo>
                  <a:pt x="1047902" y="264065"/>
                </a:lnTo>
                <a:cubicBezTo>
                  <a:pt x="1046919" y="261120"/>
                  <a:pt x="1045937" y="257191"/>
                  <a:pt x="1043974" y="254246"/>
                </a:cubicBezTo>
                <a:cubicBezTo>
                  <a:pt x="1054774" y="270939"/>
                  <a:pt x="1064593" y="287631"/>
                  <a:pt x="1073431" y="305304"/>
                </a:cubicBezTo>
                <a:lnTo>
                  <a:pt x="1072827" y="306511"/>
                </a:lnTo>
                <a:lnTo>
                  <a:pt x="1082142" y="321981"/>
                </a:lnTo>
                <a:cubicBezTo>
                  <a:pt x="1124745" y="420187"/>
                  <a:pt x="1125378" y="528593"/>
                  <a:pt x="1087176" y="630311"/>
                </a:cubicBezTo>
                <a:cubicBezTo>
                  <a:pt x="1048514" y="732029"/>
                  <a:pt x="976411" y="813035"/>
                  <a:pt x="879565" y="858564"/>
                </a:cubicBezTo>
                <a:lnTo>
                  <a:pt x="864336" y="863383"/>
                </a:lnTo>
                <a:lnTo>
                  <a:pt x="864287" y="864001"/>
                </a:lnTo>
                <a:cubicBezTo>
                  <a:pt x="863306" y="864982"/>
                  <a:pt x="863306" y="864982"/>
                  <a:pt x="863306" y="865965"/>
                </a:cubicBezTo>
                <a:cubicBezTo>
                  <a:pt x="845631" y="873820"/>
                  <a:pt x="826975" y="879711"/>
                  <a:pt x="807338" y="884620"/>
                </a:cubicBezTo>
                <a:lnTo>
                  <a:pt x="822581" y="876598"/>
                </a:lnTo>
                <a:lnTo>
                  <a:pt x="774793" y="891720"/>
                </a:lnTo>
                <a:lnTo>
                  <a:pt x="705290" y="897089"/>
                </a:lnTo>
                <a:lnTo>
                  <a:pt x="703256" y="899349"/>
                </a:lnTo>
                <a:cubicBezTo>
                  <a:pt x="693437" y="899349"/>
                  <a:pt x="684600" y="899349"/>
                  <a:pt x="674781" y="899349"/>
                </a:cubicBezTo>
                <a:lnTo>
                  <a:pt x="675372" y="898443"/>
                </a:lnTo>
                <a:lnTo>
                  <a:pt x="577670" y="887386"/>
                </a:lnTo>
                <a:cubicBezTo>
                  <a:pt x="542150" y="880172"/>
                  <a:pt x="505405" y="869524"/>
                  <a:pt x="467602" y="855164"/>
                </a:cubicBezTo>
                <a:lnTo>
                  <a:pt x="461984" y="852477"/>
                </a:lnTo>
                <a:lnTo>
                  <a:pt x="461711" y="853199"/>
                </a:lnTo>
                <a:cubicBezTo>
                  <a:pt x="453856" y="850254"/>
                  <a:pt x="446982" y="847308"/>
                  <a:pt x="440109" y="844363"/>
                </a:cubicBezTo>
                <a:lnTo>
                  <a:pt x="440861" y="842375"/>
                </a:lnTo>
                <a:lnTo>
                  <a:pt x="362393" y="804850"/>
                </a:lnTo>
                <a:lnTo>
                  <a:pt x="361559" y="807051"/>
                </a:lnTo>
                <a:cubicBezTo>
                  <a:pt x="355668" y="803124"/>
                  <a:pt x="348794" y="799196"/>
                  <a:pt x="341922" y="795269"/>
                </a:cubicBezTo>
                <a:lnTo>
                  <a:pt x="342187" y="794564"/>
                </a:lnTo>
                <a:lnTo>
                  <a:pt x="235130" y="720003"/>
                </a:lnTo>
                <a:lnTo>
                  <a:pt x="178438" y="668316"/>
                </a:lnTo>
                <a:lnTo>
                  <a:pt x="177944" y="668604"/>
                </a:lnTo>
                <a:lnTo>
                  <a:pt x="172706" y="663091"/>
                </a:lnTo>
                <a:lnTo>
                  <a:pt x="170820" y="661371"/>
                </a:lnTo>
                <a:lnTo>
                  <a:pt x="168617" y="658787"/>
                </a:lnTo>
                <a:lnTo>
                  <a:pt x="159288" y="648966"/>
                </a:lnTo>
                <a:lnTo>
                  <a:pt x="159961" y="648630"/>
                </a:lnTo>
                <a:lnTo>
                  <a:pt x="129743" y="613172"/>
                </a:lnTo>
                <a:lnTo>
                  <a:pt x="128849" y="614601"/>
                </a:lnTo>
                <a:cubicBezTo>
                  <a:pt x="122958" y="608710"/>
                  <a:pt x="117067" y="601836"/>
                  <a:pt x="112158" y="594963"/>
                </a:cubicBezTo>
                <a:lnTo>
                  <a:pt x="112997" y="593523"/>
                </a:lnTo>
                <a:lnTo>
                  <a:pt x="98534" y="576552"/>
                </a:lnTo>
                <a:cubicBezTo>
                  <a:pt x="13477" y="459707"/>
                  <a:pt x="-23834" y="330834"/>
                  <a:pt x="15932" y="225771"/>
                </a:cubicBezTo>
                <a:cubicBezTo>
                  <a:pt x="25874" y="199506"/>
                  <a:pt x="40403" y="175311"/>
                  <a:pt x="58807" y="153303"/>
                </a:cubicBezTo>
                <a:close/>
              </a:path>
            </a:pathLst>
          </a:custGeom>
          <a:gradFill>
            <a:gsLst>
              <a:gs pos="0">
                <a:srgbClr val="FFFFFF"/>
              </a:gs>
              <a:gs pos="40000">
                <a:srgbClr val="FFFFFF"/>
              </a:gs>
              <a:gs pos="100000">
                <a:srgbClr val="BFBFBF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46" name="Google Shape;46;p2"/>
          <p:cNvGrpSpPr/>
          <p:nvPr/>
        </p:nvGrpSpPr>
        <p:grpSpPr>
          <a:xfrm rot="7285888">
            <a:off x="2632938" y="4907358"/>
            <a:ext cx="968522" cy="1000272"/>
            <a:chOff x="3705031" y="3690085"/>
            <a:chExt cx="968482" cy="1000230"/>
          </a:xfrm>
        </p:grpSpPr>
        <p:sp>
          <p:nvSpPr>
            <p:cNvPr id="47" name="Google Shape;47;p2"/>
            <p:cNvSpPr/>
            <p:nvPr/>
          </p:nvSpPr>
          <p:spPr>
            <a:xfrm>
              <a:off x="3705031" y="3690085"/>
              <a:ext cx="968482" cy="1000230"/>
            </a:xfrm>
            <a:custGeom>
              <a:avLst/>
              <a:gdLst/>
              <a:ahLst/>
              <a:cxnLst/>
              <a:rect l="l" t="t" r="r" b="b"/>
              <a:pathLst>
                <a:path w="968482" h="1000230" extrusionOk="0">
                  <a:moveTo>
                    <a:pt x="199266" y="188495"/>
                  </a:moveTo>
                  <a:cubicBezTo>
                    <a:pt x="407863" y="-45820"/>
                    <a:pt x="665038" y="-46773"/>
                    <a:pt x="832678" y="103722"/>
                  </a:cubicBezTo>
                  <a:cubicBezTo>
                    <a:pt x="1001271" y="253265"/>
                    <a:pt x="1029846" y="508535"/>
                    <a:pt x="821248" y="742850"/>
                  </a:cubicBezTo>
                  <a:cubicBezTo>
                    <a:pt x="611698" y="977165"/>
                    <a:pt x="256416" y="1078130"/>
                    <a:pt x="93538" y="932397"/>
                  </a:cubicBezTo>
                  <a:cubicBezTo>
                    <a:pt x="-69339" y="787617"/>
                    <a:pt x="-10284" y="422810"/>
                    <a:pt x="199266" y="18849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50800" dist="38100" dir="16200000" rotWithShape="0">
                <a:srgbClr val="000000">
                  <a:alpha val="9800"/>
                </a:srgbClr>
              </a:outerShdw>
            </a:effectLst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8" name="Google Shape;48;p2"/>
            <p:cNvSpPr/>
            <p:nvPr/>
          </p:nvSpPr>
          <p:spPr>
            <a:xfrm>
              <a:off x="3887152" y="3956684"/>
              <a:ext cx="574357" cy="521017"/>
            </a:xfrm>
            <a:custGeom>
              <a:avLst/>
              <a:gdLst/>
              <a:ahLst/>
              <a:cxnLst/>
              <a:rect l="l" t="t" r="r" b="b"/>
              <a:pathLst>
                <a:path w="574357" h="521017" extrusionOk="0">
                  <a:moveTo>
                    <a:pt x="492443" y="479108"/>
                  </a:moveTo>
                  <a:lnTo>
                    <a:pt x="482918" y="515303"/>
                  </a:lnTo>
                  <a:lnTo>
                    <a:pt x="517208" y="501015"/>
                  </a:lnTo>
                  <a:lnTo>
                    <a:pt x="548640" y="521018"/>
                  </a:lnTo>
                  <a:lnTo>
                    <a:pt x="545783" y="483870"/>
                  </a:lnTo>
                  <a:lnTo>
                    <a:pt x="574358" y="461010"/>
                  </a:lnTo>
                  <a:lnTo>
                    <a:pt x="538163" y="452438"/>
                  </a:lnTo>
                  <a:lnTo>
                    <a:pt x="524827" y="418147"/>
                  </a:lnTo>
                  <a:lnTo>
                    <a:pt x="504825" y="449580"/>
                  </a:lnTo>
                  <a:lnTo>
                    <a:pt x="467677" y="451485"/>
                  </a:lnTo>
                  <a:lnTo>
                    <a:pt x="492443" y="479108"/>
                  </a:lnTo>
                  <a:close/>
                  <a:moveTo>
                    <a:pt x="375285" y="374333"/>
                  </a:moveTo>
                  <a:lnTo>
                    <a:pt x="365760" y="410528"/>
                  </a:lnTo>
                  <a:lnTo>
                    <a:pt x="400050" y="396240"/>
                  </a:lnTo>
                  <a:lnTo>
                    <a:pt x="431483" y="416243"/>
                  </a:lnTo>
                  <a:lnTo>
                    <a:pt x="428625" y="379095"/>
                  </a:lnTo>
                  <a:lnTo>
                    <a:pt x="457200" y="356235"/>
                  </a:lnTo>
                  <a:lnTo>
                    <a:pt x="421005" y="347663"/>
                  </a:lnTo>
                  <a:lnTo>
                    <a:pt x="407670" y="312420"/>
                  </a:lnTo>
                  <a:lnTo>
                    <a:pt x="387668" y="343853"/>
                  </a:lnTo>
                  <a:lnTo>
                    <a:pt x="350520" y="345758"/>
                  </a:lnTo>
                  <a:lnTo>
                    <a:pt x="375285" y="374333"/>
                  </a:lnTo>
                  <a:close/>
                  <a:moveTo>
                    <a:pt x="258128" y="270510"/>
                  </a:moveTo>
                  <a:lnTo>
                    <a:pt x="248603" y="306705"/>
                  </a:lnTo>
                  <a:lnTo>
                    <a:pt x="282893" y="292418"/>
                  </a:lnTo>
                  <a:lnTo>
                    <a:pt x="314325" y="312420"/>
                  </a:lnTo>
                  <a:lnTo>
                    <a:pt x="311468" y="275272"/>
                  </a:lnTo>
                  <a:lnTo>
                    <a:pt x="340043" y="252413"/>
                  </a:lnTo>
                  <a:lnTo>
                    <a:pt x="303848" y="243840"/>
                  </a:lnTo>
                  <a:lnTo>
                    <a:pt x="290512" y="208597"/>
                  </a:lnTo>
                  <a:lnTo>
                    <a:pt x="270510" y="240030"/>
                  </a:lnTo>
                  <a:lnTo>
                    <a:pt x="233362" y="241935"/>
                  </a:lnTo>
                  <a:lnTo>
                    <a:pt x="258128" y="270510"/>
                  </a:lnTo>
                  <a:close/>
                  <a:moveTo>
                    <a:pt x="140970" y="165735"/>
                  </a:moveTo>
                  <a:lnTo>
                    <a:pt x="131445" y="201930"/>
                  </a:lnTo>
                  <a:lnTo>
                    <a:pt x="165735" y="187643"/>
                  </a:lnTo>
                  <a:lnTo>
                    <a:pt x="197167" y="208597"/>
                  </a:lnTo>
                  <a:lnTo>
                    <a:pt x="194310" y="171450"/>
                  </a:lnTo>
                  <a:lnTo>
                    <a:pt x="222885" y="148590"/>
                  </a:lnTo>
                  <a:lnTo>
                    <a:pt x="186690" y="140018"/>
                  </a:lnTo>
                  <a:lnTo>
                    <a:pt x="173355" y="104775"/>
                  </a:lnTo>
                  <a:lnTo>
                    <a:pt x="153353" y="136208"/>
                  </a:lnTo>
                  <a:lnTo>
                    <a:pt x="116205" y="138113"/>
                  </a:lnTo>
                  <a:lnTo>
                    <a:pt x="140970" y="165735"/>
                  </a:lnTo>
                  <a:close/>
                  <a:moveTo>
                    <a:pt x="0" y="33338"/>
                  </a:moveTo>
                  <a:lnTo>
                    <a:pt x="23813" y="61913"/>
                  </a:lnTo>
                  <a:lnTo>
                    <a:pt x="14288" y="98108"/>
                  </a:lnTo>
                  <a:lnTo>
                    <a:pt x="48578" y="83820"/>
                  </a:lnTo>
                  <a:lnTo>
                    <a:pt x="80010" y="103822"/>
                  </a:lnTo>
                  <a:lnTo>
                    <a:pt x="77153" y="66675"/>
                  </a:lnTo>
                  <a:lnTo>
                    <a:pt x="105728" y="43815"/>
                  </a:lnTo>
                  <a:lnTo>
                    <a:pt x="69532" y="35243"/>
                  </a:lnTo>
                  <a:lnTo>
                    <a:pt x="56197" y="0"/>
                  </a:lnTo>
                  <a:lnTo>
                    <a:pt x="36195" y="31433"/>
                  </a:lnTo>
                  <a:lnTo>
                    <a:pt x="0" y="33338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grpSp>
          <p:nvGrpSpPr>
            <p:cNvPr id="49" name="Google Shape;49;p2"/>
            <p:cNvGrpSpPr/>
            <p:nvPr/>
          </p:nvGrpSpPr>
          <p:grpSpPr>
            <a:xfrm>
              <a:off x="3709035" y="3709034"/>
              <a:ext cx="957262" cy="966788"/>
              <a:chOff x="3709035" y="3709034"/>
              <a:chExt cx="957262" cy="966788"/>
            </a:xfrm>
          </p:grpSpPr>
          <p:sp>
            <p:nvSpPr>
              <p:cNvPr id="50" name="Google Shape;50;p2"/>
              <p:cNvSpPr/>
              <p:nvPr/>
            </p:nvSpPr>
            <p:spPr>
              <a:xfrm>
                <a:off x="3794759" y="4010977"/>
                <a:ext cx="609600" cy="547687"/>
              </a:xfrm>
              <a:custGeom>
                <a:avLst/>
                <a:gdLst/>
                <a:ahLst/>
                <a:cxnLst/>
                <a:rect l="l" t="t" r="r" b="b"/>
                <a:pathLst>
                  <a:path w="609600" h="547687" extrusionOk="0">
                    <a:moveTo>
                      <a:pt x="0" y="24765"/>
                    </a:moveTo>
                    <a:lnTo>
                      <a:pt x="586740" y="547688"/>
                    </a:lnTo>
                    <a:cubicBezTo>
                      <a:pt x="594360" y="541972"/>
                      <a:pt x="601980" y="537210"/>
                      <a:pt x="609600" y="531495"/>
                    </a:cubicBezTo>
                    <a:lnTo>
                      <a:pt x="13335" y="0"/>
                    </a:lnTo>
                    <a:cubicBezTo>
                      <a:pt x="9525" y="8572"/>
                      <a:pt x="4763" y="16192"/>
                      <a:pt x="0" y="24765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1" name="Google Shape;51;p2"/>
              <p:cNvSpPr/>
              <p:nvPr/>
            </p:nvSpPr>
            <p:spPr>
              <a:xfrm>
                <a:off x="3906202" y="3856672"/>
                <a:ext cx="640080" cy="574357"/>
              </a:xfrm>
              <a:custGeom>
                <a:avLst/>
                <a:gdLst/>
                <a:ahLst/>
                <a:cxnLst/>
                <a:rect l="l" t="t" r="r" b="b"/>
                <a:pathLst>
                  <a:path w="640080" h="574357" extrusionOk="0">
                    <a:moveTo>
                      <a:pt x="0" y="20003"/>
                    </a:moveTo>
                    <a:lnTo>
                      <a:pt x="621983" y="574358"/>
                    </a:lnTo>
                    <a:cubicBezTo>
                      <a:pt x="627698" y="567690"/>
                      <a:pt x="634365" y="560070"/>
                      <a:pt x="640080" y="553403"/>
                    </a:cubicBezTo>
                    <a:lnTo>
                      <a:pt x="18097" y="0"/>
                    </a:lnTo>
                    <a:cubicBezTo>
                      <a:pt x="12382" y="6668"/>
                      <a:pt x="5715" y="13335"/>
                      <a:pt x="0" y="20003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2" name="Google Shape;52;p2"/>
              <p:cNvSpPr/>
              <p:nvPr/>
            </p:nvSpPr>
            <p:spPr>
              <a:xfrm>
                <a:off x="4145280" y="3709034"/>
                <a:ext cx="521017" cy="465772"/>
              </a:xfrm>
              <a:custGeom>
                <a:avLst/>
                <a:gdLst/>
                <a:ahLst/>
                <a:cxnLst/>
                <a:rect l="l" t="t" r="r" b="b"/>
                <a:pathLst>
                  <a:path w="521017" h="465772" extrusionOk="0">
                    <a:moveTo>
                      <a:pt x="0" y="2858"/>
                    </a:moveTo>
                    <a:lnTo>
                      <a:pt x="519112" y="465772"/>
                    </a:lnTo>
                    <a:cubicBezTo>
                      <a:pt x="520065" y="462915"/>
                      <a:pt x="520065" y="459105"/>
                      <a:pt x="521018" y="456247"/>
                    </a:cubicBezTo>
                    <a:lnTo>
                      <a:pt x="9525" y="0"/>
                    </a:lnTo>
                    <a:cubicBezTo>
                      <a:pt x="5715" y="953"/>
                      <a:pt x="2857" y="1905"/>
                      <a:pt x="0" y="2858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3" name="Google Shape;53;p2"/>
              <p:cNvSpPr/>
              <p:nvPr/>
            </p:nvSpPr>
            <p:spPr>
              <a:xfrm>
                <a:off x="4108132" y="3720465"/>
                <a:ext cx="550544" cy="492442"/>
              </a:xfrm>
              <a:custGeom>
                <a:avLst/>
                <a:gdLst/>
                <a:ahLst/>
                <a:cxnLst/>
                <a:rect l="l" t="t" r="r" b="b"/>
                <a:pathLst>
                  <a:path w="550544" h="492442" extrusionOk="0">
                    <a:moveTo>
                      <a:pt x="0" y="5715"/>
                    </a:moveTo>
                    <a:lnTo>
                      <a:pt x="546735" y="492442"/>
                    </a:lnTo>
                    <a:cubicBezTo>
                      <a:pt x="548640" y="487680"/>
                      <a:pt x="549593" y="482917"/>
                      <a:pt x="550545" y="478155"/>
                    </a:cubicBezTo>
                    <a:lnTo>
                      <a:pt x="14288" y="0"/>
                    </a:lnTo>
                    <a:cubicBezTo>
                      <a:pt x="8573" y="1905"/>
                      <a:pt x="4763" y="3810"/>
                      <a:pt x="0" y="5715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4" name="Google Shape;54;p2"/>
              <p:cNvSpPr/>
              <p:nvPr/>
            </p:nvSpPr>
            <p:spPr>
              <a:xfrm>
                <a:off x="3709035" y="4295775"/>
                <a:ext cx="423862" cy="380047"/>
              </a:xfrm>
              <a:custGeom>
                <a:avLst/>
                <a:gdLst/>
                <a:ahLst/>
                <a:cxnLst/>
                <a:rect l="l" t="t" r="r" b="b"/>
                <a:pathLst>
                  <a:path w="423862" h="380047" extrusionOk="0">
                    <a:moveTo>
                      <a:pt x="0" y="10478"/>
                    </a:moveTo>
                    <a:lnTo>
                      <a:pt x="414338" y="380047"/>
                    </a:lnTo>
                    <a:cubicBezTo>
                      <a:pt x="417195" y="379095"/>
                      <a:pt x="421005" y="378143"/>
                      <a:pt x="423863" y="378143"/>
                    </a:cubicBezTo>
                    <a:lnTo>
                      <a:pt x="952" y="0"/>
                    </a:lnTo>
                    <a:cubicBezTo>
                      <a:pt x="952" y="3810"/>
                      <a:pt x="952" y="6668"/>
                      <a:pt x="0" y="10478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5" name="Google Shape;55;p2"/>
              <p:cNvSpPr/>
              <p:nvPr/>
            </p:nvSpPr>
            <p:spPr>
              <a:xfrm>
                <a:off x="3713797" y="4254817"/>
                <a:ext cx="459104" cy="411479"/>
              </a:xfrm>
              <a:custGeom>
                <a:avLst/>
                <a:gdLst/>
                <a:ahLst/>
                <a:cxnLst/>
                <a:rect l="l" t="t" r="r" b="b"/>
                <a:pathLst>
                  <a:path w="459104" h="411479" extrusionOk="0">
                    <a:moveTo>
                      <a:pt x="0" y="15240"/>
                    </a:moveTo>
                    <a:lnTo>
                      <a:pt x="443865" y="411480"/>
                    </a:lnTo>
                    <a:cubicBezTo>
                      <a:pt x="448628" y="409575"/>
                      <a:pt x="454343" y="408622"/>
                      <a:pt x="459105" y="406717"/>
                    </a:cubicBezTo>
                    <a:lnTo>
                      <a:pt x="2858" y="0"/>
                    </a:lnTo>
                    <a:cubicBezTo>
                      <a:pt x="1905" y="4763"/>
                      <a:pt x="953" y="10477"/>
                      <a:pt x="0" y="1524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6" name="Google Shape;56;p2"/>
              <p:cNvSpPr/>
              <p:nvPr/>
            </p:nvSpPr>
            <p:spPr>
              <a:xfrm>
                <a:off x="3754754" y="4066222"/>
                <a:ext cx="600074" cy="542925"/>
              </a:xfrm>
              <a:custGeom>
                <a:avLst/>
                <a:gdLst/>
                <a:ahLst/>
                <a:cxnLst/>
                <a:rect l="l" t="t" r="r" b="b"/>
                <a:pathLst>
                  <a:path w="600074" h="542925" extrusionOk="0">
                    <a:moveTo>
                      <a:pt x="418148" y="336233"/>
                    </a:moveTo>
                    <a:lnTo>
                      <a:pt x="253365" y="321945"/>
                    </a:lnTo>
                    <a:lnTo>
                      <a:pt x="220028" y="160020"/>
                    </a:lnTo>
                    <a:lnTo>
                      <a:pt x="55245" y="145733"/>
                    </a:lnTo>
                    <a:lnTo>
                      <a:pt x="25718" y="0"/>
                    </a:lnTo>
                    <a:cubicBezTo>
                      <a:pt x="16193" y="20003"/>
                      <a:pt x="7620" y="39053"/>
                      <a:pt x="0" y="59055"/>
                    </a:cubicBezTo>
                    <a:lnTo>
                      <a:pt x="24765" y="180022"/>
                    </a:lnTo>
                    <a:lnTo>
                      <a:pt x="189548" y="194310"/>
                    </a:lnTo>
                    <a:lnTo>
                      <a:pt x="222885" y="356235"/>
                    </a:lnTo>
                    <a:lnTo>
                      <a:pt x="387668" y="370522"/>
                    </a:lnTo>
                    <a:lnTo>
                      <a:pt x="421005" y="532447"/>
                    </a:lnTo>
                    <a:lnTo>
                      <a:pt x="543878" y="542925"/>
                    </a:lnTo>
                    <a:cubicBezTo>
                      <a:pt x="562928" y="533400"/>
                      <a:pt x="581978" y="521970"/>
                      <a:pt x="600075" y="510540"/>
                    </a:cubicBezTo>
                    <a:lnTo>
                      <a:pt x="452438" y="497205"/>
                    </a:lnTo>
                    <a:lnTo>
                      <a:pt x="418148" y="336233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7" name="Google Shape;57;p2"/>
              <p:cNvSpPr/>
              <p:nvPr/>
            </p:nvSpPr>
            <p:spPr>
              <a:xfrm>
                <a:off x="4016692" y="3754755"/>
                <a:ext cx="617219" cy="554354"/>
              </a:xfrm>
              <a:custGeom>
                <a:avLst/>
                <a:gdLst/>
                <a:ahLst/>
                <a:cxnLst/>
                <a:rect l="l" t="t" r="r" b="b"/>
                <a:pathLst>
                  <a:path w="617219" h="554354" extrusionOk="0">
                    <a:moveTo>
                      <a:pt x="428625" y="341947"/>
                    </a:moveTo>
                    <a:lnTo>
                      <a:pt x="263843" y="327660"/>
                    </a:lnTo>
                    <a:lnTo>
                      <a:pt x="230505" y="165735"/>
                    </a:lnTo>
                    <a:lnTo>
                      <a:pt x="66675" y="150495"/>
                    </a:lnTo>
                    <a:lnTo>
                      <a:pt x="35243" y="0"/>
                    </a:lnTo>
                    <a:cubicBezTo>
                      <a:pt x="22860" y="6667"/>
                      <a:pt x="11430" y="14288"/>
                      <a:pt x="0" y="22860"/>
                    </a:cubicBezTo>
                    <a:lnTo>
                      <a:pt x="2857" y="22860"/>
                    </a:lnTo>
                    <a:lnTo>
                      <a:pt x="36195" y="184785"/>
                    </a:lnTo>
                    <a:lnTo>
                      <a:pt x="200977" y="199072"/>
                    </a:lnTo>
                    <a:lnTo>
                      <a:pt x="234315" y="360997"/>
                    </a:lnTo>
                    <a:lnTo>
                      <a:pt x="399097" y="375285"/>
                    </a:lnTo>
                    <a:lnTo>
                      <a:pt x="432435" y="537210"/>
                    </a:lnTo>
                    <a:lnTo>
                      <a:pt x="597218" y="551497"/>
                    </a:lnTo>
                    <a:lnTo>
                      <a:pt x="598170" y="554355"/>
                    </a:lnTo>
                    <a:cubicBezTo>
                      <a:pt x="604837" y="541972"/>
                      <a:pt x="611505" y="528638"/>
                      <a:pt x="617220" y="516255"/>
                    </a:cubicBezTo>
                    <a:lnTo>
                      <a:pt x="463868" y="502920"/>
                    </a:lnTo>
                    <a:lnTo>
                      <a:pt x="428625" y="341947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</p:grpSp>
      <p:grpSp>
        <p:nvGrpSpPr>
          <p:cNvPr id="58" name="Google Shape;58;p2"/>
          <p:cNvGrpSpPr/>
          <p:nvPr/>
        </p:nvGrpSpPr>
        <p:grpSpPr>
          <a:xfrm>
            <a:off x="4342147" y="3002085"/>
            <a:ext cx="3657965" cy="3021719"/>
            <a:chOff x="4602539" y="3002085"/>
            <a:chExt cx="3657965" cy="3021719"/>
          </a:xfrm>
        </p:grpSpPr>
        <p:grpSp>
          <p:nvGrpSpPr>
            <p:cNvPr id="59" name="Google Shape;59;p2"/>
            <p:cNvGrpSpPr/>
            <p:nvPr/>
          </p:nvGrpSpPr>
          <p:grpSpPr>
            <a:xfrm>
              <a:off x="4602539" y="3002085"/>
              <a:ext cx="1627788" cy="3021719"/>
              <a:chOff x="4602539" y="3002085"/>
              <a:chExt cx="1627788" cy="3021719"/>
            </a:xfrm>
          </p:grpSpPr>
          <p:sp>
            <p:nvSpPr>
              <p:cNvPr id="60" name="Google Shape;60;p2"/>
              <p:cNvSpPr/>
              <p:nvPr/>
            </p:nvSpPr>
            <p:spPr>
              <a:xfrm rot="298746" flipH="1">
                <a:off x="4726345" y="3056484"/>
                <a:ext cx="1380177" cy="2912922"/>
              </a:xfrm>
              <a:custGeom>
                <a:avLst/>
                <a:gdLst/>
                <a:ahLst/>
                <a:cxnLst/>
                <a:rect l="l" t="t" r="r" b="b"/>
                <a:pathLst>
                  <a:path w="1041643" h="2198432" extrusionOk="0">
                    <a:moveTo>
                      <a:pt x="30968" y="2095360"/>
                    </a:moveTo>
                    <a:cubicBezTo>
                      <a:pt x="-72057" y="1492252"/>
                      <a:pt x="63696" y="517305"/>
                      <a:pt x="716648" y="79151"/>
                    </a:cubicBezTo>
                    <a:cubicBezTo>
                      <a:pt x="1351913" y="-394879"/>
                      <a:pt x="982673" y="1381122"/>
                      <a:pt x="239568" y="2198432"/>
                    </a:cubicBezTo>
                    <a:lnTo>
                      <a:pt x="30968" y="2095360"/>
                    </a:lnTo>
                    <a:close/>
                  </a:path>
                </a:pathLst>
              </a:custGeom>
              <a:gradFill>
                <a:gsLst>
                  <a:gs pos="0">
                    <a:srgbClr val="F2F2F2"/>
                  </a:gs>
                  <a:gs pos="100000">
                    <a:srgbClr val="D8D8D8"/>
                  </a:gs>
                </a:gsLst>
                <a:path path="circle">
                  <a:fillToRect l="100000" t="100000"/>
                </a:path>
                <a:tileRect r="-100000" b="-100000"/>
              </a:gra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61" name="Google Shape;61;p2"/>
              <p:cNvSpPr/>
              <p:nvPr/>
            </p:nvSpPr>
            <p:spPr>
              <a:xfrm rot="298746" flipH="1">
                <a:off x="5057944" y="3781160"/>
                <a:ext cx="816588" cy="2016133"/>
              </a:xfrm>
              <a:custGeom>
                <a:avLst/>
                <a:gdLst/>
                <a:ahLst/>
                <a:cxnLst/>
                <a:rect l="l" t="t" r="r" b="b"/>
                <a:pathLst>
                  <a:path w="616293" h="1521610" extrusionOk="0">
                    <a:moveTo>
                      <a:pt x="12056" y="1521605"/>
                    </a:moveTo>
                    <a:cubicBezTo>
                      <a:pt x="39457" y="1179826"/>
                      <a:pt x="-124200" y="1085573"/>
                      <a:pt x="257867" y="284281"/>
                    </a:cubicBezTo>
                    <a:cubicBezTo>
                      <a:pt x="553044" y="-143766"/>
                      <a:pt x="721741" y="-100453"/>
                      <a:pt x="543033" y="496224"/>
                    </a:cubicBezTo>
                    <a:cubicBezTo>
                      <a:pt x="428637" y="878145"/>
                      <a:pt x="203184" y="1186410"/>
                      <a:pt x="12056" y="1521610"/>
                    </a:cubicBezTo>
                    <a:lnTo>
                      <a:pt x="12056" y="1521605"/>
                    </a:lnTo>
                    <a:close/>
                  </a:path>
                </a:pathLst>
              </a:custGeom>
              <a:solidFill>
                <a:srgbClr val="EC9D8C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62" name="Google Shape;62;p2"/>
              <p:cNvSpPr/>
              <p:nvPr/>
            </p:nvSpPr>
            <p:spPr>
              <a:xfrm rot="298533" flipH="1">
                <a:off x="5040901" y="3742840"/>
                <a:ext cx="799554" cy="2013464"/>
              </a:xfrm>
              <a:custGeom>
                <a:avLst/>
                <a:gdLst/>
                <a:ahLst/>
                <a:cxnLst/>
                <a:rect l="l" t="t" r="r" b="b"/>
                <a:pathLst>
                  <a:path w="749686" h="1887884" extrusionOk="0">
                    <a:moveTo>
                      <a:pt x="702370" y="7421"/>
                    </a:moveTo>
                    <a:cubicBezTo>
                      <a:pt x="631981" y="-32167"/>
                      <a:pt x="488097" y="87170"/>
                      <a:pt x="304982" y="352712"/>
                    </a:cubicBezTo>
                    <a:lnTo>
                      <a:pt x="271088" y="426378"/>
                    </a:lnTo>
                    <a:lnTo>
                      <a:pt x="363773" y="330366"/>
                    </a:lnTo>
                    <a:cubicBezTo>
                      <a:pt x="566750" y="156131"/>
                      <a:pt x="642909" y="325166"/>
                      <a:pt x="476615" y="880396"/>
                    </a:cubicBezTo>
                    <a:cubicBezTo>
                      <a:pt x="405649" y="1117323"/>
                      <a:pt x="300235" y="1331404"/>
                      <a:pt x="182921" y="1538239"/>
                    </a:cubicBezTo>
                    <a:lnTo>
                      <a:pt x="1005" y="1844735"/>
                    </a:lnTo>
                    <a:lnTo>
                      <a:pt x="0" y="1887878"/>
                    </a:lnTo>
                    <a:lnTo>
                      <a:pt x="0" y="1887884"/>
                    </a:lnTo>
                    <a:cubicBezTo>
                      <a:pt x="237136" y="1471996"/>
                      <a:pt x="516859" y="1089528"/>
                      <a:pt x="658791" y="615672"/>
                    </a:cubicBezTo>
                    <a:cubicBezTo>
                      <a:pt x="769654" y="245519"/>
                      <a:pt x="772760" y="47008"/>
                      <a:pt x="702370" y="7421"/>
                    </a:cubicBezTo>
                    <a:close/>
                  </a:path>
                </a:pathLst>
              </a:custGeom>
              <a:solidFill>
                <a:srgbClr val="ED898C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63" name="Google Shape;63;p2"/>
              <p:cNvSpPr/>
              <p:nvPr/>
            </p:nvSpPr>
            <p:spPr>
              <a:xfrm rot="-1157918">
                <a:off x="4791293" y="3116230"/>
                <a:ext cx="642304" cy="580975"/>
              </a:xfrm>
              <a:custGeom>
                <a:avLst/>
                <a:gdLst/>
                <a:ahLst/>
                <a:cxnLst/>
                <a:rect l="l" t="t" r="r" b="b"/>
                <a:pathLst>
                  <a:path w="816448" h="544297" extrusionOk="0">
                    <a:moveTo>
                      <a:pt x="417121" y="0"/>
                    </a:moveTo>
                    <a:cubicBezTo>
                      <a:pt x="560096" y="0"/>
                      <a:pt x="689535" y="147760"/>
                      <a:pt x="783230" y="386656"/>
                    </a:cubicBezTo>
                    <a:lnTo>
                      <a:pt x="816448" y="489307"/>
                    </a:lnTo>
                    <a:lnTo>
                      <a:pt x="814231" y="485231"/>
                    </a:lnTo>
                    <a:cubicBezTo>
                      <a:pt x="702602" y="317152"/>
                      <a:pt x="568032" y="219009"/>
                      <a:pt x="423176" y="219009"/>
                    </a:cubicBezTo>
                    <a:cubicBezTo>
                      <a:pt x="278320" y="219009"/>
                      <a:pt x="143750" y="317152"/>
                      <a:pt x="32121" y="485231"/>
                    </a:cubicBezTo>
                    <a:lnTo>
                      <a:pt x="0" y="544297"/>
                    </a:lnTo>
                    <a:lnTo>
                      <a:pt x="51012" y="386656"/>
                    </a:lnTo>
                    <a:cubicBezTo>
                      <a:pt x="144707" y="147760"/>
                      <a:pt x="274147" y="0"/>
                      <a:pt x="417121" y="0"/>
                    </a:cubicBezTo>
                    <a:close/>
                  </a:path>
                </a:pathLst>
              </a:custGeom>
              <a:solidFill>
                <a:srgbClr val="F7F4F8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64" name="Google Shape;64;p2"/>
            <p:cNvGrpSpPr/>
            <p:nvPr/>
          </p:nvGrpSpPr>
          <p:grpSpPr>
            <a:xfrm>
              <a:off x="6113131" y="4067144"/>
              <a:ext cx="2147373" cy="1840732"/>
              <a:chOff x="6113131" y="4067144"/>
              <a:chExt cx="2147373" cy="1840732"/>
            </a:xfrm>
          </p:grpSpPr>
          <p:sp>
            <p:nvSpPr>
              <p:cNvPr id="65" name="Google Shape;65;p2"/>
              <p:cNvSpPr/>
              <p:nvPr/>
            </p:nvSpPr>
            <p:spPr>
              <a:xfrm flipH="1">
                <a:off x="6113131" y="4067144"/>
                <a:ext cx="2147373" cy="1840732"/>
              </a:xfrm>
              <a:custGeom>
                <a:avLst/>
                <a:gdLst/>
                <a:ahLst/>
                <a:cxnLst/>
                <a:rect l="l" t="t" r="r" b="b"/>
                <a:pathLst>
                  <a:path w="1596560" h="1368574" extrusionOk="0">
                    <a:moveTo>
                      <a:pt x="1323307" y="1346067"/>
                    </a:moveTo>
                    <a:cubicBezTo>
                      <a:pt x="1144504" y="1230623"/>
                      <a:pt x="955736" y="934540"/>
                      <a:pt x="843486" y="730254"/>
                    </a:cubicBezTo>
                    <a:cubicBezTo>
                      <a:pt x="361519" y="830060"/>
                      <a:pt x="-182711" y="707966"/>
                      <a:pt x="59524" y="461226"/>
                    </a:cubicBezTo>
                    <a:cubicBezTo>
                      <a:pt x="220364" y="297392"/>
                      <a:pt x="478989" y="238656"/>
                      <a:pt x="641536" y="30223"/>
                    </a:cubicBezTo>
                    <a:cubicBezTo>
                      <a:pt x="694386" y="-52703"/>
                      <a:pt x="975926" y="60766"/>
                      <a:pt x="1017784" y="65843"/>
                    </a:cubicBezTo>
                    <a:cubicBezTo>
                      <a:pt x="1045281" y="37987"/>
                      <a:pt x="1151428" y="-6363"/>
                      <a:pt x="1246489" y="9131"/>
                    </a:cubicBezTo>
                    <a:cubicBezTo>
                      <a:pt x="1358298" y="35372"/>
                      <a:pt x="1623429" y="447286"/>
                      <a:pt x="1594347" y="1368575"/>
                    </a:cubicBezTo>
                  </a:path>
                </a:pathLst>
              </a:custGeom>
              <a:gradFill>
                <a:gsLst>
                  <a:gs pos="0">
                    <a:srgbClr val="F2F2F2"/>
                  </a:gs>
                  <a:gs pos="100000">
                    <a:srgbClr val="D8D8D8"/>
                  </a:gs>
                </a:gsLst>
                <a:path path="circle">
                  <a:fillToRect l="100000" t="100000"/>
                </a:path>
                <a:tileRect r="-100000" b="-100000"/>
              </a:gra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66" name="Google Shape;66;p2"/>
              <p:cNvSpPr/>
              <p:nvPr/>
            </p:nvSpPr>
            <p:spPr>
              <a:xfrm flipH="1">
                <a:off x="6400661" y="4689162"/>
                <a:ext cx="721517" cy="1121821"/>
              </a:xfrm>
              <a:custGeom>
                <a:avLst/>
                <a:gdLst/>
                <a:ahLst/>
                <a:cxnLst/>
                <a:rect l="l" t="t" r="r" b="b"/>
                <a:pathLst>
                  <a:path w="536444" h="834068" extrusionOk="0">
                    <a:moveTo>
                      <a:pt x="0" y="268313"/>
                    </a:moveTo>
                    <a:cubicBezTo>
                      <a:pt x="140607" y="218138"/>
                      <a:pt x="241949" y="71646"/>
                      <a:pt x="294153" y="0"/>
                    </a:cubicBezTo>
                    <a:cubicBezTo>
                      <a:pt x="383996" y="76074"/>
                      <a:pt x="551119" y="315940"/>
                      <a:pt x="535410" y="834068"/>
                    </a:cubicBezTo>
                    <a:cubicBezTo>
                      <a:pt x="292579" y="715869"/>
                      <a:pt x="51369" y="342113"/>
                      <a:pt x="0" y="268313"/>
                    </a:cubicBezTo>
                    <a:close/>
                  </a:path>
                </a:pathLst>
              </a:custGeom>
              <a:solidFill>
                <a:srgbClr val="EC9D8C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67" name="Google Shape;67;p2"/>
              <p:cNvSpPr/>
              <p:nvPr/>
            </p:nvSpPr>
            <p:spPr>
              <a:xfrm flipH="1">
                <a:off x="6381980" y="4690239"/>
                <a:ext cx="351585" cy="1122438"/>
              </a:xfrm>
              <a:custGeom>
                <a:avLst/>
                <a:gdLst/>
                <a:ahLst/>
                <a:cxnLst/>
                <a:rect l="l" t="t" r="r" b="b"/>
                <a:pathLst>
                  <a:path w="329354" h="1051464" extrusionOk="0">
                    <a:moveTo>
                      <a:pt x="23912" y="0"/>
                    </a:moveTo>
                    <a:lnTo>
                      <a:pt x="0" y="32284"/>
                    </a:lnTo>
                    <a:lnTo>
                      <a:pt x="14801" y="46933"/>
                    </a:lnTo>
                    <a:cubicBezTo>
                      <a:pt x="114170" y="159267"/>
                      <a:pt x="245283" y="397894"/>
                      <a:pt x="269804" y="823694"/>
                    </a:cubicBezTo>
                    <a:lnTo>
                      <a:pt x="272121" y="1017383"/>
                    </a:lnTo>
                    <a:lnTo>
                      <a:pt x="328051" y="1051464"/>
                    </a:lnTo>
                    <a:cubicBezTo>
                      <a:pt x="347855" y="398288"/>
                      <a:pt x="137172" y="95902"/>
                      <a:pt x="23912" y="0"/>
                    </a:cubicBezTo>
                    <a:close/>
                  </a:path>
                </a:pathLst>
              </a:custGeom>
              <a:solidFill>
                <a:srgbClr val="ED898C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68" name="Google Shape;68;p2"/>
              <p:cNvSpPr/>
              <p:nvPr/>
            </p:nvSpPr>
            <p:spPr>
              <a:xfrm flipH="1">
                <a:off x="6972709" y="4689150"/>
                <a:ext cx="1175557" cy="318668"/>
              </a:xfrm>
              <a:custGeom>
                <a:avLst/>
                <a:gdLst/>
                <a:ahLst/>
                <a:cxnLst/>
                <a:rect l="l" t="t" r="r" b="b"/>
                <a:pathLst>
                  <a:path w="1274317" h="318668" extrusionOk="0">
                    <a:moveTo>
                      <a:pt x="112608" y="0"/>
                    </a:moveTo>
                    <a:lnTo>
                      <a:pt x="80097" y="28726"/>
                    </a:lnTo>
                    <a:cubicBezTo>
                      <a:pt x="18980" y="90980"/>
                      <a:pt x="-4932" y="147337"/>
                      <a:pt x="834" y="196935"/>
                    </a:cubicBezTo>
                    <a:lnTo>
                      <a:pt x="2348" y="201593"/>
                    </a:lnTo>
                    <a:lnTo>
                      <a:pt x="24431" y="215183"/>
                    </a:lnTo>
                    <a:cubicBezTo>
                      <a:pt x="76884" y="241111"/>
                      <a:pt x="132711" y="262644"/>
                      <a:pt x="191742" y="279321"/>
                    </a:cubicBezTo>
                    <a:cubicBezTo>
                      <a:pt x="506581" y="368263"/>
                      <a:pt x="852984" y="302228"/>
                      <a:pt x="1158532" y="123565"/>
                    </a:cubicBezTo>
                    <a:lnTo>
                      <a:pt x="1274317" y="42415"/>
                    </a:lnTo>
                    <a:lnTo>
                      <a:pt x="1267742" y="45079"/>
                    </a:lnTo>
                    <a:cubicBezTo>
                      <a:pt x="952116" y="142345"/>
                      <a:pt x="615022" y="155975"/>
                      <a:pt x="296042" y="65863"/>
                    </a:cubicBezTo>
                    <a:cubicBezTo>
                      <a:pt x="256170" y="54598"/>
                      <a:pt x="217288" y="41913"/>
                      <a:pt x="179430" y="27877"/>
                    </a:cubicBezTo>
                    <a:close/>
                  </a:path>
                </a:pathLst>
              </a:custGeom>
              <a:solidFill>
                <a:srgbClr val="F7F4F8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</p:grpSp>
      <p:sp>
        <p:nvSpPr>
          <p:cNvPr id="69" name="Google Shape;69;p2"/>
          <p:cNvSpPr/>
          <p:nvPr/>
        </p:nvSpPr>
        <p:spPr>
          <a:xfrm rot="583655">
            <a:off x="11162222" y="4225948"/>
            <a:ext cx="355594" cy="316802"/>
          </a:xfrm>
          <a:custGeom>
            <a:avLst/>
            <a:gdLst/>
            <a:ahLst/>
            <a:cxnLst/>
            <a:rect l="l" t="t" r="r" b="b"/>
            <a:pathLst>
              <a:path w="2002750" h="2012453" extrusionOk="0">
                <a:moveTo>
                  <a:pt x="3301" y="762954"/>
                </a:moveTo>
                <a:cubicBezTo>
                  <a:pt x="43652" y="642880"/>
                  <a:pt x="528496" y="690923"/>
                  <a:pt x="694932" y="563777"/>
                </a:cubicBezTo>
                <a:cubicBezTo>
                  <a:pt x="861368" y="436631"/>
                  <a:pt x="891099" y="-6681"/>
                  <a:pt x="1001920" y="77"/>
                </a:cubicBezTo>
                <a:cubicBezTo>
                  <a:pt x="1112741" y="6835"/>
                  <a:pt x="1193423" y="477177"/>
                  <a:pt x="1359859" y="604323"/>
                </a:cubicBezTo>
                <a:cubicBezTo>
                  <a:pt x="1573419" y="657200"/>
                  <a:pt x="1965148" y="642461"/>
                  <a:pt x="2000539" y="762954"/>
                </a:cubicBezTo>
                <a:cubicBezTo>
                  <a:pt x="2035930" y="883447"/>
                  <a:pt x="1635780" y="1121554"/>
                  <a:pt x="1572207" y="1327281"/>
                </a:cubicBezTo>
                <a:cubicBezTo>
                  <a:pt x="1587838" y="1550625"/>
                  <a:pt x="1724533" y="1926816"/>
                  <a:pt x="1619100" y="1997314"/>
                </a:cubicBezTo>
                <a:cubicBezTo>
                  <a:pt x="1513667" y="2067812"/>
                  <a:pt x="1145335" y="1750268"/>
                  <a:pt x="939608" y="1750268"/>
                </a:cubicBezTo>
                <a:cubicBezTo>
                  <a:pt x="754652" y="1832617"/>
                  <a:pt x="465870" y="2074989"/>
                  <a:pt x="384740" y="1997314"/>
                </a:cubicBezTo>
                <a:cubicBezTo>
                  <a:pt x="303610" y="1919639"/>
                  <a:pt x="516401" y="1489947"/>
                  <a:pt x="452828" y="1284220"/>
                </a:cubicBezTo>
                <a:cubicBezTo>
                  <a:pt x="302986" y="1110465"/>
                  <a:pt x="-37050" y="883028"/>
                  <a:pt x="3301" y="76295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alibri"/>
              <a:buNone/>
            </a:pPr>
            <a:endParaRPr sz="18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0" name="Google Shape;70;p2"/>
          <p:cNvSpPr/>
          <p:nvPr/>
        </p:nvSpPr>
        <p:spPr>
          <a:xfrm rot="583655">
            <a:off x="11434532" y="4824865"/>
            <a:ext cx="355594" cy="316802"/>
          </a:xfrm>
          <a:custGeom>
            <a:avLst/>
            <a:gdLst/>
            <a:ahLst/>
            <a:cxnLst/>
            <a:rect l="l" t="t" r="r" b="b"/>
            <a:pathLst>
              <a:path w="2002750" h="2012453" extrusionOk="0">
                <a:moveTo>
                  <a:pt x="3301" y="762954"/>
                </a:moveTo>
                <a:cubicBezTo>
                  <a:pt x="43652" y="642880"/>
                  <a:pt x="528496" y="690923"/>
                  <a:pt x="694932" y="563777"/>
                </a:cubicBezTo>
                <a:cubicBezTo>
                  <a:pt x="861368" y="436631"/>
                  <a:pt x="891099" y="-6681"/>
                  <a:pt x="1001920" y="77"/>
                </a:cubicBezTo>
                <a:cubicBezTo>
                  <a:pt x="1112741" y="6835"/>
                  <a:pt x="1193423" y="477177"/>
                  <a:pt x="1359859" y="604323"/>
                </a:cubicBezTo>
                <a:cubicBezTo>
                  <a:pt x="1573419" y="657200"/>
                  <a:pt x="1965148" y="642461"/>
                  <a:pt x="2000539" y="762954"/>
                </a:cubicBezTo>
                <a:cubicBezTo>
                  <a:pt x="2035930" y="883447"/>
                  <a:pt x="1635780" y="1121554"/>
                  <a:pt x="1572207" y="1327281"/>
                </a:cubicBezTo>
                <a:cubicBezTo>
                  <a:pt x="1587838" y="1550625"/>
                  <a:pt x="1724533" y="1926816"/>
                  <a:pt x="1619100" y="1997314"/>
                </a:cubicBezTo>
                <a:cubicBezTo>
                  <a:pt x="1513667" y="2067812"/>
                  <a:pt x="1145335" y="1750268"/>
                  <a:pt x="939608" y="1750268"/>
                </a:cubicBezTo>
                <a:cubicBezTo>
                  <a:pt x="754652" y="1832617"/>
                  <a:pt x="465870" y="2074989"/>
                  <a:pt x="384740" y="1997314"/>
                </a:cubicBezTo>
                <a:cubicBezTo>
                  <a:pt x="303610" y="1919639"/>
                  <a:pt x="516401" y="1489947"/>
                  <a:pt x="452828" y="1284220"/>
                </a:cubicBezTo>
                <a:cubicBezTo>
                  <a:pt x="302986" y="1110465"/>
                  <a:pt x="-37050" y="883028"/>
                  <a:pt x="3301" y="76295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alibri"/>
              <a:buNone/>
            </a:pPr>
            <a:endParaRPr sz="18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1" name="Google Shape;71;p2"/>
          <p:cNvSpPr/>
          <p:nvPr/>
        </p:nvSpPr>
        <p:spPr>
          <a:xfrm rot="-848969">
            <a:off x="10587138" y="4713401"/>
            <a:ext cx="614460" cy="539341"/>
          </a:xfrm>
          <a:custGeom>
            <a:avLst/>
            <a:gdLst/>
            <a:ahLst/>
            <a:cxnLst/>
            <a:rect l="l" t="t" r="r" b="b"/>
            <a:pathLst>
              <a:path w="2002750" h="2012453" extrusionOk="0">
                <a:moveTo>
                  <a:pt x="3301" y="762954"/>
                </a:moveTo>
                <a:cubicBezTo>
                  <a:pt x="43652" y="642880"/>
                  <a:pt x="528496" y="690923"/>
                  <a:pt x="694932" y="563777"/>
                </a:cubicBezTo>
                <a:cubicBezTo>
                  <a:pt x="861368" y="436631"/>
                  <a:pt x="891099" y="-6681"/>
                  <a:pt x="1001920" y="77"/>
                </a:cubicBezTo>
                <a:cubicBezTo>
                  <a:pt x="1112741" y="6835"/>
                  <a:pt x="1193423" y="477177"/>
                  <a:pt x="1359859" y="604323"/>
                </a:cubicBezTo>
                <a:cubicBezTo>
                  <a:pt x="1573419" y="657200"/>
                  <a:pt x="1965148" y="642461"/>
                  <a:pt x="2000539" y="762954"/>
                </a:cubicBezTo>
                <a:cubicBezTo>
                  <a:pt x="2035930" y="883447"/>
                  <a:pt x="1635780" y="1121554"/>
                  <a:pt x="1572207" y="1327281"/>
                </a:cubicBezTo>
                <a:cubicBezTo>
                  <a:pt x="1587838" y="1550625"/>
                  <a:pt x="1724533" y="1926816"/>
                  <a:pt x="1619100" y="1997314"/>
                </a:cubicBezTo>
                <a:cubicBezTo>
                  <a:pt x="1513667" y="2067812"/>
                  <a:pt x="1145335" y="1750268"/>
                  <a:pt x="939608" y="1750268"/>
                </a:cubicBezTo>
                <a:cubicBezTo>
                  <a:pt x="754652" y="1832617"/>
                  <a:pt x="465870" y="2074989"/>
                  <a:pt x="384740" y="1997314"/>
                </a:cubicBezTo>
                <a:cubicBezTo>
                  <a:pt x="303610" y="1919639"/>
                  <a:pt x="516401" y="1489947"/>
                  <a:pt x="452828" y="1284220"/>
                </a:cubicBezTo>
                <a:cubicBezTo>
                  <a:pt x="302986" y="1110465"/>
                  <a:pt x="-37050" y="883028"/>
                  <a:pt x="3301" y="76295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alibri"/>
              <a:buNone/>
            </a:pPr>
            <a:endParaRPr sz="18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2" name="Google Shape;72;p2"/>
          <p:cNvSpPr/>
          <p:nvPr/>
        </p:nvSpPr>
        <p:spPr>
          <a:xfrm rot="583655">
            <a:off x="989776" y="2246767"/>
            <a:ext cx="355594" cy="316802"/>
          </a:xfrm>
          <a:custGeom>
            <a:avLst/>
            <a:gdLst/>
            <a:ahLst/>
            <a:cxnLst/>
            <a:rect l="l" t="t" r="r" b="b"/>
            <a:pathLst>
              <a:path w="2002750" h="2012453" extrusionOk="0">
                <a:moveTo>
                  <a:pt x="3301" y="762954"/>
                </a:moveTo>
                <a:cubicBezTo>
                  <a:pt x="43652" y="642880"/>
                  <a:pt x="528496" y="690923"/>
                  <a:pt x="694932" y="563777"/>
                </a:cubicBezTo>
                <a:cubicBezTo>
                  <a:pt x="861368" y="436631"/>
                  <a:pt x="891099" y="-6681"/>
                  <a:pt x="1001920" y="77"/>
                </a:cubicBezTo>
                <a:cubicBezTo>
                  <a:pt x="1112741" y="6835"/>
                  <a:pt x="1193423" y="477177"/>
                  <a:pt x="1359859" y="604323"/>
                </a:cubicBezTo>
                <a:cubicBezTo>
                  <a:pt x="1573419" y="657200"/>
                  <a:pt x="1965148" y="642461"/>
                  <a:pt x="2000539" y="762954"/>
                </a:cubicBezTo>
                <a:cubicBezTo>
                  <a:pt x="2035930" y="883447"/>
                  <a:pt x="1635780" y="1121554"/>
                  <a:pt x="1572207" y="1327281"/>
                </a:cubicBezTo>
                <a:cubicBezTo>
                  <a:pt x="1587838" y="1550625"/>
                  <a:pt x="1724533" y="1926816"/>
                  <a:pt x="1619100" y="1997314"/>
                </a:cubicBezTo>
                <a:cubicBezTo>
                  <a:pt x="1513667" y="2067812"/>
                  <a:pt x="1145335" y="1750268"/>
                  <a:pt x="939608" y="1750268"/>
                </a:cubicBezTo>
                <a:cubicBezTo>
                  <a:pt x="754652" y="1832617"/>
                  <a:pt x="465870" y="2074989"/>
                  <a:pt x="384740" y="1997314"/>
                </a:cubicBezTo>
                <a:cubicBezTo>
                  <a:pt x="303610" y="1919639"/>
                  <a:pt x="516401" y="1489947"/>
                  <a:pt x="452828" y="1284220"/>
                </a:cubicBezTo>
                <a:cubicBezTo>
                  <a:pt x="302986" y="1110465"/>
                  <a:pt x="-37050" y="883028"/>
                  <a:pt x="3301" y="76295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alibri"/>
              <a:buNone/>
            </a:pPr>
            <a:endParaRPr sz="18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3" name="Google Shape;73;p2"/>
          <p:cNvSpPr/>
          <p:nvPr/>
        </p:nvSpPr>
        <p:spPr>
          <a:xfrm rot="583655">
            <a:off x="1262086" y="2845684"/>
            <a:ext cx="355594" cy="316802"/>
          </a:xfrm>
          <a:custGeom>
            <a:avLst/>
            <a:gdLst/>
            <a:ahLst/>
            <a:cxnLst/>
            <a:rect l="l" t="t" r="r" b="b"/>
            <a:pathLst>
              <a:path w="2002750" h="2012453" extrusionOk="0">
                <a:moveTo>
                  <a:pt x="3301" y="762954"/>
                </a:moveTo>
                <a:cubicBezTo>
                  <a:pt x="43652" y="642880"/>
                  <a:pt x="528496" y="690923"/>
                  <a:pt x="694932" y="563777"/>
                </a:cubicBezTo>
                <a:cubicBezTo>
                  <a:pt x="861368" y="436631"/>
                  <a:pt x="891099" y="-6681"/>
                  <a:pt x="1001920" y="77"/>
                </a:cubicBezTo>
                <a:cubicBezTo>
                  <a:pt x="1112741" y="6835"/>
                  <a:pt x="1193423" y="477177"/>
                  <a:pt x="1359859" y="604323"/>
                </a:cubicBezTo>
                <a:cubicBezTo>
                  <a:pt x="1573419" y="657200"/>
                  <a:pt x="1965148" y="642461"/>
                  <a:pt x="2000539" y="762954"/>
                </a:cubicBezTo>
                <a:cubicBezTo>
                  <a:pt x="2035930" y="883447"/>
                  <a:pt x="1635780" y="1121554"/>
                  <a:pt x="1572207" y="1327281"/>
                </a:cubicBezTo>
                <a:cubicBezTo>
                  <a:pt x="1587838" y="1550625"/>
                  <a:pt x="1724533" y="1926816"/>
                  <a:pt x="1619100" y="1997314"/>
                </a:cubicBezTo>
                <a:cubicBezTo>
                  <a:pt x="1513667" y="2067812"/>
                  <a:pt x="1145335" y="1750268"/>
                  <a:pt x="939608" y="1750268"/>
                </a:cubicBezTo>
                <a:cubicBezTo>
                  <a:pt x="754652" y="1832617"/>
                  <a:pt x="465870" y="2074989"/>
                  <a:pt x="384740" y="1997314"/>
                </a:cubicBezTo>
                <a:cubicBezTo>
                  <a:pt x="303610" y="1919639"/>
                  <a:pt x="516401" y="1489947"/>
                  <a:pt x="452828" y="1284220"/>
                </a:cubicBezTo>
                <a:cubicBezTo>
                  <a:pt x="302986" y="1110465"/>
                  <a:pt x="-37050" y="883028"/>
                  <a:pt x="3301" y="76295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alibri"/>
              <a:buNone/>
            </a:pPr>
            <a:endParaRPr sz="18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4" name="Google Shape;74;p2"/>
          <p:cNvSpPr/>
          <p:nvPr/>
        </p:nvSpPr>
        <p:spPr>
          <a:xfrm rot="-848969">
            <a:off x="414692" y="2734220"/>
            <a:ext cx="614460" cy="539341"/>
          </a:xfrm>
          <a:custGeom>
            <a:avLst/>
            <a:gdLst/>
            <a:ahLst/>
            <a:cxnLst/>
            <a:rect l="l" t="t" r="r" b="b"/>
            <a:pathLst>
              <a:path w="2002750" h="2012453" extrusionOk="0">
                <a:moveTo>
                  <a:pt x="3301" y="762954"/>
                </a:moveTo>
                <a:cubicBezTo>
                  <a:pt x="43652" y="642880"/>
                  <a:pt x="528496" y="690923"/>
                  <a:pt x="694932" y="563777"/>
                </a:cubicBezTo>
                <a:cubicBezTo>
                  <a:pt x="861368" y="436631"/>
                  <a:pt x="891099" y="-6681"/>
                  <a:pt x="1001920" y="77"/>
                </a:cubicBezTo>
                <a:cubicBezTo>
                  <a:pt x="1112741" y="6835"/>
                  <a:pt x="1193423" y="477177"/>
                  <a:pt x="1359859" y="604323"/>
                </a:cubicBezTo>
                <a:cubicBezTo>
                  <a:pt x="1573419" y="657200"/>
                  <a:pt x="1965148" y="642461"/>
                  <a:pt x="2000539" y="762954"/>
                </a:cubicBezTo>
                <a:cubicBezTo>
                  <a:pt x="2035930" y="883447"/>
                  <a:pt x="1635780" y="1121554"/>
                  <a:pt x="1572207" y="1327281"/>
                </a:cubicBezTo>
                <a:cubicBezTo>
                  <a:pt x="1587838" y="1550625"/>
                  <a:pt x="1724533" y="1926816"/>
                  <a:pt x="1619100" y="1997314"/>
                </a:cubicBezTo>
                <a:cubicBezTo>
                  <a:pt x="1513667" y="2067812"/>
                  <a:pt x="1145335" y="1750268"/>
                  <a:pt x="939608" y="1750268"/>
                </a:cubicBezTo>
                <a:cubicBezTo>
                  <a:pt x="754652" y="1832617"/>
                  <a:pt x="465870" y="2074989"/>
                  <a:pt x="384740" y="1997314"/>
                </a:cubicBezTo>
                <a:cubicBezTo>
                  <a:pt x="303610" y="1919639"/>
                  <a:pt x="516401" y="1489947"/>
                  <a:pt x="452828" y="1284220"/>
                </a:cubicBezTo>
                <a:cubicBezTo>
                  <a:pt x="302986" y="1110465"/>
                  <a:pt x="-37050" y="883028"/>
                  <a:pt x="3301" y="76295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alibri"/>
              <a:buNone/>
            </a:pPr>
            <a:endParaRPr sz="18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75" name="Google Shape;75;p2"/>
          <p:cNvPicPr preferRelativeResize="0"/>
          <p:nvPr/>
        </p:nvPicPr>
        <p:blipFill rotWithShape="1">
          <a:blip r:embed="rId2">
            <a:alphaModFix amt="70000"/>
          </a:blip>
          <a:srcRect/>
          <a:stretch/>
        </p:blipFill>
        <p:spPr>
          <a:xfrm>
            <a:off x="715222" y="4892040"/>
            <a:ext cx="10697228" cy="851290"/>
          </a:xfrm>
          <a:prstGeom prst="rect">
            <a:avLst/>
          </a:prstGeom>
          <a:noFill/>
          <a:ln>
            <a:noFill/>
          </a:ln>
        </p:spPr>
      </p:pic>
      <p:sp>
        <p:nvSpPr>
          <p:cNvPr id="76" name="Google Shape;76;p2"/>
          <p:cNvSpPr/>
          <p:nvPr/>
        </p:nvSpPr>
        <p:spPr>
          <a:xfrm>
            <a:off x="0" y="5686816"/>
            <a:ext cx="12192000" cy="1171200"/>
          </a:xfrm>
          <a:prstGeom prst="rect">
            <a:avLst/>
          </a:prstGeom>
          <a:gradFill>
            <a:gsLst>
              <a:gs pos="0">
                <a:srgbClr val="52BBCA"/>
              </a:gs>
              <a:gs pos="100000">
                <a:srgbClr val="2BA0AA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7" name="Google Shape;77;p2"/>
          <p:cNvSpPr txBox="1">
            <a:spLocks noGrp="1"/>
          </p:cNvSpPr>
          <p:nvPr>
            <p:ph type="subTitle" idx="1"/>
          </p:nvPr>
        </p:nvSpPr>
        <p:spPr>
          <a:xfrm>
            <a:off x="432800" y="6324900"/>
            <a:ext cx="11379900" cy="7179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1pPr>
            <a:lvl2pPr lvl="1" algn="ctr">
              <a:spcBef>
                <a:spcPts val="2100"/>
              </a:spcBef>
              <a:spcAft>
                <a:spcPts val="0"/>
              </a:spcAft>
              <a:buSzPts val="1900"/>
              <a:buNone/>
              <a:defRPr/>
            </a:lvl2pPr>
            <a:lvl3pPr lvl="2" algn="ctr">
              <a:spcBef>
                <a:spcPts val="2100"/>
              </a:spcBef>
              <a:spcAft>
                <a:spcPts val="0"/>
              </a:spcAft>
              <a:buSzPts val="1900"/>
              <a:buNone/>
              <a:defRPr/>
            </a:lvl3pPr>
            <a:lvl4pPr lvl="3" algn="ctr">
              <a:spcBef>
                <a:spcPts val="2100"/>
              </a:spcBef>
              <a:spcAft>
                <a:spcPts val="0"/>
              </a:spcAft>
              <a:buSzPts val="1900"/>
              <a:buNone/>
              <a:defRPr/>
            </a:lvl4pPr>
            <a:lvl5pPr lvl="4" algn="ctr">
              <a:spcBef>
                <a:spcPts val="2100"/>
              </a:spcBef>
              <a:spcAft>
                <a:spcPts val="0"/>
              </a:spcAft>
              <a:buSzPts val="1900"/>
              <a:buNone/>
              <a:defRPr/>
            </a:lvl5pPr>
            <a:lvl6pPr lvl="5" algn="ctr">
              <a:spcBef>
                <a:spcPts val="2100"/>
              </a:spcBef>
              <a:spcAft>
                <a:spcPts val="0"/>
              </a:spcAft>
              <a:buSzPts val="1900"/>
              <a:buNone/>
              <a:defRPr/>
            </a:lvl6pPr>
            <a:lvl7pPr lvl="6" algn="ctr">
              <a:spcBef>
                <a:spcPts val="2100"/>
              </a:spcBef>
              <a:spcAft>
                <a:spcPts val="0"/>
              </a:spcAft>
              <a:buSzPts val="1900"/>
              <a:buNone/>
              <a:defRPr/>
            </a:lvl7pPr>
            <a:lvl8pPr lvl="7" algn="ctr">
              <a:spcBef>
                <a:spcPts val="2100"/>
              </a:spcBef>
              <a:spcAft>
                <a:spcPts val="0"/>
              </a:spcAft>
              <a:buSzPts val="1900"/>
              <a:buNone/>
              <a:defRPr/>
            </a:lvl8pPr>
            <a:lvl9pPr lvl="8" algn="ctr">
              <a:spcBef>
                <a:spcPts val="2100"/>
              </a:spcBef>
              <a:spcAft>
                <a:spcPts val="2100"/>
              </a:spcAft>
              <a:buSzPts val="1900"/>
              <a:buNone/>
              <a:defRPr/>
            </a:lvl9pPr>
          </a:lstStyle>
          <a:p>
            <a:endParaRPr/>
          </a:p>
        </p:txBody>
      </p:sp>
      <p:grpSp>
        <p:nvGrpSpPr>
          <p:cNvPr id="78" name="Google Shape;78;p2"/>
          <p:cNvGrpSpPr/>
          <p:nvPr/>
        </p:nvGrpSpPr>
        <p:grpSpPr>
          <a:xfrm>
            <a:off x="6639787" y="5486166"/>
            <a:ext cx="858028" cy="537195"/>
            <a:chOff x="6639787" y="5486166"/>
            <a:chExt cx="858028" cy="537195"/>
          </a:xfrm>
        </p:grpSpPr>
        <p:sp>
          <p:nvSpPr>
            <p:cNvPr id="79" name="Google Shape;79;p2"/>
            <p:cNvSpPr/>
            <p:nvPr/>
          </p:nvSpPr>
          <p:spPr>
            <a:xfrm rot="10800000">
              <a:off x="6639787" y="5486166"/>
              <a:ext cx="858028" cy="537195"/>
            </a:xfrm>
            <a:custGeom>
              <a:avLst/>
              <a:gdLst/>
              <a:ahLst/>
              <a:cxnLst/>
              <a:rect l="l" t="t" r="r" b="b"/>
              <a:pathLst>
                <a:path w="858028" h="537195" extrusionOk="0">
                  <a:moveTo>
                    <a:pt x="3309" y="216913"/>
                  </a:moveTo>
                  <a:cubicBezTo>
                    <a:pt x="-8976" y="315624"/>
                    <a:pt x="3703" y="425609"/>
                    <a:pt x="86037" y="472259"/>
                  </a:cubicBezTo>
                  <a:cubicBezTo>
                    <a:pt x="231042" y="554450"/>
                    <a:pt x="702864" y="556977"/>
                    <a:pt x="810704" y="489589"/>
                  </a:cubicBezTo>
                  <a:cubicBezTo>
                    <a:pt x="929747" y="415169"/>
                    <a:pt x="803600" y="37991"/>
                    <a:pt x="625654" y="52341"/>
                  </a:cubicBezTo>
                  <a:cubicBezTo>
                    <a:pt x="603486" y="27741"/>
                    <a:pt x="493643" y="-5465"/>
                    <a:pt x="468161" y="37824"/>
                  </a:cubicBezTo>
                  <a:cubicBezTo>
                    <a:pt x="443442" y="2259"/>
                    <a:pt x="299390" y="-20268"/>
                    <a:pt x="257280" y="26644"/>
                  </a:cubicBezTo>
                  <a:cubicBezTo>
                    <a:pt x="153854" y="24403"/>
                    <a:pt x="19409" y="112983"/>
                    <a:pt x="3317" y="216913"/>
                  </a:cubicBezTo>
                  <a:lnTo>
                    <a:pt x="3309" y="216913"/>
                  </a:lnTo>
                  <a:close/>
                </a:path>
              </a:pathLst>
            </a:custGeom>
            <a:gradFill>
              <a:gsLst>
                <a:gs pos="0">
                  <a:srgbClr val="F2F2F2"/>
                </a:gs>
                <a:gs pos="100000">
                  <a:srgbClr val="D8D8D8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latin typeface="Calibri"/>
                <a:ea typeface="Calibri"/>
                <a:cs typeface="Calibri"/>
                <a:sym typeface="Calibri"/>
              </a:endParaRPr>
            </a:p>
          </p:txBody>
        </p:sp>
        <p:grpSp>
          <p:nvGrpSpPr>
            <p:cNvPr id="80" name="Google Shape;80;p2"/>
            <p:cNvGrpSpPr/>
            <p:nvPr/>
          </p:nvGrpSpPr>
          <p:grpSpPr>
            <a:xfrm rot="10800000">
              <a:off x="6877001" y="5707377"/>
              <a:ext cx="404359" cy="293651"/>
              <a:chOff x="6626130" y="5175439"/>
              <a:chExt cx="404359" cy="293651"/>
            </a:xfrm>
          </p:grpSpPr>
          <p:sp>
            <p:nvSpPr>
              <p:cNvPr id="81" name="Google Shape;81;p2"/>
              <p:cNvSpPr/>
              <p:nvPr/>
            </p:nvSpPr>
            <p:spPr>
              <a:xfrm>
                <a:off x="6822964" y="5190695"/>
                <a:ext cx="52820" cy="262854"/>
              </a:xfrm>
              <a:custGeom>
                <a:avLst/>
                <a:gdLst/>
                <a:ahLst/>
                <a:cxnLst/>
                <a:rect l="l" t="t" r="r" b="b"/>
                <a:pathLst>
                  <a:path w="52820" h="262854" extrusionOk="0">
                    <a:moveTo>
                      <a:pt x="52106" y="68"/>
                    </a:moveTo>
                    <a:cubicBezTo>
                      <a:pt x="28411" y="30890"/>
                      <a:pt x="-47575" y="98731"/>
                      <a:pt x="41403" y="262922"/>
                    </a:cubicBezTo>
                  </a:path>
                </a:pathLst>
              </a:custGeom>
              <a:noFill/>
              <a:ln w="11875" cap="flat" cmpd="sng">
                <a:solidFill>
                  <a:srgbClr val="BFBFBF"/>
                </a:solidFill>
                <a:prstDash val="solid"/>
                <a:miter lim="8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82" name="Google Shape;82;p2"/>
              <p:cNvSpPr/>
              <p:nvPr/>
            </p:nvSpPr>
            <p:spPr>
              <a:xfrm>
                <a:off x="6626130" y="5175439"/>
                <a:ext cx="43323" cy="293651"/>
              </a:xfrm>
              <a:custGeom>
                <a:avLst/>
                <a:gdLst/>
                <a:ahLst/>
                <a:cxnLst/>
                <a:rect l="l" t="t" r="r" b="b"/>
                <a:pathLst>
                  <a:path w="43323" h="293651" extrusionOk="0">
                    <a:moveTo>
                      <a:pt x="41460" y="68"/>
                    </a:moveTo>
                    <a:cubicBezTo>
                      <a:pt x="-37794" y="89458"/>
                      <a:pt x="13671" y="242065"/>
                      <a:pt x="42609" y="293720"/>
                    </a:cubicBezTo>
                  </a:path>
                </a:pathLst>
              </a:custGeom>
              <a:noFill/>
              <a:ln w="11875" cap="flat" cmpd="sng">
                <a:solidFill>
                  <a:srgbClr val="BFBFBF"/>
                </a:solidFill>
                <a:prstDash val="solid"/>
                <a:miter lim="8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83" name="Google Shape;83;p2"/>
              <p:cNvSpPr/>
              <p:nvPr/>
            </p:nvSpPr>
            <p:spPr>
              <a:xfrm>
                <a:off x="6982902" y="5210003"/>
                <a:ext cx="47586" cy="250148"/>
              </a:xfrm>
              <a:custGeom>
                <a:avLst/>
                <a:gdLst/>
                <a:ahLst/>
                <a:cxnLst/>
                <a:rect l="l" t="t" r="r" b="b"/>
                <a:pathLst>
                  <a:path w="47586" h="250148" extrusionOk="0">
                    <a:moveTo>
                      <a:pt x="46872" y="68"/>
                    </a:moveTo>
                    <a:cubicBezTo>
                      <a:pt x="6301" y="35157"/>
                      <a:pt x="-27286" y="126525"/>
                      <a:pt x="29280" y="250217"/>
                    </a:cubicBezTo>
                  </a:path>
                </a:pathLst>
              </a:custGeom>
              <a:noFill/>
              <a:ln w="11875" cap="flat" cmpd="sng">
                <a:solidFill>
                  <a:srgbClr val="BFBFBF"/>
                </a:solidFill>
                <a:prstDash val="solid"/>
                <a:miter lim="8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</p:grpSp>
      <p:grpSp>
        <p:nvGrpSpPr>
          <p:cNvPr id="84" name="Google Shape;84;p2"/>
          <p:cNvGrpSpPr/>
          <p:nvPr/>
        </p:nvGrpSpPr>
        <p:grpSpPr>
          <a:xfrm>
            <a:off x="4241882" y="5483643"/>
            <a:ext cx="858028" cy="537195"/>
            <a:chOff x="4241882" y="5483643"/>
            <a:chExt cx="858028" cy="537195"/>
          </a:xfrm>
        </p:grpSpPr>
        <p:sp>
          <p:nvSpPr>
            <p:cNvPr id="85" name="Google Shape;85;p2"/>
            <p:cNvSpPr/>
            <p:nvPr/>
          </p:nvSpPr>
          <p:spPr>
            <a:xfrm rot="10800000">
              <a:off x="4241882" y="5483643"/>
              <a:ext cx="858028" cy="537195"/>
            </a:xfrm>
            <a:custGeom>
              <a:avLst/>
              <a:gdLst/>
              <a:ahLst/>
              <a:cxnLst/>
              <a:rect l="l" t="t" r="r" b="b"/>
              <a:pathLst>
                <a:path w="858028" h="537195" extrusionOk="0">
                  <a:moveTo>
                    <a:pt x="3901" y="216910"/>
                  </a:moveTo>
                  <a:cubicBezTo>
                    <a:pt x="-8384" y="315620"/>
                    <a:pt x="4295" y="425606"/>
                    <a:pt x="86629" y="472255"/>
                  </a:cubicBezTo>
                  <a:cubicBezTo>
                    <a:pt x="231634" y="554447"/>
                    <a:pt x="703455" y="556973"/>
                    <a:pt x="811296" y="489585"/>
                  </a:cubicBezTo>
                  <a:cubicBezTo>
                    <a:pt x="930339" y="415165"/>
                    <a:pt x="804192" y="37987"/>
                    <a:pt x="626246" y="52337"/>
                  </a:cubicBezTo>
                  <a:cubicBezTo>
                    <a:pt x="604078" y="27737"/>
                    <a:pt x="494235" y="-5468"/>
                    <a:pt x="468753" y="37820"/>
                  </a:cubicBezTo>
                  <a:cubicBezTo>
                    <a:pt x="444034" y="2255"/>
                    <a:pt x="299982" y="-20272"/>
                    <a:pt x="257872" y="26641"/>
                  </a:cubicBezTo>
                  <a:cubicBezTo>
                    <a:pt x="154446" y="24399"/>
                    <a:pt x="20001" y="112979"/>
                    <a:pt x="3908" y="216910"/>
                  </a:cubicBezTo>
                  <a:lnTo>
                    <a:pt x="3901" y="216910"/>
                  </a:lnTo>
                  <a:close/>
                </a:path>
              </a:pathLst>
            </a:custGeom>
            <a:gradFill>
              <a:gsLst>
                <a:gs pos="0">
                  <a:srgbClr val="F2F2F2"/>
                </a:gs>
                <a:gs pos="100000">
                  <a:srgbClr val="D8D8D8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latin typeface="Calibri"/>
                <a:ea typeface="Calibri"/>
                <a:cs typeface="Calibri"/>
                <a:sym typeface="Calibri"/>
              </a:endParaRPr>
            </a:p>
          </p:txBody>
        </p:sp>
        <p:grpSp>
          <p:nvGrpSpPr>
            <p:cNvPr id="86" name="Google Shape;86;p2"/>
            <p:cNvGrpSpPr/>
            <p:nvPr/>
          </p:nvGrpSpPr>
          <p:grpSpPr>
            <a:xfrm rot="10800000" flipH="1">
              <a:off x="4479096" y="5704854"/>
              <a:ext cx="404358" cy="293651"/>
              <a:chOff x="8057973" y="5166862"/>
              <a:chExt cx="404358" cy="293651"/>
            </a:xfrm>
          </p:grpSpPr>
          <p:sp>
            <p:nvSpPr>
              <p:cNvPr id="87" name="Google Shape;87;p2"/>
              <p:cNvSpPr/>
              <p:nvPr/>
            </p:nvSpPr>
            <p:spPr>
              <a:xfrm flipH="1">
                <a:off x="8212677" y="5182118"/>
                <a:ext cx="52820" cy="262854"/>
              </a:xfrm>
              <a:custGeom>
                <a:avLst/>
                <a:gdLst/>
                <a:ahLst/>
                <a:cxnLst/>
                <a:rect l="l" t="t" r="r" b="b"/>
                <a:pathLst>
                  <a:path w="52820" h="262854" extrusionOk="0">
                    <a:moveTo>
                      <a:pt x="52689" y="65"/>
                    </a:moveTo>
                    <a:cubicBezTo>
                      <a:pt x="28994" y="30886"/>
                      <a:pt x="-46992" y="98728"/>
                      <a:pt x="41986" y="262919"/>
                    </a:cubicBezTo>
                  </a:path>
                </a:pathLst>
              </a:custGeom>
              <a:noFill/>
              <a:ln w="11875" cap="flat" cmpd="sng">
                <a:solidFill>
                  <a:srgbClr val="BFBFBF"/>
                </a:solidFill>
                <a:prstDash val="solid"/>
                <a:miter lim="8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88" name="Google Shape;88;p2"/>
              <p:cNvSpPr/>
              <p:nvPr/>
            </p:nvSpPr>
            <p:spPr>
              <a:xfrm flipH="1">
                <a:off x="8419008" y="5166862"/>
                <a:ext cx="43323" cy="293651"/>
              </a:xfrm>
              <a:custGeom>
                <a:avLst/>
                <a:gdLst/>
                <a:ahLst/>
                <a:cxnLst/>
                <a:rect l="l" t="t" r="r" b="b"/>
                <a:pathLst>
                  <a:path w="43323" h="293651" extrusionOk="0">
                    <a:moveTo>
                      <a:pt x="42212" y="65"/>
                    </a:moveTo>
                    <a:cubicBezTo>
                      <a:pt x="-37042" y="89455"/>
                      <a:pt x="14423" y="242061"/>
                      <a:pt x="43361" y="293716"/>
                    </a:cubicBezTo>
                  </a:path>
                </a:pathLst>
              </a:custGeom>
              <a:noFill/>
              <a:ln w="11875" cap="flat" cmpd="sng">
                <a:solidFill>
                  <a:srgbClr val="BFBFBF"/>
                </a:solidFill>
                <a:prstDash val="solid"/>
                <a:miter lim="8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89" name="Google Shape;89;p2"/>
              <p:cNvSpPr/>
              <p:nvPr/>
            </p:nvSpPr>
            <p:spPr>
              <a:xfrm flipH="1">
                <a:off x="8057973" y="5201426"/>
                <a:ext cx="47586" cy="250148"/>
              </a:xfrm>
              <a:custGeom>
                <a:avLst/>
                <a:gdLst/>
                <a:ahLst/>
                <a:cxnLst/>
                <a:rect l="l" t="t" r="r" b="b"/>
                <a:pathLst>
                  <a:path w="47586" h="250148" extrusionOk="0">
                    <a:moveTo>
                      <a:pt x="47323" y="65"/>
                    </a:moveTo>
                    <a:cubicBezTo>
                      <a:pt x="6752" y="35153"/>
                      <a:pt x="-26835" y="126522"/>
                      <a:pt x="29731" y="250213"/>
                    </a:cubicBezTo>
                  </a:path>
                </a:pathLst>
              </a:custGeom>
              <a:noFill/>
              <a:ln w="11875" cap="flat" cmpd="sng">
                <a:solidFill>
                  <a:srgbClr val="BFBFBF"/>
                </a:solidFill>
                <a:prstDash val="solid"/>
                <a:miter lim="8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</p:grpSp>
      <p:sp>
        <p:nvSpPr>
          <p:cNvPr id="90" name="Google Shape;90;p2"/>
          <p:cNvSpPr/>
          <p:nvPr/>
        </p:nvSpPr>
        <p:spPr>
          <a:xfrm rot="10800000" flipH="1">
            <a:off x="9488325" y="12"/>
            <a:ext cx="2703677" cy="1758181"/>
          </a:xfrm>
          <a:custGeom>
            <a:avLst/>
            <a:gdLst/>
            <a:ahLst/>
            <a:cxnLst/>
            <a:rect l="l" t="t" r="r" b="b"/>
            <a:pathLst>
              <a:path w="4020337" h="2614396" extrusionOk="0">
                <a:moveTo>
                  <a:pt x="4020335" y="0"/>
                </a:moveTo>
                <a:lnTo>
                  <a:pt x="4020335" y="1218572"/>
                </a:lnTo>
                <a:lnTo>
                  <a:pt x="4020337" y="1218572"/>
                </a:lnTo>
                <a:lnTo>
                  <a:pt x="4020337" y="2405476"/>
                </a:lnTo>
                <a:lnTo>
                  <a:pt x="4020336" y="2405476"/>
                </a:lnTo>
                <a:lnTo>
                  <a:pt x="4020336" y="2614395"/>
                </a:lnTo>
                <a:lnTo>
                  <a:pt x="2394088" y="2614395"/>
                </a:lnTo>
                <a:lnTo>
                  <a:pt x="2394086" y="2614396"/>
                </a:lnTo>
                <a:lnTo>
                  <a:pt x="1469252" y="2614396"/>
                </a:lnTo>
                <a:lnTo>
                  <a:pt x="1469250" y="2614395"/>
                </a:lnTo>
                <a:lnTo>
                  <a:pt x="1091301" y="2614395"/>
                </a:lnTo>
                <a:lnTo>
                  <a:pt x="1091300" y="2614396"/>
                </a:lnTo>
                <a:lnTo>
                  <a:pt x="90996" y="2614396"/>
                </a:lnTo>
                <a:lnTo>
                  <a:pt x="46401" y="2533104"/>
                </a:lnTo>
                <a:cubicBezTo>
                  <a:pt x="16522" y="2463207"/>
                  <a:pt x="0" y="2386359"/>
                  <a:pt x="0" y="2305693"/>
                </a:cubicBezTo>
                <a:cubicBezTo>
                  <a:pt x="0" y="1983030"/>
                  <a:pt x="264357" y="1721460"/>
                  <a:pt x="590460" y="1721460"/>
                </a:cubicBezTo>
                <a:cubicBezTo>
                  <a:pt x="671984" y="1721460"/>
                  <a:pt x="749651" y="1737809"/>
                  <a:pt x="820292" y="1767371"/>
                </a:cubicBezTo>
                <a:lnTo>
                  <a:pt x="893566" y="1806725"/>
                </a:lnTo>
                <a:lnTo>
                  <a:pt x="880889" y="1682273"/>
                </a:lnTo>
                <a:cubicBezTo>
                  <a:pt x="880889" y="1108431"/>
                  <a:pt x="1351038" y="643239"/>
                  <a:pt x="1930995" y="643239"/>
                </a:cubicBezTo>
                <a:cubicBezTo>
                  <a:pt x="2075984" y="643239"/>
                  <a:pt x="2214109" y="672314"/>
                  <a:pt x="2339744" y="724892"/>
                </a:cubicBezTo>
                <a:lnTo>
                  <a:pt x="2443151" y="780428"/>
                </a:lnTo>
                <a:lnTo>
                  <a:pt x="2540685" y="663462"/>
                </a:lnTo>
                <a:cubicBezTo>
                  <a:pt x="2692710" y="513039"/>
                  <a:pt x="2902730" y="420001"/>
                  <a:pt x="3134713" y="420001"/>
                </a:cubicBezTo>
                <a:cubicBezTo>
                  <a:pt x="3250705" y="420001"/>
                  <a:pt x="3361205" y="443262"/>
                  <a:pt x="3461712" y="485324"/>
                </a:cubicBezTo>
                <a:lnTo>
                  <a:pt x="3499846" y="505805"/>
                </a:lnTo>
                <a:lnTo>
                  <a:pt x="3500938" y="504497"/>
                </a:lnTo>
                <a:cubicBezTo>
                  <a:pt x="3570326" y="435838"/>
                  <a:pt x="3652952" y="380276"/>
                  <a:pt x="3744700" y="341880"/>
                </a:cubicBezTo>
                <a:lnTo>
                  <a:pt x="3865353" y="304823"/>
                </a:lnTo>
                <a:lnTo>
                  <a:pt x="3900645" y="192326"/>
                </a:lnTo>
                <a:cubicBezTo>
                  <a:pt x="3929750" y="124241"/>
                  <a:pt x="3968613" y="61233"/>
                  <a:pt x="4015498" y="5020"/>
                </a:cubicBezTo>
                <a:close/>
              </a:path>
            </a:pathLst>
          </a:custGeom>
          <a:solidFill>
            <a:srgbClr val="FFFFFF"/>
          </a:solidFill>
          <a:ln w="9525" cap="flat" cmpd="sng">
            <a:solidFill>
              <a:srgbClr val="FFFFFF"/>
            </a:solidFill>
            <a:prstDash val="solid"/>
            <a:miter lim="800000"/>
            <a:headEnd type="none" w="sm" len="sm"/>
            <a:tailEnd type="none" w="sm" len="sm"/>
          </a:ln>
          <a:effectLst>
            <a:outerShdw blurRad="50800" dist="38100" dir="5400000" algn="t" rotWithShape="0">
              <a:srgbClr val="000000">
                <a:alpha val="98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018 Custom Layout 1">
  <p:cSld name="CUSTOM_17">
    <p:spTree>
      <p:nvGrpSpPr>
        <p:cNvPr id="1" name="Shape 16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1" name="Google Shape;1601;p22"/>
          <p:cNvSpPr txBox="1">
            <a:spLocks noGrp="1"/>
          </p:cNvSpPr>
          <p:nvPr>
            <p:ph type="subTitle" idx="1"/>
          </p:nvPr>
        </p:nvSpPr>
        <p:spPr>
          <a:xfrm>
            <a:off x="6130600" y="2516825"/>
            <a:ext cx="5581500" cy="7179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100"/>
              <a:buNone/>
              <a:defRPr sz="2100" b="1"/>
            </a:lvl1pPr>
            <a:lvl2pPr lvl="1" rtl="0">
              <a:spcBef>
                <a:spcPts val="2100"/>
              </a:spcBef>
              <a:spcAft>
                <a:spcPts val="0"/>
              </a:spcAft>
              <a:buSzPts val="2100"/>
              <a:buNone/>
              <a:defRPr sz="2100" b="1"/>
            </a:lvl2pPr>
            <a:lvl3pPr lvl="2" rtl="0">
              <a:spcBef>
                <a:spcPts val="2100"/>
              </a:spcBef>
              <a:spcAft>
                <a:spcPts val="0"/>
              </a:spcAft>
              <a:buSzPts val="2100"/>
              <a:buNone/>
              <a:defRPr sz="2100" b="1"/>
            </a:lvl3pPr>
            <a:lvl4pPr lvl="3" rtl="0">
              <a:spcBef>
                <a:spcPts val="2100"/>
              </a:spcBef>
              <a:spcAft>
                <a:spcPts val="0"/>
              </a:spcAft>
              <a:buSzPts val="2100"/>
              <a:buNone/>
              <a:defRPr sz="2100" b="1"/>
            </a:lvl4pPr>
            <a:lvl5pPr lvl="4" rtl="0">
              <a:spcBef>
                <a:spcPts val="2100"/>
              </a:spcBef>
              <a:spcAft>
                <a:spcPts val="0"/>
              </a:spcAft>
              <a:buSzPts val="2100"/>
              <a:buNone/>
              <a:defRPr sz="2100" b="1"/>
            </a:lvl5pPr>
            <a:lvl6pPr lvl="5" rtl="0">
              <a:spcBef>
                <a:spcPts val="2100"/>
              </a:spcBef>
              <a:spcAft>
                <a:spcPts val="0"/>
              </a:spcAft>
              <a:buSzPts val="2100"/>
              <a:buNone/>
              <a:defRPr sz="2100" b="1"/>
            </a:lvl6pPr>
            <a:lvl7pPr lvl="6" rtl="0">
              <a:spcBef>
                <a:spcPts val="2100"/>
              </a:spcBef>
              <a:spcAft>
                <a:spcPts val="0"/>
              </a:spcAft>
              <a:buSzPts val="2100"/>
              <a:buNone/>
              <a:defRPr sz="2100" b="1"/>
            </a:lvl7pPr>
            <a:lvl8pPr lvl="7" rtl="0">
              <a:spcBef>
                <a:spcPts val="2100"/>
              </a:spcBef>
              <a:spcAft>
                <a:spcPts val="0"/>
              </a:spcAft>
              <a:buSzPts val="2100"/>
              <a:buNone/>
              <a:defRPr sz="2100" b="1"/>
            </a:lvl8pPr>
            <a:lvl9pPr lvl="8" rtl="0">
              <a:spcBef>
                <a:spcPts val="2100"/>
              </a:spcBef>
              <a:spcAft>
                <a:spcPts val="2100"/>
              </a:spcAft>
              <a:buSzPts val="2100"/>
              <a:buNone/>
              <a:defRPr sz="2100" b="1"/>
            </a:lvl9pPr>
          </a:lstStyle>
          <a:p>
            <a:endParaRPr/>
          </a:p>
        </p:txBody>
      </p:sp>
      <p:sp>
        <p:nvSpPr>
          <p:cNvPr id="1602" name="Google Shape;1602;p22"/>
          <p:cNvSpPr txBox="1">
            <a:spLocks noGrp="1"/>
          </p:cNvSpPr>
          <p:nvPr>
            <p:ph type="title"/>
          </p:nvPr>
        </p:nvSpPr>
        <p:spPr>
          <a:xfrm>
            <a:off x="6130600" y="974375"/>
            <a:ext cx="5581500" cy="7635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000"/>
              <a:buFont typeface="Aldrich"/>
              <a:buNone/>
              <a:defRPr sz="7000"/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0"/>
              <a:buFont typeface="Abril Fatface"/>
              <a:buNone/>
              <a:defRPr sz="80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0"/>
              <a:buFont typeface="Abril Fatface"/>
              <a:buNone/>
              <a:defRPr sz="80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0"/>
              <a:buFont typeface="Abril Fatface"/>
              <a:buNone/>
              <a:defRPr sz="80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0"/>
              <a:buFont typeface="Abril Fatface"/>
              <a:buNone/>
              <a:defRPr sz="80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0"/>
              <a:buFont typeface="Abril Fatface"/>
              <a:buNone/>
              <a:defRPr sz="80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0"/>
              <a:buFont typeface="Abril Fatface"/>
              <a:buNone/>
              <a:defRPr sz="80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0"/>
              <a:buFont typeface="Abril Fatface"/>
              <a:buNone/>
              <a:defRPr sz="80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0"/>
              <a:buFont typeface="Abril Fatface"/>
              <a:buNone/>
              <a:defRPr sz="80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9pPr>
          </a:lstStyle>
          <a:p>
            <a:endParaRPr/>
          </a:p>
        </p:txBody>
      </p:sp>
      <p:sp>
        <p:nvSpPr>
          <p:cNvPr id="1603" name="Google Shape;1603;p22"/>
          <p:cNvSpPr txBox="1">
            <a:spLocks noGrp="1"/>
          </p:cNvSpPr>
          <p:nvPr>
            <p:ph type="body" idx="2"/>
          </p:nvPr>
        </p:nvSpPr>
        <p:spPr>
          <a:xfrm>
            <a:off x="6130650" y="3381625"/>
            <a:ext cx="5581500" cy="13416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Autofit/>
          </a:bodyPr>
          <a:lstStyle>
            <a:lvl1pPr marL="457200" lvl="0" indent="-3492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1pPr>
            <a:lvl2pPr marL="914400" lvl="1" indent="-3492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Char char="○"/>
              <a:defRPr/>
            </a:lvl2pPr>
            <a:lvl3pPr marL="1371600" lvl="2" indent="-3492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Char char="■"/>
              <a:defRPr/>
            </a:lvl3pPr>
            <a:lvl4pPr marL="1828800" lvl="3" indent="-3492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4pPr>
            <a:lvl5pPr marL="2286000" lvl="4" indent="-3492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Char char="○"/>
              <a:defRPr/>
            </a:lvl5pPr>
            <a:lvl6pPr marL="2743200" lvl="5" indent="-3492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Char char="■"/>
              <a:defRPr/>
            </a:lvl6pPr>
            <a:lvl7pPr marL="3200400" lvl="6" indent="-3492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7pPr>
            <a:lvl8pPr marL="3657600" lvl="7" indent="-3492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Char char="○"/>
              <a:defRPr/>
            </a:lvl8pPr>
            <a:lvl9pPr marL="4114800" lvl="8" indent="-3492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Char char="■"/>
              <a:defRPr/>
            </a:lvl9pPr>
          </a:lstStyle>
          <a:p>
            <a:endParaRPr/>
          </a:p>
        </p:txBody>
      </p:sp>
      <p:sp>
        <p:nvSpPr>
          <p:cNvPr id="1604" name="Google Shape;1604;p22"/>
          <p:cNvSpPr/>
          <p:nvPr/>
        </p:nvSpPr>
        <p:spPr>
          <a:xfrm rot="4510411">
            <a:off x="4908055" y="6201904"/>
            <a:ext cx="882351" cy="711698"/>
          </a:xfrm>
          <a:custGeom>
            <a:avLst/>
            <a:gdLst/>
            <a:ahLst/>
            <a:cxnLst/>
            <a:rect l="l" t="t" r="r" b="b"/>
            <a:pathLst>
              <a:path w="1114998" h="899349" extrusionOk="0">
                <a:moveTo>
                  <a:pt x="101" y="308473"/>
                </a:moveTo>
                <a:cubicBezTo>
                  <a:pt x="866" y="279792"/>
                  <a:pt x="5991" y="252038"/>
                  <a:pt x="15932" y="225773"/>
                </a:cubicBezTo>
                <a:cubicBezTo>
                  <a:pt x="55699" y="120710"/>
                  <a:pt x="168862" y="48786"/>
                  <a:pt x="309886" y="17366"/>
                </a:cubicBezTo>
                <a:lnTo>
                  <a:pt x="330763" y="14364"/>
                </a:lnTo>
                <a:lnTo>
                  <a:pt x="331120" y="12700"/>
                </a:lnTo>
                <a:cubicBezTo>
                  <a:pt x="339957" y="11719"/>
                  <a:pt x="347812" y="9755"/>
                  <a:pt x="356649" y="8773"/>
                </a:cubicBezTo>
                <a:lnTo>
                  <a:pt x="356293" y="10694"/>
                </a:lnTo>
                <a:lnTo>
                  <a:pt x="402327" y="4075"/>
                </a:lnTo>
                <a:lnTo>
                  <a:pt x="401816" y="2882"/>
                </a:lnTo>
                <a:lnTo>
                  <a:pt x="419977" y="1537"/>
                </a:lnTo>
                <a:lnTo>
                  <a:pt x="420167" y="1509"/>
                </a:lnTo>
                <a:lnTo>
                  <a:pt x="420400" y="1505"/>
                </a:lnTo>
                <a:lnTo>
                  <a:pt x="428328" y="918"/>
                </a:lnTo>
                <a:lnTo>
                  <a:pt x="428482" y="1365"/>
                </a:lnTo>
                <a:lnTo>
                  <a:pt x="507166" y="0"/>
                </a:lnTo>
                <a:lnTo>
                  <a:pt x="636478" y="14693"/>
                </a:lnTo>
                <a:lnTo>
                  <a:pt x="636488" y="14665"/>
                </a:lnTo>
                <a:lnTo>
                  <a:pt x="636804" y="14731"/>
                </a:lnTo>
                <a:lnTo>
                  <a:pt x="640241" y="15121"/>
                </a:lnTo>
                <a:lnTo>
                  <a:pt x="644675" y="16370"/>
                </a:lnTo>
                <a:lnTo>
                  <a:pt x="660054" y="19575"/>
                </a:lnTo>
                <a:lnTo>
                  <a:pt x="659667" y="20596"/>
                </a:lnTo>
                <a:lnTo>
                  <a:pt x="742807" y="44029"/>
                </a:lnTo>
                <a:lnTo>
                  <a:pt x="743514" y="42158"/>
                </a:lnTo>
                <a:cubicBezTo>
                  <a:pt x="750388" y="45104"/>
                  <a:pt x="757261" y="47068"/>
                  <a:pt x="765117" y="50013"/>
                </a:cubicBezTo>
                <a:lnTo>
                  <a:pt x="765014" y="50287"/>
                </a:lnTo>
                <a:lnTo>
                  <a:pt x="771007" y="51977"/>
                </a:lnTo>
                <a:cubicBezTo>
                  <a:pt x="846613" y="80452"/>
                  <a:pt x="909270" y="117273"/>
                  <a:pt x="959453" y="159878"/>
                </a:cubicBezTo>
                <a:lnTo>
                  <a:pt x="972609" y="173421"/>
                </a:lnTo>
                <a:lnTo>
                  <a:pt x="975241" y="175694"/>
                </a:lnTo>
                <a:lnTo>
                  <a:pt x="975325" y="176217"/>
                </a:lnTo>
                <a:lnTo>
                  <a:pt x="1025434" y="227802"/>
                </a:lnTo>
                <a:lnTo>
                  <a:pt x="1048327" y="265821"/>
                </a:lnTo>
                <a:lnTo>
                  <a:pt x="1047902" y="264066"/>
                </a:lnTo>
                <a:cubicBezTo>
                  <a:pt x="1046920" y="261121"/>
                  <a:pt x="1045937" y="257192"/>
                  <a:pt x="1043974" y="254247"/>
                </a:cubicBezTo>
                <a:cubicBezTo>
                  <a:pt x="1054774" y="270940"/>
                  <a:pt x="1064594" y="287631"/>
                  <a:pt x="1073431" y="305305"/>
                </a:cubicBezTo>
                <a:lnTo>
                  <a:pt x="1072828" y="306512"/>
                </a:lnTo>
                <a:lnTo>
                  <a:pt x="1082143" y="321982"/>
                </a:lnTo>
                <a:cubicBezTo>
                  <a:pt x="1124745" y="420187"/>
                  <a:pt x="1125378" y="528594"/>
                  <a:pt x="1087177" y="630312"/>
                </a:cubicBezTo>
                <a:cubicBezTo>
                  <a:pt x="1048514" y="732029"/>
                  <a:pt x="976411" y="813035"/>
                  <a:pt x="879565" y="858565"/>
                </a:cubicBezTo>
                <a:lnTo>
                  <a:pt x="864336" y="863384"/>
                </a:lnTo>
                <a:lnTo>
                  <a:pt x="864287" y="864002"/>
                </a:lnTo>
                <a:cubicBezTo>
                  <a:pt x="863306" y="864983"/>
                  <a:pt x="863306" y="864983"/>
                  <a:pt x="863306" y="865966"/>
                </a:cubicBezTo>
                <a:cubicBezTo>
                  <a:pt x="845631" y="873821"/>
                  <a:pt x="826976" y="879712"/>
                  <a:pt x="807338" y="884621"/>
                </a:cubicBezTo>
                <a:lnTo>
                  <a:pt x="822582" y="876598"/>
                </a:lnTo>
                <a:lnTo>
                  <a:pt x="774793" y="891721"/>
                </a:lnTo>
                <a:lnTo>
                  <a:pt x="705290" y="897090"/>
                </a:lnTo>
                <a:lnTo>
                  <a:pt x="703257" y="899349"/>
                </a:lnTo>
                <a:cubicBezTo>
                  <a:pt x="693438" y="899349"/>
                  <a:pt x="684601" y="899349"/>
                  <a:pt x="674782" y="899349"/>
                </a:cubicBezTo>
                <a:lnTo>
                  <a:pt x="675372" y="898444"/>
                </a:lnTo>
                <a:lnTo>
                  <a:pt x="577670" y="887387"/>
                </a:lnTo>
                <a:cubicBezTo>
                  <a:pt x="542149" y="880172"/>
                  <a:pt x="505405" y="869525"/>
                  <a:pt x="467602" y="855165"/>
                </a:cubicBezTo>
                <a:lnTo>
                  <a:pt x="461984" y="852478"/>
                </a:lnTo>
                <a:lnTo>
                  <a:pt x="461711" y="853201"/>
                </a:lnTo>
                <a:cubicBezTo>
                  <a:pt x="453856" y="850255"/>
                  <a:pt x="446982" y="847309"/>
                  <a:pt x="440110" y="844364"/>
                </a:cubicBezTo>
                <a:lnTo>
                  <a:pt x="440862" y="842376"/>
                </a:lnTo>
                <a:lnTo>
                  <a:pt x="362393" y="804851"/>
                </a:lnTo>
                <a:lnTo>
                  <a:pt x="361558" y="807052"/>
                </a:lnTo>
                <a:cubicBezTo>
                  <a:pt x="355667" y="803124"/>
                  <a:pt x="348793" y="799197"/>
                  <a:pt x="341921" y="795269"/>
                </a:cubicBezTo>
                <a:lnTo>
                  <a:pt x="342187" y="794565"/>
                </a:lnTo>
                <a:lnTo>
                  <a:pt x="235130" y="720004"/>
                </a:lnTo>
                <a:lnTo>
                  <a:pt x="178438" y="668317"/>
                </a:lnTo>
                <a:lnTo>
                  <a:pt x="177945" y="668604"/>
                </a:lnTo>
                <a:lnTo>
                  <a:pt x="172713" y="663098"/>
                </a:lnTo>
                <a:lnTo>
                  <a:pt x="170820" y="661371"/>
                </a:lnTo>
                <a:lnTo>
                  <a:pt x="168608" y="658776"/>
                </a:lnTo>
                <a:lnTo>
                  <a:pt x="159289" y="648966"/>
                </a:lnTo>
                <a:lnTo>
                  <a:pt x="159961" y="648631"/>
                </a:lnTo>
                <a:lnTo>
                  <a:pt x="129743" y="613173"/>
                </a:lnTo>
                <a:lnTo>
                  <a:pt x="128850" y="614601"/>
                </a:lnTo>
                <a:cubicBezTo>
                  <a:pt x="122959" y="608710"/>
                  <a:pt x="117067" y="601836"/>
                  <a:pt x="112158" y="594963"/>
                </a:cubicBezTo>
                <a:lnTo>
                  <a:pt x="112997" y="593524"/>
                </a:lnTo>
                <a:lnTo>
                  <a:pt x="98534" y="576553"/>
                </a:lnTo>
                <a:cubicBezTo>
                  <a:pt x="34742" y="488919"/>
                  <a:pt x="-2194" y="394520"/>
                  <a:pt x="101" y="308473"/>
                </a:cubicBezTo>
                <a:close/>
              </a:path>
            </a:pathLst>
          </a:custGeom>
          <a:gradFill>
            <a:gsLst>
              <a:gs pos="0">
                <a:srgbClr val="FFFFFF"/>
              </a:gs>
              <a:gs pos="40000">
                <a:srgbClr val="FFFFFF"/>
              </a:gs>
              <a:gs pos="100000">
                <a:srgbClr val="BFBFBF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05" name="Google Shape;1605;p22"/>
          <p:cNvSpPr/>
          <p:nvPr/>
        </p:nvSpPr>
        <p:spPr>
          <a:xfrm rot="4013726">
            <a:off x="3840154" y="6010040"/>
            <a:ext cx="1115252" cy="899554"/>
          </a:xfrm>
          <a:custGeom>
            <a:avLst/>
            <a:gdLst/>
            <a:ahLst/>
            <a:cxnLst/>
            <a:rect l="l" t="t" r="r" b="b"/>
            <a:pathLst>
              <a:path w="1114998" h="899349" extrusionOk="0">
                <a:moveTo>
                  <a:pt x="101" y="308473"/>
                </a:moveTo>
                <a:cubicBezTo>
                  <a:pt x="866" y="279792"/>
                  <a:pt x="5991" y="252038"/>
                  <a:pt x="15932" y="225773"/>
                </a:cubicBezTo>
                <a:cubicBezTo>
                  <a:pt x="55699" y="120710"/>
                  <a:pt x="168862" y="48786"/>
                  <a:pt x="309886" y="17366"/>
                </a:cubicBezTo>
                <a:lnTo>
                  <a:pt x="330763" y="14364"/>
                </a:lnTo>
                <a:lnTo>
                  <a:pt x="331120" y="12700"/>
                </a:lnTo>
                <a:cubicBezTo>
                  <a:pt x="339957" y="11719"/>
                  <a:pt x="347812" y="9755"/>
                  <a:pt x="356649" y="8773"/>
                </a:cubicBezTo>
                <a:lnTo>
                  <a:pt x="356293" y="10694"/>
                </a:lnTo>
                <a:lnTo>
                  <a:pt x="402327" y="4075"/>
                </a:lnTo>
                <a:lnTo>
                  <a:pt x="401816" y="2882"/>
                </a:lnTo>
                <a:lnTo>
                  <a:pt x="419977" y="1537"/>
                </a:lnTo>
                <a:lnTo>
                  <a:pt x="420167" y="1509"/>
                </a:lnTo>
                <a:lnTo>
                  <a:pt x="420400" y="1505"/>
                </a:lnTo>
                <a:lnTo>
                  <a:pt x="428328" y="918"/>
                </a:lnTo>
                <a:lnTo>
                  <a:pt x="428482" y="1365"/>
                </a:lnTo>
                <a:lnTo>
                  <a:pt x="507166" y="0"/>
                </a:lnTo>
                <a:lnTo>
                  <a:pt x="636478" y="14693"/>
                </a:lnTo>
                <a:lnTo>
                  <a:pt x="636488" y="14665"/>
                </a:lnTo>
                <a:lnTo>
                  <a:pt x="636804" y="14731"/>
                </a:lnTo>
                <a:lnTo>
                  <a:pt x="640241" y="15121"/>
                </a:lnTo>
                <a:lnTo>
                  <a:pt x="644675" y="16370"/>
                </a:lnTo>
                <a:lnTo>
                  <a:pt x="660054" y="19575"/>
                </a:lnTo>
                <a:lnTo>
                  <a:pt x="659667" y="20596"/>
                </a:lnTo>
                <a:lnTo>
                  <a:pt x="742807" y="44029"/>
                </a:lnTo>
                <a:lnTo>
                  <a:pt x="743514" y="42158"/>
                </a:lnTo>
                <a:cubicBezTo>
                  <a:pt x="750388" y="45104"/>
                  <a:pt x="757261" y="47068"/>
                  <a:pt x="765117" y="50013"/>
                </a:cubicBezTo>
                <a:lnTo>
                  <a:pt x="765014" y="50287"/>
                </a:lnTo>
                <a:lnTo>
                  <a:pt x="771007" y="51977"/>
                </a:lnTo>
                <a:cubicBezTo>
                  <a:pt x="846613" y="80452"/>
                  <a:pt x="909270" y="117273"/>
                  <a:pt x="959453" y="159878"/>
                </a:cubicBezTo>
                <a:lnTo>
                  <a:pt x="972609" y="173421"/>
                </a:lnTo>
                <a:lnTo>
                  <a:pt x="975241" y="175694"/>
                </a:lnTo>
                <a:lnTo>
                  <a:pt x="975325" y="176217"/>
                </a:lnTo>
                <a:lnTo>
                  <a:pt x="1025434" y="227802"/>
                </a:lnTo>
                <a:lnTo>
                  <a:pt x="1048327" y="265821"/>
                </a:lnTo>
                <a:lnTo>
                  <a:pt x="1047902" y="264066"/>
                </a:lnTo>
                <a:cubicBezTo>
                  <a:pt x="1046920" y="261121"/>
                  <a:pt x="1045937" y="257192"/>
                  <a:pt x="1043974" y="254247"/>
                </a:cubicBezTo>
                <a:cubicBezTo>
                  <a:pt x="1054774" y="270940"/>
                  <a:pt x="1064594" y="287631"/>
                  <a:pt x="1073431" y="305305"/>
                </a:cubicBezTo>
                <a:lnTo>
                  <a:pt x="1072828" y="306512"/>
                </a:lnTo>
                <a:lnTo>
                  <a:pt x="1082143" y="321982"/>
                </a:lnTo>
                <a:cubicBezTo>
                  <a:pt x="1124745" y="420187"/>
                  <a:pt x="1125378" y="528594"/>
                  <a:pt x="1087177" y="630312"/>
                </a:cubicBezTo>
                <a:cubicBezTo>
                  <a:pt x="1048514" y="732029"/>
                  <a:pt x="976411" y="813035"/>
                  <a:pt x="879565" y="858565"/>
                </a:cubicBezTo>
                <a:lnTo>
                  <a:pt x="864336" y="863384"/>
                </a:lnTo>
                <a:lnTo>
                  <a:pt x="864287" y="864002"/>
                </a:lnTo>
                <a:cubicBezTo>
                  <a:pt x="863306" y="864983"/>
                  <a:pt x="863306" y="864983"/>
                  <a:pt x="863306" y="865966"/>
                </a:cubicBezTo>
                <a:cubicBezTo>
                  <a:pt x="845631" y="873821"/>
                  <a:pt x="826976" y="879712"/>
                  <a:pt x="807338" y="884621"/>
                </a:cubicBezTo>
                <a:lnTo>
                  <a:pt x="822582" y="876598"/>
                </a:lnTo>
                <a:lnTo>
                  <a:pt x="774793" y="891721"/>
                </a:lnTo>
                <a:lnTo>
                  <a:pt x="705290" y="897090"/>
                </a:lnTo>
                <a:lnTo>
                  <a:pt x="703257" y="899349"/>
                </a:lnTo>
                <a:cubicBezTo>
                  <a:pt x="693438" y="899349"/>
                  <a:pt x="684601" y="899349"/>
                  <a:pt x="674782" y="899349"/>
                </a:cubicBezTo>
                <a:lnTo>
                  <a:pt x="675372" y="898444"/>
                </a:lnTo>
                <a:lnTo>
                  <a:pt x="577670" y="887387"/>
                </a:lnTo>
                <a:cubicBezTo>
                  <a:pt x="542149" y="880172"/>
                  <a:pt x="505405" y="869525"/>
                  <a:pt x="467602" y="855165"/>
                </a:cubicBezTo>
                <a:lnTo>
                  <a:pt x="461984" y="852478"/>
                </a:lnTo>
                <a:lnTo>
                  <a:pt x="461711" y="853201"/>
                </a:lnTo>
                <a:cubicBezTo>
                  <a:pt x="453856" y="850255"/>
                  <a:pt x="446982" y="847309"/>
                  <a:pt x="440110" y="844364"/>
                </a:cubicBezTo>
                <a:lnTo>
                  <a:pt x="440862" y="842376"/>
                </a:lnTo>
                <a:lnTo>
                  <a:pt x="362393" y="804851"/>
                </a:lnTo>
                <a:lnTo>
                  <a:pt x="361558" y="807052"/>
                </a:lnTo>
                <a:cubicBezTo>
                  <a:pt x="355667" y="803124"/>
                  <a:pt x="348793" y="799197"/>
                  <a:pt x="341921" y="795269"/>
                </a:cubicBezTo>
                <a:lnTo>
                  <a:pt x="342187" y="794565"/>
                </a:lnTo>
                <a:lnTo>
                  <a:pt x="235130" y="720004"/>
                </a:lnTo>
                <a:lnTo>
                  <a:pt x="178438" y="668317"/>
                </a:lnTo>
                <a:lnTo>
                  <a:pt x="177945" y="668604"/>
                </a:lnTo>
                <a:lnTo>
                  <a:pt x="172713" y="663098"/>
                </a:lnTo>
                <a:lnTo>
                  <a:pt x="170820" y="661371"/>
                </a:lnTo>
                <a:lnTo>
                  <a:pt x="168608" y="658776"/>
                </a:lnTo>
                <a:lnTo>
                  <a:pt x="159289" y="648966"/>
                </a:lnTo>
                <a:lnTo>
                  <a:pt x="159961" y="648631"/>
                </a:lnTo>
                <a:lnTo>
                  <a:pt x="129743" y="613173"/>
                </a:lnTo>
                <a:lnTo>
                  <a:pt x="128850" y="614601"/>
                </a:lnTo>
                <a:cubicBezTo>
                  <a:pt x="122959" y="608710"/>
                  <a:pt x="117067" y="601836"/>
                  <a:pt x="112158" y="594963"/>
                </a:cubicBezTo>
                <a:lnTo>
                  <a:pt x="112997" y="593524"/>
                </a:lnTo>
                <a:lnTo>
                  <a:pt x="98534" y="576553"/>
                </a:lnTo>
                <a:cubicBezTo>
                  <a:pt x="34742" y="488919"/>
                  <a:pt x="-2194" y="394520"/>
                  <a:pt x="101" y="308473"/>
                </a:cubicBezTo>
                <a:close/>
              </a:path>
            </a:pathLst>
          </a:custGeom>
          <a:gradFill>
            <a:gsLst>
              <a:gs pos="0">
                <a:srgbClr val="FFFFFF"/>
              </a:gs>
              <a:gs pos="40000">
                <a:srgbClr val="FFFFFF"/>
              </a:gs>
              <a:gs pos="100000">
                <a:srgbClr val="BFBFBF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1606" name="Google Shape;1606;p22"/>
          <p:cNvGrpSpPr/>
          <p:nvPr/>
        </p:nvGrpSpPr>
        <p:grpSpPr>
          <a:xfrm rot="1655249">
            <a:off x="4429786" y="5977676"/>
            <a:ext cx="862121" cy="1090632"/>
            <a:chOff x="4430915" y="980595"/>
            <a:chExt cx="862126" cy="1090638"/>
          </a:xfrm>
        </p:grpSpPr>
        <p:sp>
          <p:nvSpPr>
            <p:cNvPr id="1607" name="Google Shape;1607;p22"/>
            <p:cNvSpPr/>
            <p:nvPr/>
          </p:nvSpPr>
          <p:spPr>
            <a:xfrm>
              <a:off x="4430915" y="980595"/>
              <a:ext cx="861291" cy="1090638"/>
            </a:xfrm>
            <a:custGeom>
              <a:avLst/>
              <a:gdLst/>
              <a:ahLst/>
              <a:cxnLst/>
              <a:rect l="l" t="t" r="r" b="b"/>
              <a:pathLst>
                <a:path w="861291" h="1090638" extrusionOk="0">
                  <a:moveTo>
                    <a:pt x="830695" y="483397"/>
                  </a:moveTo>
                  <a:cubicBezTo>
                    <a:pt x="924040" y="782482"/>
                    <a:pt x="793547" y="1003462"/>
                    <a:pt x="578282" y="1071090"/>
                  </a:cubicBezTo>
                  <a:cubicBezTo>
                    <a:pt x="363017" y="1138717"/>
                    <a:pt x="129655" y="1032037"/>
                    <a:pt x="36310" y="732952"/>
                  </a:cubicBezTo>
                  <a:cubicBezTo>
                    <a:pt x="-57988" y="432915"/>
                    <a:pt x="38215" y="76680"/>
                    <a:pt x="245860" y="10957"/>
                  </a:cubicBezTo>
                  <a:cubicBezTo>
                    <a:pt x="453505" y="-54765"/>
                    <a:pt x="737350" y="184312"/>
                    <a:pt x="830695" y="48339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50800" dist="38100" dir="16200000" rotWithShape="0">
                <a:srgbClr val="000000">
                  <a:alpha val="9800"/>
                </a:srgbClr>
              </a:outerShdw>
            </a:effectLst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08" name="Google Shape;1608;p22"/>
            <p:cNvSpPr/>
            <p:nvPr/>
          </p:nvSpPr>
          <p:spPr>
            <a:xfrm>
              <a:off x="4937313" y="1045845"/>
              <a:ext cx="53786" cy="43905"/>
            </a:xfrm>
            <a:custGeom>
              <a:avLst/>
              <a:gdLst/>
              <a:ahLst/>
              <a:cxnLst/>
              <a:rect l="l" t="t" r="r" b="b"/>
              <a:pathLst>
                <a:path w="53786" h="43905" extrusionOk="0">
                  <a:moveTo>
                    <a:pt x="53787" y="28575"/>
                  </a:moveTo>
                  <a:cubicBezTo>
                    <a:pt x="40452" y="18097"/>
                    <a:pt x="26164" y="8572"/>
                    <a:pt x="11877" y="0"/>
                  </a:cubicBezTo>
                  <a:cubicBezTo>
                    <a:pt x="-18603" y="24765"/>
                    <a:pt x="14734" y="66675"/>
                    <a:pt x="53787" y="28575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09" name="Google Shape;1609;p22"/>
            <p:cNvSpPr/>
            <p:nvPr/>
          </p:nvSpPr>
          <p:spPr>
            <a:xfrm>
              <a:off x="4998801" y="1082040"/>
              <a:ext cx="41828" cy="43836"/>
            </a:xfrm>
            <a:custGeom>
              <a:avLst/>
              <a:gdLst/>
              <a:ahLst/>
              <a:cxnLst/>
              <a:rect l="l" t="t" r="r" b="b"/>
              <a:pathLst>
                <a:path w="41828" h="43836" extrusionOk="0">
                  <a:moveTo>
                    <a:pt x="41829" y="34290"/>
                  </a:moveTo>
                  <a:cubicBezTo>
                    <a:pt x="28494" y="21907"/>
                    <a:pt x="15159" y="10477"/>
                    <a:pt x="871" y="0"/>
                  </a:cubicBezTo>
                  <a:cubicBezTo>
                    <a:pt x="-5796" y="42863"/>
                    <a:pt x="27541" y="54292"/>
                    <a:pt x="41829" y="3429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10" name="Google Shape;1610;p22"/>
            <p:cNvSpPr/>
            <p:nvPr/>
          </p:nvSpPr>
          <p:spPr>
            <a:xfrm>
              <a:off x="4998397" y="1143000"/>
              <a:ext cx="171772" cy="183240"/>
            </a:xfrm>
            <a:custGeom>
              <a:avLst/>
              <a:gdLst/>
              <a:ahLst/>
              <a:cxnLst/>
              <a:rect l="l" t="t" r="r" b="b"/>
              <a:pathLst>
                <a:path w="171772" h="183240" extrusionOk="0">
                  <a:moveTo>
                    <a:pt x="78428" y="75248"/>
                  </a:moveTo>
                  <a:cubicBezTo>
                    <a:pt x="12705" y="-34290"/>
                    <a:pt x="-55875" y="89535"/>
                    <a:pt x="71760" y="87630"/>
                  </a:cubicBezTo>
                  <a:cubicBezTo>
                    <a:pt x="-55875" y="89535"/>
                    <a:pt x="17468" y="211455"/>
                    <a:pt x="79380" y="100013"/>
                  </a:cubicBezTo>
                  <a:cubicBezTo>
                    <a:pt x="18420" y="212408"/>
                    <a:pt x="159390" y="209550"/>
                    <a:pt x="93668" y="100013"/>
                  </a:cubicBezTo>
                  <a:cubicBezTo>
                    <a:pt x="130815" y="161925"/>
                    <a:pt x="168915" y="149543"/>
                    <a:pt x="171773" y="126682"/>
                  </a:cubicBezTo>
                  <a:cubicBezTo>
                    <a:pt x="165105" y="116205"/>
                    <a:pt x="158438" y="105728"/>
                    <a:pt x="150818" y="96203"/>
                  </a:cubicBezTo>
                  <a:cubicBezTo>
                    <a:pt x="139388" y="90488"/>
                    <a:pt x="123195" y="86678"/>
                    <a:pt x="100335" y="87630"/>
                  </a:cubicBezTo>
                  <a:cubicBezTo>
                    <a:pt x="116528" y="87630"/>
                    <a:pt x="129863" y="84773"/>
                    <a:pt x="140340" y="81915"/>
                  </a:cubicBezTo>
                  <a:cubicBezTo>
                    <a:pt x="131768" y="70485"/>
                    <a:pt x="122243" y="59055"/>
                    <a:pt x="112718" y="47625"/>
                  </a:cubicBezTo>
                  <a:cubicBezTo>
                    <a:pt x="106050" y="54293"/>
                    <a:pt x="99383" y="63818"/>
                    <a:pt x="92715" y="76200"/>
                  </a:cubicBezTo>
                  <a:cubicBezTo>
                    <a:pt x="100335" y="62865"/>
                    <a:pt x="104145" y="50482"/>
                    <a:pt x="107003" y="40957"/>
                  </a:cubicBezTo>
                  <a:cubicBezTo>
                    <a:pt x="94620" y="26670"/>
                    <a:pt x="82238" y="13335"/>
                    <a:pt x="68903" y="0"/>
                  </a:cubicBezTo>
                  <a:cubicBezTo>
                    <a:pt x="57473" y="9525"/>
                    <a:pt x="54615" y="35243"/>
                    <a:pt x="78428" y="7524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11" name="Google Shape;1611;p22"/>
            <p:cNvSpPr/>
            <p:nvPr/>
          </p:nvSpPr>
          <p:spPr>
            <a:xfrm>
              <a:off x="5060309" y="1335044"/>
              <a:ext cx="172095" cy="191221"/>
            </a:xfrm>
            <a:custGeom>
              <a:avLst/>
              <a:gdLst/>
              <a:ahLst/>
              <a:cxnLst/>
              <a:rect l="l" t="t" r="r" b="b"/>
              <a:pathLst>
                <a:path w="172095" h="191221" extrusionOk="0">
                  <a:moveTo>
                    <a:pt x="79380" y="107993"/>
                  </a:moveTo>
                  <a:cubicBezTo>
                    <a:pt x="18420" y="220388"/>
                    <a:pt x="159390" y="217531"/>
                    <a:pt x="93668" y="107993"/>
                  </a:cubicBezTo>
                  <a:cubicBezTo>
                    <a:pt x="159390" y="217531"/>
                    <a:pt x="227970" y="93706"/>
                    <a:pt x="100335" y="95611"/>
                  </a:cubicBezTo>
                  <a:cubicBezTo>
                    <a:pt x="227970" y="93706"/>
                    <a:pt x="154628" y="-28214"/>
                    <a:pt x="92715" y="83228"/>
                  </a:cubicBezTo>
                  <a:cubicBezTo>
                    <a:pt x="153675" y="-29167"/>
                    <a:pt x="12705" y="-26309"/>
                    <a:pt x="78428" y="83228"/>
                  </a:cubicBezTo>
                  <a:cubicBezTo>
                    <a:pt x="12705" y="-26309"/>
                    <a:pt x="-55875" y="97516"/>
                    <a:pt x="71760" y="95611"/>
                  </a:cubicBezTo>
                  <a:cubicBezTo>
                    <a:pt x="-54922" y="97516"/>
                    <a:pt x="18420" y="219436"/>
                    <a:pt x="79380" y="107993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12" name="Google Shape;1612;p22"/>
            <p:cNvSpPr/>
            <p:nvPr/>
          </p:nvSpPr>
          <p:spPr>
            <a:xfrm>
              <a:off x="5123174" y="1535069"/>
              <a:ext cx="169867" cy="191221"/>
            </a:xfrm>
            <a:custGeom>
              <a:avLst/>
              <a:gdLst/>
              <a:ahLst/>
              <a:cxnLst/>
              <a:rect l="l" t="t" r="r" b="b"/>
              <a:pathLst>
                <a:path w="169867" h="191221" extrusionOk="0">
                  <a:moveTo>
                    <a:pt x="92715" y="83228"/>
                  </a:moveTo>
                  <a:cubicBezTo>
                    <a:pt x="153675" y="-29167"/>
                    <a:pt x="12705" y="-26309"/>
                    <a:pt x="78428" y="83228"/>
                  </a:cubicBezTo>
                  <a:cubicBezTo>
                    <a:pt x="12705" y="-26309"/>
                    <a:pt x="-55875" y="97516"/>
                    <a:pt x="71760" y="95611"/>
                  </a:cubicBezTo>
                  <a:cubicBezTo>
                    <a:pt x="-55875" y="97516"/>
                    <a:pt x="18420" y="219436"/>
                    <a:pt x="79380" y="107993"/>
                  </a:cubicBezTo>
                  <a:cubicBezTo>
                    <a:pt x="18420" y="220388"/>
                    <a:pt x="159390" y="217531"/>
                    <a:pt x="93668" y="107993"/>
                  </a:cubicBezTo>
                  <a:cubicBezTo>
                    <a:pt x="126053" y="161333"/>
                    <a:pt x="158438" y="159428"/>
                    <a:pt x="168915" y="144188"/>
                  </a:cubicBezTo>
                  <a:cubicBezTo>
                    <a:pt x="168915" y="136568"/>
                    <a:pt x="169868" y="128948"/>
                    <a:pt x="169868" y="121328"/>
                  </a:cubicBezTo>
                  <a:cubicBezTo>
                    <a:pt x="163200" y="107993"/>
                    <a:pt x="142245" y="95611"/>
                    <a:pt x="101288" y="95611"/>
                  </a:cubicBezTo>
                  <a:cubicBezTo>
                    <a:pt x="140340" y="94658"/>
                    <a:pt x="160343" y="83228"/>
                    <a:pt x="167963" y="69893"/>
                  </a:cubicBezTo>
                  <a:cubicBezTo>
                    <a:pt x="167010" y="61321"/>
                    <a:pt x="166058" y="51796"/>
                    <a:pt x="165105" y="42271"/>
                  </a:cubicBezTo>
                  <a:cubicBezTo>
                    <a:pt x="150818" y="29888"/>
                    <a:pt x="120338" y="32746"/>
                    <a:pt x="92715" y="8322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13" name="Google Shape;1613;p22"/>
            <p:cNvSpPr/>
            <p:nvPr/>
          </p:nvSpPr>
          <p:spPr>
            <a:xfrm>
              <a:off x="5188503" y="1830704"/>
              <a:ext cx="69296" cy="59834"/>
            </a:xfrm>
            <a:custGeom>
              <a:avLst/>
              <a:gdLst/>
              <a:ahLst/>
              <a:cxnLst/>
              <a:rect l="l" t="t" r="r" b="b"/>
              <a:pathLst>
                <a:path w="69296" h="59834" extrusionOk="0">
                  <a:moveTo>
                    <a:pt x="40722" y="54293"/>
                  </a:moveTo>
                  <a:cubicBezTo>
                    <a:pt x="51199" y="37148"/>
                    <a:pt x="60724" y="19050"/>
                    <a:pt x="69297" y="0"/>
                  </a:cubicBezTo>
                  <a:cubicBezTo>
                    <a:pt x="-31668" y="2858"/>
                    <a:pt x="-4998" y="80963"/>
                    <a:pt x="40722" y="54293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14" name="Google Shape;1614;p22"/>
            <p:cNvSpPr/>
            <p:nvPr/>
          </p:nvSpPr>
          <p:spPr>
            <a:xfrm>
              <a:off x="5186500" y="1773234"/>
              <a:ext cx="77014" cy="57492"/>
            </a:xfrm>
            <a:custGeom>
              <a:avLst/>
              <a:gdLst/>
              <a:ahLst/>
              <a:cxnLst/>
              <a:rect l="l" t="t" r="r" b="b"/>
              <a:pathLst>
                <a:path w="77014" h="57492" extrusionOk="0">
                  <a:moveTo>
                    <a:pt x="71299" y="57471"/>
                  </a:moveTo>
                  <a:cubicBezTo>
                    <a:pt x="73204" y="52708"/>
                    <a:pt x="75109" y="47946"/>
                    <a:pt x="77014" y="43183"/>
                  </a:cubicBezTo>
                  <a:cubicBezTo>
                    <a:pt x="11292" y="-62544"/>
                    <a:pt x="-54431" y="59376"/>
                    <a:pt x="71299" y="5747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15" name="Google Shape;1615;p22"/>
            <p:cNvSpPr/>
            <p:nvPr/>
          </p:nvSpPr>
          <p:spPr>
            <a:xfrm>
              <a:off x="5247034" y="1735546"/>
              <a:ext cx="37435" cy="80870"/>
            </a:xfrm>
            <a:custGeom>
              <a:avLst/>
              <a:gdLst/>
              <a:ahLst/>
              <a:cxnLst/>
              <a:rect l="l" t="t" r="r" b="b"/>
              <a:pathLst>
                <a:path w="37435" h="80870" extrusionOk="0">
                  <a:moveTo>
                    <a:pt x="16481" y="80871"/>
                  </a:moveTo>
                  <a:cubicBezTo>
                    <a:pt x="26006" y="57058"/>
                    <a:pt x="32673" y="32293"/>
                    <a:pt x="37436" y="5623"/>
                  </a:cubicBezTo>
                  <a:cubicBezTo>
                    <a:pt x="17433" y="-12474"/>
                    <a:pt x="-22572" y="13243"/>
                    <a:pt x="16481" y="8087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16" name="Google Shape;1616;p22"/>
            <p:cNvSpPr/>
            <p:nvPr/>
          </p:nvSpPr>
          <p:spPr>
            <a:xfrm>
              <a:off x="4744402" y="981075"/>
              <a:ext cx="30480" cy="6925"/>
            </a:xfrm>
            <a:custGeom>
              <a:avLst/>
              <a:gdLst/>
              <a:ahLst/>
              <a:cxnLst/>
              <a:rect l="l" t="t" r="r" b="b"/>
              <a:pathLst>
                <a:path w="30480" h="6925" extrusionOk="0">
                  <a:moveTo>
                    <a:pt x="30480" y="953"/>
                  </a:moveTo>
                  <a:cubicBezTo>
                    <a:pt x="20002" y="0"/>
                    <a:pt x="10477" y="0"/>
                    <a:pt x="0" y="0"/>
                  </a:cubicBezTo>
                  <a:cubicBezTo>
                    <a:pt x="8573" y="8573"/>
                    <a:pt x="21908" y="9525"/>
                    <a:pt x="30480" y="953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17" name="Google Shape;1617;p22"/>
            <p:cNvSpPr/>
            <p:nvPr/>
          </p:nvSpPr>
          <p:spPr>
            <a:xfrm>
              <a:off x="4735507" y="996906"/>
              <a:ext cx="172095" cy="191221"/>
            </a:xfrm>
            <a:custGeom>
              <a:avLst/>
              <a:gdLst/>
              <a:ahLst/>
              <a:cxnLst/>
              <a:rect l="l" t="t" r="r" b="b"/>
              <a:pathLst>
                <a:path w="172095" h="191221" extrusionOk="0">
                  <a:moveTo>
                    <a:pt x="92715" y="83228"/>
                  </a:moveTo>
                  <a:cubicBezTo>
                    <a:pt x="153675" y="-29167"/>
                    <a:pt x="12705" y="-26309"/>
                    <a:pt x="78428" y="83228"/>
                  </a:cubicBezTo>
                  <a:cubicBezTo>
                    <a:pt x="12705" y="-26309"/>
                    <a:pt x="-55875" y="97516"/>
                    <a:pt x="71760" y="95611"/>
                  </a:cubicBezTo>
                  <a:cubicBezTo>
                    <a:pt x="-55875" y="97516"/>
                    <a:pt x="17468" y="219436"/>
                    <a:pt x="79380" y="107993"/>
                  </a:cubicBezTo>
                  <a:cubicBezTo>
                    <a:pt x="18420" y="220388"/>
                    <a:pt x="159390" y="217531"/>
                    <a:pt x="93668" y="107993"/>
                  </a:cubicBezTo>
                  <a:cubicBezTo>
                    <a:pt x="159390" y="217531"/>
                    <a:pt x="227970" y="93706"/>
                    <a:pt x="100335" y="95611"/>
                  </a:cubicBezTo>
                  <a:cubicBezTo>
                    <a:pt x="227018" y="93706"/>
                    <a:pt x="153675" y="-28214"/>
                    <a:pt x="92715" y="8322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18" name="Google Shape;1618;p22"/>
            <p:cNvSpPr/>
            <p:nvPr/>
          </p:nvSpPr>
          <p:spPr>
            <a:xfrm>
              <a:off x="4798372" y="1197884"/>
              <a:ext cx="172095" cy="191221"/>
            </a:xfrm>
            <a:custGeom>
              <a:avLst/>
              <a:gdLst/>
              <a:ahLst/>
              <a:cxnLst/>
              <a:rect l="l" t="t" r="r" b="b"/>
              <a:pathLst>
                <a:path w="172095" h="191221" extrusionOk="0">
                  <a:moveTo>
                    <a:pt x="92715" y="83228"/>
                  </a:moveTo>
                  <a:cubicBezTo>
                    <a:pt x="153675" y="-29167"/>
                    <a:pt x="12705" y="-26309"/>
                    <a:pt x="78428" y="83228"/>
                  </a:cubicBezTo>
                  <a:cubicBezTo>
                    <a:pt x="12705" y="-26309"/>
                    <a:pt x="-55875" y="97516"/>
                    <a:pt x="71760" y="95611"/>
                  </a:cubicBezTo>
                  <a:cubicBezTo>
                    <a:pt x="-55875" y="97516"/>
                    <a:pt x="17468" y="219436"/>
                    <a:pt x="79380" y="107993"/>
                  </a:cubicBezTo>
                  <a:cubicBezTo>
                    <a:pt x="18420" y="220388"/>
                    <a:pt x="159390" y="217531"/>
                    <a:pt x="93668" y="107993"/>
                  </a:cubicBezTo>
                  <a:cubicBezTo>
                    <a:pt x="159390" y="217531"/>
                    <a:pt x="227970" y="93706"/>
                    <a:pt x="100335" y="95611"/>
                  </a:cubicBezTo>
                  <a:cubicBezTo>
                    <a:pt x="227018" y="92753"/>
                    <a:pt x="153675" y="-29167"/>
                    <a:pt x="92715" y="83228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19" name="Google Shape;1619;p22"/>
            <p:cNvSpPr/>
            <p:nvPr/>
          </p:nvSpPr>
          <p:spPr>
            <a:xfrm>
              <a:off x="4860284" y="1397909"/>
              <a:ext cx="172095" cy="191221"/>
            </a:xfrm>
            <a:custGeom>
              <a:avLst/>
              <a:gdLst/>
              <a:ahLst/>
              <a:cxnLst/>
              <a:rect l="l" t="t" r="r" b="b"/>
              <a:pathLst>
                <a:path w="172095" h="191221" extrusionOk="0">
                  <a:moveTo>
                    <a:pt x="92715" y="83228"/>
                  </a:moveTo>
                  <a:cubicBezTo>
                    <a:pt x="153675" y="-29167"/>
                    <a:pt x="12705" y="-26309"/>
                    <a:pt x="78428" y="83228"/>
                  </a:cubicBezTo>
                  <a:cubicBezTo>
                    <a:pt x="12705" y="-26309"/>
                    <a:pt x="-55875" y="97516"/>
                    <a:pt x="71760" y="95611"/>
                  </a:cubicBezTo>
                  <a:cubicBezTo>
                    <a:pt x="-55875" y="97516"/>
                    <a:pt x="17468" y="219436"/>
                    <a:pt x="79380" y="107993"/>
                  </a:cubicBezTo>
                  <a:cubicBezTo>
                    <a:pt x="18420" y="220388"/>
                    <a:pt x="159390" y="217531"/>
                    <a:pt x="93668" y="107993"/>
                  </a:cubicBezTo>
                  <a:cubicBezTo>
                    <a:pt x="159390" y="217531"/>
                    <a:pt x="227970" y="93706"/>
                    <a:pt x="100335" y="95611"/>
                  </a:cubicBezTo>
                  <a:cubicBezTo>
                    <a:pt x="227970" y="92753"/>
                    <a:pt x="154628" y="-29167"/>
                    <a:pt x="92715" y="8322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20" name="Google Shape;1620;p22"/>
            <p:cNvSpPr/>
            <p:nvPr/>
          </p:nvSpPr>
          <p:spPr>
            <a:xfrm>
              <a:off x="4923149" y="1597934"/>
              <a:ext cx="172095" cy="191221"/>
            </a:xfrm>
            <a:custGeom>
              <a:avLst/>
              <a:gdLst/>
              <a:ahLst/>
              <a:cxnLst/>
              <a:rect l="l" t="t" r="r" b="b"/>
              <a:pathLst>
                <a:path w="172095" h="191221" extrusionOk="0">
                  <a:moveTo>
                    <a:pt x="92715" y="83228"/>
                  </a:moveTo>
                  <a:cubicBezTo>
                    <a:pt x="153675" y="-29167"/>
                    <a:pt x="12705" y="-26309"/>
                    <a:pt x="78428" y="83228"/>
                  </a:cubicBezTo>
                  <a:cubicBezTo>
                    <a:pt x="12705" y="-26309"/>
                    <a:pt x="-55875" y="97516"/>
                    <a:pt x="71760" y="95611"/>
                  </a:cubicBezTo>
                  <a:cubicBezTo>
                    <a:pt x="-55875" y="97516"/>
                    <a:pt x="17468" y="219436"/>
                    <a:pt x="79380" y="107993"/>
                  </a:cubicBezTo>
                  <a:cubicBezTo>
                    <a:pt x="18420" y="220388"/>
                    <a:pt x="159390" y="217531"/>
                    <a:pt x="93668" y="107993"/>
                  </a:cubicBezTo>
                  <a:cubicBezTo>
                    <a:pt x="159390" y="217531"/>
                    <a:pt x="227970" y="93706"/>
                    <a:pt x="100335" y="95611"/>
                  </a:cubicBezTo>
                  <a:cubicBezTo>
                    <a:pt x="227018" y="92753"/>
                    <a:pt x="153675" y="-29167"/>
                    <a:pt x="92715" y="83228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21" name="Google Shape;1621;p22"/>
            <p:cNvSpPr/>
            <p:nvPr/>
          </p:nvSpPr>
          <p:spPr>
            <a:xfrm>
              <a:off x="4986014" y="1797959"/>
              <a:ext cx="172095" cy="191221"/>
            </a:xfrm>
            <a:custGeom>
              <a:avLst/>
              <a:gdLst/>
              <a:ahLst/>
              <a:cxnLst/>
              <a:rect l="l" t="t" r="r" b="b"/>
              <a:pathLst>
                <a:path w="172095" h="191221" extrusionOk="0">
                  <a:moveTo>
                    <a:pt x="92715" y="83228"/>
                  </a:moveTo>
                  <a:cubicBezTo>
                    <a:pt x="153675" y="-29167"/>
                    <a:pt x="12705" y="-26309"/>
                    <a:pt x="78428" y="83228"/>
                  </a:cubicBezTo>
                  <a:cubicBezTo>
                    <a:pt x="12705" y="-26309"/>
                    <a:pt x="-55875" y="97516"/>
                    <a:pt x="71760" y="95611"/>
                  </a:cubicBezTo>
                  <a:cubicBezTo>
                    <a:pt x="-55875" y="97516"/>
                    <a:pt x="17468" y="219436"/>
                    <a:pt x="79380" y="107993"/>
                  </a:cubicBezTo>
                  <a:cubicBezTo>
                    <a:pt x="18420" y="220388"/>
                    <a:pt x="159390" y="217531"/>
                    <a:pt x="93668" y="107993"/>
                  </a:cubicBezTo>
                  <a:cubicBezTo>
                    <a:pt x="159390" y="217531"/>
                    <a:pt x="227970" y="93706"/>
                    <a:pt x="100335" y="95611"/>
                  </a:cubicBezTo>
                  <a:cubicBezTo>
                    <a:pt x="227018" y="92753"/>
                    <a:pt x="153675" y="-29167"/>
                    <a:pt x="92715" y="8322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22" name="Google Shape;1622;p22"/>
            <p:cNvSpPr/>
            <p:nvPr/>
          </p:nvSpPr>
          <p:spPr>
            <a:xfrm>
              <a:off x="4535482" y="1059771"/>
              <a:ext cx="172095" cy="191221"/>
            </a:xfrm>
            <a:custGeom>
              <a:avLst/>
              <a:gdLst/>
              <a:ahLst/>
              <a:cxnLst/>
              <a:rect l="l" t="t" r="r" b="b"/>
              <a:pathLst>
                <a:path w="172095" h="191221" extrusionOk="0">
                  <a:moveTo>
                    <a:pt x="92715" y="83228"/>
                  </a:moveTo>
                  <a:cubicBezTo>
                    <a:pt x="153675" y="-29167"/>
                    <a:pt x="12705" y="-26309"/>
                    <a:pt x="78428" y="83228"/>
                  </a:cubicBezTo>
                  <a:cubicBezTo>
                    <a:pt x="12705" y="-26309"/>
                    <a:pt x="-55875" y="97516"/>
                    <a:pt x="71760" y="95611"/>
                  </a:cubicBezTo>
                  <a:cubicBezTo>
                    <a:pt x="-55875" y="97516"/>
                    <a:pt x="17468" y="219436"/>
                    <a:pt x="79380" y="107993"/>
                  </a:cubicBezTo>
                  <a:cubicBezTo>
                    <a:pt x="18420" y="220388"/>
                    <a:pt x="159390" y="217531"/>
                    <a:pt x="93668" y="107993"/>
                  </a:cubicBezTo>
                  <a:cubicBezTo>
                    <a:pt x="159390" y="217531"/>
                    <a:pt x="227970" y="93706"/>
                    <a:pt x="100335" y="95611"/>
                  </a:cubicBezTo>
                  <a:cubicBezTo>
                    <a:pt x="227018" y="93706"/>
                    <a:pt x="153675" y="-28214"/>
                    <a:pt x="92715" y="83228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23" name="Google Shape;1623;p22"/>
            <p:cNvSpPr/>
            <p:nvPr/>
          </p:nvSpPr>
          <p:spPr>
            <a:xfrm>
              <a:off x="4597394" y="1259796"/>
              <a:ext cx="172095" cy="191221"/>
            </a:xfrm>
            <a:custGeom>
              <a:avLst/>
              <a:gdLst/>
              <a:ahLst/>
              <a:cxnLst/>
              <a:rect l="l" t="t" r="r" b="b"/>
              <a:pathLst>
                <a:path w="172095" h="191221" extrusionOk="0">
                  <a:moveTo>
                    <a:pt x="92715" y="83228"/>
                  </a:moveTo>
                  <a:cubicBezTo>
                    <a:pt x="153675" y="-29167"/>
                    <a:pt x="12705" y="-26309"/>
                    <a:pt x="78428" y="83228"/>
                  </a:cubicBezTo>
                  <a:cubicBezTo>
                    <a:pt x="12705" y="-26309"/>
                    <a:pt x="-55875" y="97516"/>
                    <a:pt x="71760" y="95611"/>
                  </a:cubicBezTo>
                  <a:cubicBezTo>
                    <a:pt x="-55875" y="97516"/>
                    <a:pt x="17468" y="219436"/>
                    <a:pt x="79380" y="107993"/>
                  </a:cubicBezTo>
                  <a:cubicBezTo>
                    <a:pt x="18420" y="220388"/>
                    <a:pt x="159390" y="217531"/>
                    <a:pt x="93668" y="107993"/>
                  </a:cubicBezTo>
                  <a:cubicBezTo>
                    <a:pt x="159390" y="217531"/>
                    <a:pt x="227970" y="93706"/>
                    <a:pt x="100335" y="95611"/>
                  </a:cubicBezTo>
                  <a:cubicBezTo>
                    <a:pt x="227970" y="93706"/>
                    <a:pt x="154628" y="-28214"/>
                    <a:pt x="92715" y="8322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24" name="Google Shape;1624;p22"/>
            <p:cNvSpPr/>
            <p:nvPr/>
          </p:nvSpPr>
          <p:spPr>
            <a:xfrm>
              <a:off x="4660259" y="1460774"/>
              <a:ext cx="172095" cy="191221"/>
            </a:xfrm>
            <a:custGeom>
              <a:avLst/>
              <a:gdLst/>
              <a:ahLst/>
              <a:cxnLst/>
              <a:rect l="l" t="t" r="r" b="b"/>
              <a:pathLst>
                <a:path w="172095" h="191221" extrusionOk="0">
                  <a:moveTo>
                    <a:pt x="92715" y="83228"/>
                  </a:moveTo>
                  <a:cubicBezTo>
                    <a:pt x="153675" y="-29167"/>
                    <a:pt x="12705" y="-26309"/>
                    <a:pt x="78428" y="83228"/>
                  </a:cubicBezTo>
                  <a:cubicBezTo>
                    <a:pt x="12705" y="-26309"/>
                    <a:pt x="-55875" y="97516"/>
                    <a:pt x="71760" y="95611"/>
                  </a:cubicBezTo>
                  <a:cubicBezTo>
                    <a:pt x="-55875" y="97516"/>
                    <a:pt x="17468" y="219436"/>
                    <a:pt x="79380" y="107993"/>
                  </a:cubicBezTo>
                  <a:cubicBezTo>
                    <a:pt x="18420" y="220388"/>
                    <a:pt x="159390" y="217531"/>
                    <a:pt x="93668" y="107993"/>
                  </a:cubicBezTo>
                  <a:cubicBezTo>
                    <a:pt x="159390" y="217531"/>
                    <a:pt x="227970" y="93706"/>
                    <a:pt x="100335" y="95611"/>
                  </a:cubicBezTo>
                  <a:cubicBezTo>
                    <a:pt x="227018" y="92753"/>
                    <a:pt x="153675" y="-29167"/>
                    <a:pt x="92715" y="83228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25" name="Google Shape;1625;p22"/>
            <p:cNvSpPr/>
            <p:nvPr/>
          </p:nvSpPr>
          <p:spPr>
            <a:xfrm>
              <a:off x="4723124" y="1660799"/>
              <a:ext cx="172095" cy="191221"/>
            </a:xfrm>
            <a:custGeom>
              <a:avLst/>
              <a:gdLst/>
              <a:ahLst/>
              <a:cxnLst/>
              <a:rect l="l" t="t" r="r" b="b"/>
              <a:pathLst>
                <a:path w="172095" h="191221" extrusionOk="0">
                  <a:moveTo>
                    <a:pt x="92715" y="83228"/>
                  </a:moveTo>
                  <a:cubicBezTo>
                    <a:pt x="153675" y="-29167"/>
                    <a:pt x="12705" y="-26309"/>
                    <a:pt x="78428" y="83228"/>
                  </a:cubicBezTo>
                  <a:cubicBezTo>
                    <a:pt x="12705" y="-26309"/>
                    <a:pt x="-55875" y="97516"/>
                    <a:pt x="71760" y="95611"/>
                  </a:cubicBezTo>
                  <a:cubicBezTo>
                    <a:pt x="-55875" y="97516"/>
                    <a:pt x="17468" y="219436"/>
                    <a:pt x="79380" y="107993"/>
                  </a:cubicBezTo>
                  <a:cubicBezTo>
                    <a:pt x="18420" y="220388"/>
                    <a:pt x="159390" y="217531"/>
                    <a:pt x="93668" y="107993"/>
                  </a:cubicBezTo>
                  <a:cubicBezTo>
                    <a:pt x="159390" y="217531"/>
                    <a:pt x="227970" y="93706"/>
                    <a:pt x="100335" y="95611"/>
                  </a:cubicBezTo>
                  <a:cubicBezTo>
                    <a:pt x="227018" y="92753"/>
                    <a:pt x="153675" y="-29167"/>
                    <a:pt x="92715" y="8322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26" name="Google Shape;1626;p22"/>
            <p:cNvSpPr/>
            <p:nvPr/>
          </p:nvSpPr>
          <p:spPr>
            <a:xfrm>
              <a:off x="4785989" y="1860824"/>
              <a:ext cx="172095" cy="191221"/>
            </a:xfrm>
            <a:custGeom>
              <a:avLst/>
              <a:gdLst/>
              <a:ahLst/>
              <a:cxnLst/>
              <a:rect l="l" t="t" r="r" b="b"/>
              <a:pathLst>
                <a:path w="172095" h="191221" extrusionOk="0">
                  <a:moveTo>
                    <a:pt x="92715" y="83228"/>
                  </a:moveTo>
                  <a:cubicBezTo>
                    <a:pt x="153675" y="-29167"/>
                    <a:pt x="12705" y="-26309"/>
                    <a:pt x="78428" y="83228"/>
                  </a:cubicBezTo>
                  <a:cubicBezTo>
                    <a:pt x="12705" y="-26309"/>
                    <a:pt x="-55875" y="97516"/>
                    <a:pt x="71760" y="95611"/>
                  </a:cubicBezTo>
                  <a:cubicBezTo>
                    <a:pt x="-55875" y="97516"/>
                    <a:pt x="17468" y="219436"/>
                    <a:pt x="79380" y="107993"/>
                  </a:cubicBezTo>
                  <a:cubicBezTo>
                    <a:pt x="18420" y="220388"/>
                    <a:pt x="159390" y="217531"/>
                    <a:pt x="93668" y="107993"/>
                  </a:cubicBezTo>
                  <a:cubicBezTo>
                    <a:pt x="159390" y="217531"/>
                    <a:pt x="227970" y="93706"/>
                    <a:pt x="100335" y="95611"/>
                  </a:cubicBezTo>
                  <a:cubicBezTo>
                    <a:pt x="227018" y="92753"/>
                    <a:pt x="153675" y="-29167"/>
                    <a:pt x="92715" y="83228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27" name="Google Shape;1627;p22"/>
            <p:cNvSpPr/>
            <p:nvPr/>
          </p:nvSpPr>
          <p:spPr>
            <a:xfrm>
              <a:off x="4915852" y="2060973"/>
              <a:ext cx="30480" cy="8809"/>
            </a:xfrm>
            <a:custGeom>
              <a:avLst/>
              <a:gdLst/>
              <a:ahLst/>
              <a:cxnLst/>
              <a:rect l="l" t="t" r="r" b="b"/>
              <a:pathLst>
                <a:path w="30480" h="8809" extrusionOk="0">
                  <a:moveTo>
                    <a:pt x="0" y="8809"/>
                  </a:moveTo>
                  <a:cubicBezTo>
                    <a:pt x="10477" y="7857"/>
                    <a:pt x="20955" y="6904"/>
                    <a:pt x="30480" y="4999"/>
                  </a:cubicBezTo>
                  <a:cubicBezTo>
                    <a:pt x="20955" y="-2621"/>
                    <a:pt x="7620" y="-1668"/>
                    <a:pt x="0" y="880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28" name="Google Shape;1628;p22"/>
            <p:cNvSpPr/>
            <p:nvPr/>
          </p:nvSpPr>
          <p:spPr>
            <a:xfrm>
              <a:off x="4458652" y="1222057"/>
              <a:ext cx="48075" cy="53630"/>
            </a:xfrm>
            <a:custGeom>
              <a:avLst/>
              <a:gdLst/>
              <a:ahLst/>
              <a:cxnLst/>
              <a:rect l="l" t="t" r="r" b="b"/>
              <a:pathLst>
                <a:path w="48075" h="53630" extrusionOk="0">
                  <a:moveTo>
                    <a:pt x="14288" y="0"/>
                  </a:moveTo>
                  <a:cubicBezTo>
                    <a:pt x="9525" y="14288"/>
                    <a:pt x="4763" y="28575"/>
                    <a:pt x="0" y="43815"/>
                  </a:cubicBezTo>
                  <a:cubicBezTo>
                    <a:pt x="44768" y="77153"/>
                    <a:pt x="74295" y="16193"/>
                    <a:pt x="1428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29" name="Google Shape;1629;p22"/>
            <p:cNvSpPr/>
            <p:nvPr/>
          </p:nvSpPr>
          <p:spPr>
            <a:xfrm>
              <a:off x="4476750" y="1163955"/>
              <a:ext cx="28062" cy="47625"/>
            </a:xfrm>
            <a:custGeom>
              <a:avLst/>
              <a:gdLst/>
              <a:ahLst/>
              <a:cxnLst/>
              <a:rect l="l" t="t" r="r" b="b"/>
              <a:pathLst>
                <a:path w="28062" h="47625" extrusionOk="0">
                  <a:moveTo>
                    <a:pt x="20955" y="0"/>
                  </a:moveTo>
                  <a:cubicBezTo>
                    <a:pt x="13335" y="15240"/>
                    <a:pt x="6667" y="30480"/>
                    <a:pt x="0" y="47625"/>
                  </a:cubicBezTo>
                  <a:cubicBezTo>
                    <a:pt x="31433" y="35242"/>
                    <a:pt x="33338" y="10477"/>
                    <a:pt x="2095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30" name="Google Shape;1630;p22"/>
            <p:cNvSpPr/>
            <p:nvPr/>
          </p:nvSpPr>
          <p:spPr>
            <a:xfrm>
              <a:off x="4431029" y="1322661"/>
              <a:ext cx="138435" cy="191221"/>
            </a:xfrm>
            <a:custGeom>
              <a:avLst/>
              <a:gdLst/>
              <a:ahLst/>
              <a:cxnLst/>
              <a:rect l="l" t="t" r="r" b="b"/>
              <a:pathLst>
                <a:path w="138435" h="191221" extrusionOk="0">
                  <a:moveTo>
                    <a:pt x="45720" y="107993"/>
                  </a:moveTo>
                  <a:cubicBezTo>
                    <a:pt x="-15240" y="220388"/>
                    <a:pt x="125730" y="217531"/>
                    <a:pt x="60008" y="107993"/>
                  </a:cubicBezTo>
                  <a:cubicBezTo>
                    <a:pt x="125730" y="217531"/>
                    <a:pt x="194310" y="93706"/>
                    <a:pt x="66675" y="95611"/>
                  </a:cubicBezTo>
                  <a:cubicBezTo>
                    <a:pt x="194310" y="93706"/>
                    <a:pt x="120968" y="-28214"/>
                    <a:pt x="59055" y="83228"/>
                  </a:cubicBezTo>
                  <a:cubicBezTo>
                    <a:pt x="120015" y="-29167"/>
                    <a:pt x="-20955" y="-26309"/>
                    <a:pt x="44768" y="83228"/>
                  </a:cubicBezTo>
                  <a:cubicBezTo>
                    <a:pt x="31433" y="61321"/>
                    <a:pt x="18098" y="48938"/>
                    <a:pt x="6668" y="42271"/>
                  </a:cubicBezTo>
                  <a:cubicBezTo>
                    <a:pt x="4763" y="58463"/>
                    <a:pt x="2858" y="74656"/>
                    <a:pt x="1905" y="91801"/>
                  </a:cubicBezTo>
                  <a:cubicBezTo>
                    <a:pt x="11430" y="94658"/>
                    <a:pt x="23813" y="95611"/>
                    <a:pt x="39053" y="95611"/>
                  </a:cubicBezTo>
                  <a:cubicBezTo>
                    <a:pt x="23813" y="95611"/>
                    <a:pt x="11430" y="97516"/>
                    <a:pt x="1905" y="101326"/>
                  </a:cubicBezTo>
                  <a:cubicBezTo>
                    <a:pt x="953" y="118471"/>
                    <a:pt x="0" y="136568"/>
                    <a:pt x="0" y="153713"/>
                  </a:cubicBezTo>
                  <a:cubicBezTo>
                    <a:pt x="13335" y="150856"/>
                    <a:pt x="30480" y="137521"/>
                    <a:pt x="45720" y="107993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31" name="Google Shape;1631;p22"/>
            <p:cNvSpPr/>
            <p:nvPr/>
          </p:nvSpPr>
          <p:spPr>
            <a:xfrm>
              <a:off x="4460234" y="1522686"/>
              <a:ext cx="172095" cy="191221"/>
            </a:xfrm>
            <a:custGeom>
              <a:avLst/>
              <a:gdLst/>
              <a:ahLst/>
              <a:cxnLst/>
              <a:rect l="l" t="t" r="r" b="b"/>
              <a:pathLst>
                <a:path w="172095" h="191221" extrusionOk="0">
                  <a:moveTo>
                    <a:pt x="92715" y="83228"/>
                  </a:moveTo>
                  <a:cubicBezTo>
                    <a:pt x="153675" y="-29167"/>
                    <a:pt x="12705" y="-26309"/>
                    <a:pt x="78428" y="83228"/>
                  </a:cubicBezTo>
                  <a:cubicBezTo>
                    <a:pt x="12705" y="-26309"/>
                    <a:pt x="-55875" y="97516"/>
                    <a:pt x="71760" y="95611"/>
                  </a:cubicBezTo>
                  <a:cubicBezTo>
                    <a:pt x="-55875" y="97516"/>
                    <a:pt x="17468" y="219436"/>
                    <a:pt x="79380" y="107993"/>
                  </a:cubicBezTo>
                  <a:cubicBezTo>
                    <a:pt x="18420" y="220388"/>
                    <a:pt x="159390" y="217531"/>
                    <a:pt x="93668" y="107993"/>
                  </a:cubicBezTo>
                  <a:cubicBezTo>
                    <a:pt x="159390" y="217531"/>
                    <a:pt x="227970" y="93706"/>
                    <a:pt x="100335" y="95611"/>
                  </a:cubicBezTo>
                  <a:cubicBezTo>
                    <a:pt x="227018" y="93706"/>
                    <a:pt x="153675" y="-28214"/>
                    <a:pt x="92715" y="8322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32" name="Google Shape;1632;p22"/>
            <p:cNvSpPr/>
            <p:nvPr/>
          </p:nvSpPr>
          <p:spPr>
            <a:xfrm>
              <a:off x="4523099" y="1722711"/>
              <a:ext cx="172095" cy="191221"/>
            </a:xfrm>
            <a:custGeom>
              <a:avLst/>
              <a:gdLst/>
              <a:ahLst/>
              <a:cxnLst/>
              <a:rect l="l" t="t" r="r" b="b"/>
              <a:pathLst>
                <a:path w="172095" h="191221" extrusionOk="0">
                  <a:moveTo>
                    <a:pt x="79380" y="107993"/>
                  </a:moveTo>
                  <a:cubicBezTo>
                    <a:pt x="18420" y="220388"/>
                    <a:pt x="159390" y="217531"/>
                    <a:pt x="93668" y="107993"/>
                  </a:cubicBezTo>
                  <a:cubicBezTo>
                    <a:pt x="159390" y="217531"/>
                    <a:pt x="227970" y="93706"/>
                    <a:pt x="100335" y="95611"/>
                  </a:cubicBezTo>
                  <a:cubicBezTo>
                    <a:pt x="227970" y="93706"/>
                    <a:pt x="154628" y="-28214"/>
                    <a:pt x="92715" y="83228"/>
                  </a:cubicBezTo>
                  <a:cubicBezTo>
                    <a:pt x="153675" y="-29167"/>
                    <a:pt x="12705" y="-26309"/>
                    <a:pt x="78428" y="83228"/>
                  </a:cubicBezTo>
                  <a:cubicBezTo>
                    <a:pt x="12705" y="-26309"/>
                    <a:pt x="-55875" y="97516"/>
                    <a:pt x="71760" y="95611"/>
                  </a:cubicBezTo>
                  <a:cubicBezTo>
                    <a:pt x="26993" y="96563"/>
                    <a:pt x="6990" y="111803"/>
                    <a:pt x="3180" y="127043"/>
                  </a:cubicBezTo>
                  <a:cubicBezTo>
                    <a:pt x="8895" y="136568"/>
                    <a:pt x="14610" y="146093"/>
                    <a:pt x="21278" y="155618"/>
                  </a:cubicBezTo>
                  <a:cubicBezTo>
                    <a:pt x="35565" y="157523"/>
                    <a:pt x="58425" y="147046"/>
                    <a:pt x="79380" y="107993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33" name="Google Shape;1633;p22"/>
            <p:cNvSpPr/>
            <p:nvPr/>
          </p:nvSpPr>
          <p:spPr>
            <a:xfrm>
              <a:off x="4690110" y="2018347"/>
              <a:ext cx="66675" cy="30479"/>
            </a:xfrm>
            <a:custGeom>
              <a:avLst/>
              <a:gdLst/>
              <a:ahLst/>
              <a:cxnLst/>
              <a:rect l="l" t="t" r="r" b="b"/>
              <a:pathLst>
                <a:path w="66675" h="30479" extrusionOk="0">
                  <a:moveTo>
                    <a:pt x="0" y="0"/>
                  </a:moveTo>
                  <a:cubicBezTo>
                    <a:pt x="21907" y="12382"/>
                    <a:pt x="43815" y="22860"/>
                    <a:pt x="66675" y="30480"/>
                  </a:cubicBezTo>
                  <a:cubicBezTo>
                    <a:pt x="62865" y="16192"/>
                    <a:pt x="43815" y="0"/>
                    <a:pt x="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34" name="Google Shape;1634;p22"/>
            <p:cNvSpPr/>
            <p:nvPr/>
          </p:nvSpPr>
          <p:spPr>
            <a:xfrm>
              <a:off x="4646853" y="1923911"/>
              <a:ext cx="108777" cy="95388"/>
            </a:xfrm>
            <a:custGeom>
              <a:avLst/>
              <a:gdLst/>
              <a:ahLst/>
              <a:cxnLst/>
              <a:rect l="l" t="t" r="r" b="b"/>
              <a:pathLst>
                <a:path w="108777" h="95388" extrusionOk="0">
                  <a:moveTo>
                    <a:pt x="31826" y="83006"/>
                  </a:moveTo>
                  <a:cubicBezTo>
                    <a:pt x="91834" y="-26531"/>
                    <a:pt x="-41516" y="-26531"/>
                    <a:pt x="13729" y="76339"/>
                  </a:cubicBezTo>
                  <a:cubicBezTo>
                    <a:pt x="23254" y="83006"/>
                    <a:pt x="32779" y="89674"/>
                    <a:pt x="43256" y="95389"/>
                  </a:cubicBezTo>
                  <a:cubicBezTo>
                    <a:pt x="164224" y="89674"/>
                    <a:pt x="91834" y="-28436"/>
                    <a:pt x="31826" y="8300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35" name="Google Shape;1635;p22"/>
            <p:cNvSpPr/>
            <p:nvPr/>
          </p:nvSpPr>
          <p:spPr>
            <a:xfrm>
              <a:off x="4613910" y="1962150"/>
              <a:ext cx="44767" cy="37147"/>
            </a:xfrm>
            <a:custGeom>
              <a:avLst/>
              <a:gdLst/>
              <a:ahLst/>
              <a:cxnLst/>
              <a:rect l="l" t="t" r="r" b="b"/>
              <a:pathLst>
                <a:path w="44767" h="37147" extrusionOk="0">
                  <a:moveTo>
                    <a:pt x="0" y="0"/>
                  </a:moveTo>
                  <a:cubicBezTo>
                    <a:pt x="14288" y="13335"/>
                    <a:pt x="29527" y="25717"/>
                    <a:pt x="44767" y="37148"/>
                  </a:cubicBezTo>
                  <a:cubicBezTo>
                    <a:pt x="29527" y="12383"/>
                    <a:pt x="13335" y="1905"/>
                    <a:pt x="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636" name="Google Shape;1636;p22"/>
          <p:cNvGrpSpPr/>
          <p:nvPr/>
        </p:nvGrpSpPr>
        <p:grpSpPr>
          <a:xfrm>
            <a:off x="441397" y="4032560"/>
            <a:ext cx="3657965" cy="3021719"/>
            <a:chOff x="4602539" y="3002085"/>
            <a:chExt cx="3657965" cy="3021719"/>
          </a:xfrm>
        </p:grpSpPr>
        <p:grpSp>
          <p:nvGrpSpPr>
            <p:cNvPr id="1637" name="Google Shape;1637;p22"/>
            <p:cNvGrpSpPr/>
            <p:nvPr/>
          </p:nvGrpSpPr>
          <p:grpSpPr>
            <a:xfrm>
              <a:off x="4602539" y="3002085"/>
              <a:ext cx="1627788" cy="3021719"/>
              <a:chOff x="4602539" y="3002085"/>
              <a:chExt cx="1627788" cy="3021719"/>
            </a:xfrm>
          </p:grpSpPr>
          <p:sp>
            <p:nvSpPr>
              <p:cNvPr id="1638" name="Google Shape;1638;p22"/>
              <p:cNvSpPr/>
              <p:nvPr/>
            </p:nvSpPr>
            <p:spPr>
              <a:xfrm rot="298746" flipH="1">
                <a:off x="4726345" y="3056484"/>
                <a:ext cx="1380177" cy="2912922"/>
              </a:xfrm>
              <a:custGeom>
                <a:avLst/>
                <a:gdLst/>
                <a:ahLst/>
                <a:cxnLst/>
                <a:rect l="l" t="t" r="r" b="b"/>
                <a:pathLst>
                  <a:path w="1041643" h="2198432" extrusionOk="0">
                    <a:moveTo>
                      <a:pt x="30968" y="2095360"/>
                    </a:moveTo>
                    <a:cubicBezTo>
                      <a:pt x="-72057" y="1492252"/>
                      <a:pt x="63696" y="517305"/>
                      <a:pt x="716648" y="79151"/>
                    </a:cubicBezTo>
                    <a:cubicBezTo>
                      <a:pt x="1351913" y="-394879"/>
                      <a:pt x="982673" y="1381122"/>
                      <a:pt x="239568" y="2198432"/>
                    </a:cubicBezTo>
                    <a:lnTo>
                      <a:pt x="30968" y="2095360"/>
                    </a:lnTo>
                    <a:close/>
                  </a:path>
                </a:pathLst>
              </a:custGeom>
              <a:gradFill>
                <a:gsLst>
                  <a:gs pos="0">
                    <a:srgbClr val="F2F2F2"/>
                  </a:gs>
                  <a:gs pos="100000">
                    <a:srgbClr val="D8D8D8"/>
                  </a:gs>
                </a:gsLst>
                <a:path path="circle">
                  <a:fillToRect l="100000" t="100000"/>
                </a:path>
                <a:tileRect r="-100000" b="-100000"/>
              </a:gra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639" name="Google Shape;1639;p22"/>
              <p:cNvSpPr/>
              <p:nvPr/>
            </p:nvSpPr>
            <p:spPr>
              <a:xfrm rot="298746" flipH="1">
                <a:off x="5057944" y="3781160"/>
                <a:ext cx="816588" cy="2016133"/>
              </a:xfrm>
              <a:custGeom>
                <a:avLst/>
                <a:gdLst/>
                <a:ahLst/>
                <a:cxnLst/>
                <a:rect l="l" t="t" r="r" b="b"/>
                <a:pathLst>
                  <a:path w="616293" h="1521610" extrusionOk="0">
                    <a:moveTo>
                      <a:pt x="12056" y="1521605"/>
                    </a:moveTo>
                    <a:cubicBezTo>
                      <a:pt x="39457" y="1179826"/>
                      <a:pt x="-124200" y="1085573"/>
                      <a:pt x="257867" y="284281"/>
                    </a:cubicBezTo>
                    <a:cubicBezTo>
                      <a:pt x="553044" y="-143766"/>
                      <a:pt x="721741" y="-100453"/>
                      <a:pt x="543033" y="496224"/>
                    </a:cubicBezTo>
                    <a:cubicBezTo>
                      <a:pt x="428637" y="878145"/>
                      <a:pt x="203184" y="1186410"/>
                      <a:pt x="12056" y="1521610"/>
                    </a:cubicBezTo>
                    <a:lnTo>
                      <a:pt x="12056" y="1521605"/>
                    </a:lnTo>
                    <a:close/>
                  </a:path>
                </a:pathLst>
              </a:custGeom>
              <a:solidFill>
                <a:srgbClr val="EC9D8C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640" name="Google Shape;1640;p22"/>
              <p:cNvSpPr/>
              <p:nvPr/>
            </p:nvSpPr>
            <p:spPr>
              <a:xfrm rot="298533" flipH="1">
                <a:off x="5040901" y="3742840"/>
                <a:ext cx="799554" cy="2013464"/>
              </a:xfrm>
              <a:custGeom>
                <a:avLst/>
                <a:gdLst/>
                <a:ahLst/>
                <a:cxnLst/>
                <a:rect l="l" t="t" r="r" b="b"/>
                <a:pathLst>
                  <a:path w="749686" h="1887884" extrusionOk="0">
                    <a:moveTo>
                      <a:pt x="702370" y="7421"/>
                    </a:moveTo>
                    <a:cubicBezTo>
                      <a:pt x="631981" y="-32167"/>
                      <a:pt x="488097" y="87170"/>
                      <a:pt x="304982" y="352712"/>
                    </a:cubicBezTo>
                    <a:lnTo>
                      <a:pt x="271088" y="426378"/>
                    </a:lnTo>
                    <a:lnTo>
                      <a:pt x="363773" y="330366"/>
                    </a:lnTo>
                    <a:cubicBezTo>
                      <a:pt x="566750" y="156131"/>
                      <a:pt x="642909" y="325166"/>
                      <a:pt x="476615" y="880396"/>
                    </a:cubicBezTo>
                    <a:cubicBezTo>
                      <a:pt x="405649" y="1117323"/>
                      <a:pt x="300235" y="1331404"/>
                      <a:pt x="182921" y="1538239"/>
                    </a:cubicBezTo>
                    <a:lnTo>
                      <a:pt x="1005" y="1844735"/>
                    </a:lnTo>
                    <a:lnTo>
                      <a:pt x="0" y="1887878"/>
                    </a:lnTo>
                    <a:lnTo>
                      <a:pt x="0" y="1887884"/>
                    </a:lnTo>
                    <a:cubicBezTo>
                      <a:pt x="237136" y="1471996"/>
                      <a:pt x="516859" y="1089528"/>
                      <a:pt x="658791" y="615672"/>
                    </a:cubicBezTo>
                    <a:cubicBezTo>
                      <a:pt x="769654" y="245519"/>
                      <a:pt x="772760" y="47008"/>
                      <a:pt x="702370" y="7421"/>
                    </a:cubicBezTo>
                    <a:close/>
                  </a:path>
                </a:pathLst>
              </a:custGeom>
              <a:solidFill>
                <a:srgbClr val="ED898C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641" name="Google Shape;1641;p22"/>
              <p:cNvSpPr/>
              <p:nvPr/>
            </p:nvSpPr>
            <p:spPr>
              <a:xfrm rot="-1157918">
                <a:off x="4791293" y="3116230"/>
                <a:ext cx="642304" cy="580975"/>
              </a:xfrm>
              <a:custGeom>
                <a:avLst/>
                <a:gdLst/>
                <a:ahLst/>
                <a:cxnLst/>
                <a:rect l="l" t="t" r="r" b="b"/>
                <a:pathLst>
                  <a:path w="816448" h="544297" extrusionOk="0">
                    <a:moveTo>
                      <a:pt x="417121" y="0"/>
                    </a:moveTo>
                    <a:cubicBezTo>
                      <a:pt x="560096" y="0"/>
                      <a:pt x="689535" y="147760"/>
                      <a:pt x="783230" y="386656"/>
                    </a:cubicBezTo>
                    <a:lnTo>
                      <a:pt x="816448" y="489307"/>
                    </a:lnTo>
                    <a:lnTo>
                      <a:pt x="814231" y="485231"/>
                    </a:lnTo>
                    <a:cubicBezTo>
                      <a:pt x="702602" y="317152"/>
                      <a:pt x="568032" y="219009"/>
                      <a:pt x="423176" y="219009"/>
                    </a:cubicBezTo>
                    <a:cubicBezTo>
                      <a:pt x="278320" y="219009"/>
                      <a:pt x="143750" y="317152"/>
                      <a:pt x="32121" y="485231"/>
                    </a:cubicBezTo>
                    <a:lnTo>
                      <a:pt x="0" y="544297"/>
                    </a:lnTo>
                    <a:lnTo>
                      <a:pt x="51012" y="386656"/>
                    </a:lnTo>
                    <a:cubicBezTo>
                      <a:pt x="144707" y="147760"/>
                      <a:pt x="274147" y="0"/>
                      <a:pt x="417121" y="0"/>
                    </a:cubicBezTo>
                    <a:close/>
                  </a:path>
                </a:pathLst>
              </a:custGeom>
              <a:solidFill>
                <a:srgbClr val="F7F4F8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1642" name="Google Shape;1642;p22"/>
            <p:cNvGrpSpPr/>
            <p:nvPr/>
          </p:nvGrpSpPr>
          <p:grpSpPr>
            <a:xfrm>
              <a:off x="6113131" y="4067144"/>
              <a:ext cx="2147373" cy="1840732"/>
              <a:chOff x="6113131" y="4067144"/>
              <a:chExt cx="2147373" cy="1840732"/>
            </a:xfrm>
          </p:grpSpPr>
          <p:sp>
            <p:nvSpPr>
              <p:cNvPr id="1643" name="Google Shape;1643;p22"/>
              <p:cNvSpPr/>
              <p:nvPr/>
            </p:nvSpPr>
            <p:spPr>
              <a:xfrm flipH="1">
                <a:off x="6113131" y="4067144"/>
                <a:ext cx="2147373" cy="1840732"/>
              </a:xfrm>
              <a:custGeom>
                <a:avLst/>
                <a:gdLst/>
                <a:ahLst/>
                <a:cxnLst/>
                <a:rect l="l" t="t" r="r" b="b"/>
                <a:pathLst>
                  <a:path w="1596560" h="1368574" extrusionOk="0">
                    <a:moveTo>
                      <a:pt x="1323307" y="1346067"/>
                    </a:moveTo>
                    <a:cubicBezTo>
                      <a:pt x="1144504" y="1230623"/>
                      <a:pt x="955736" y="934540"/>
                      <a:pt x="843486" y="730254"/>
                    </a:cubicBezTo>
                    <a:cubicBezTo>
                      <a:pt x="361519" y="830060"/>
                      <a:pt x="-182711" y="707966"/>
                      <a:pt x="59524" y="461226"/>
                    </a:cubicBezTo>
                    <a:cubicBezTo>
                      <a:pt x="220364" y="297392"/>
                      <a:pt x="478989" y="238656"/>
                      <a:pt x="641536" y="30223"/>
                    </a:cubicBezTo>
                    <a:cubicBezTo>
                      <a:pt x="694386" y="-52703"/>
                      <a:pt x="975926" y="60766"/>
                      <a:pt x="1017784" y="65843"/>
                    </a:cubicBezTo>
                    <a:cubicBezTo>
                      <a:pt x="1045281" y="37987"/>
                      <a:pt x="1151428" y="-6363"/>
                      <a:pt x="1246489" y="9131"/>
                    </a:cubicBezTo>
                    <a:cubicBezTo>
                      <a:pt x="1358298" y="35372"/>
                      <a:pt x="1623429" y="447286"/>
                      <a:pt x="1594347" y="1368575"/>
                    </a:cubicBezTo>
                  </a:path>
                </a:pathLst>
              </a:custGeom>
              <a:gradFill>
                <a:gsLst>
                  <a:gs pos="0">
                    <a:srgbClr val="F2F2F2"/>
                  </a:gs>
                  <a:gs pos="100000">
                    <a:srgbClr val="D8D8D8"/>
                  </a:gs>
                </a:gsLst>
                <a:path path="circle">
                  <a:fillToRect l="100000" t="100000"/>
                </a:path>
                <a:tileRect r="-100000" b="-100000"/>
              </a:gra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644" name="Google Shape;1644;p22"/>
              <p:cNvSpPr/>
              <p:nvPr/>
            </p:nvSpPr>
            <p:spPr>
              <a:xfrm flipH="1">
                <a:off x="6400661" y="4689162"/>
                <a:ext cx="721517" cy="1121821"/>
              </a:xfrm>
              <a:custGeom>
                <a:avLst/>
                <a:gdLst/>
                <a:ahLst/>
                <a:cxnLst/>
                <a:rect l="l" t="t" r="r" b="b"/>
                <a:pathLst>
                  <a:path w="536444" h="834068" extrusionOk="0">
                    <a:moveTo>
                      <a:pt x="0" y="268313"/>
                    </a:moveTo>
                    <a:cubicBezTo>
                      <a:pt x="140607" y="218138"/>
                      <a:pt x="241949" y="71646"/>
                      <a:pt x="294153" y="0"/>
                    </a:cubicBezTo>
                    <a:cubicBezTo>
                      <a:pt x="383996" y="76074"/>
                      <a:pt x="551119" y="315940"/>
                      <a:pt x="535410" y="834068"/>
                    </a:cubicBezTo>
                    <a:cubicBezTo>
                      <a:pt x="292579" y="715869"/>
                      <a:pt x="51369" y="342113"/>
                      <a:pt x="0" y="268313"/>
                    </a:cubicBezTo>
                    <a:close/>
                  </a:path>
                </a:pathLst>
              </a:custGeom>
              <a:solidFill>
                <a:srgbClr val="EC9D8C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645" name="Google Shape;1645;p22"/>
              <p:cNvSpPr/>
              <p:nvPr/>
            </p:nvSpPr>
            <p:spPr>
              <a:xfrm flipH="1">
                <a:off x="6381980" y="4690239"/>
                <a:ext cx="351585" cy="1122438"/>
              </a:xfrm>
              <a:custGeom>
                <a:avLst/>
                <a:gdLst/>
                <a:ahLst/>
                <a:cxnLst/>
                <a:rect l="l" t="t" r="r" b="b"/>
                <a:pathLst>
                  <a:path w="329354" h="1051464" extrusionOk="0">
                    <a:moveTo>
                      <a:pt x="23912" y="0"/>
                    </a:moveTo>
                    <a:lnTo>
                      <a:pt x="0" y="32284"/>
                    </a:lnTo>
                    <a:lnTo>
                      <a:pt x="14801" y="46933"/>
                    </a:lnTo>
                    <a:cubicBezTo>
                      <a:pt x="114170" y="159267"/>
                      <a:pt x="245283" y="397894"/>
                      <a:pt x="269804" y="823694"/>
                    </a:cubicBezTo>
                    <a:lnTo>
                      <a:pt x="272121" y="1017383"/>
                    </a:lnTo>
                    <a:lnTo>
                      <a:pt x="328051" y="1051464"/>
                    </a:lnTo>
                    <a:cubicBezTo>
                      <a:pt x="347855" y="398288"/>
                      <a:pt x="137172" y="95902"/>
                      <a:pt x="23912" y="0"/>
                    </a:cubicBezTo>
                    <a:close/>
                  </a:path>
                </a:pathLst>
              </a:custGeom>
              <a:solidFill>
                <a:srgbClr val="ED898C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646" name="Google Shape;1646;p22"/>
              <p:cNvSpPr/>
              <p:nvPr/>
            </p:nvSpPr>
            <p:spPr>
              <a:xfrm flipH="1">
                <a:off x="6975086" y="4641901"/>
                <a:ext cx="1274317" cy="318668"/>
              </a:xfrm>
              <a:custGeom>
                <a:avLst/>
                <a:gdLst/>
                <a:ahLst/>
                <a:cxnLst/>
                <a:rect l="l" t="t" r="r" b="b"/>
                <a:pathLst>
                  <a:path w="1274317" h="318668" extrusionOk="0">
                    <a:moveTo>
                      <a:pt x="112608" y="0"/>
                    </a:moveTo>
                    <a:lnTo>
                      <a:pt x="80097" y="28726"/>
                    </a:lnTo>
                    <a:cubicBezTo>
                      <a:pt x="18980" y="90980"/>
                      <a:pt x="-4932" y="147337"/>
                      <a:pt x="834" y="196935"/>
                    </a:cubicBezTo>
                    <a:lnTo>
                      <a:pt x="2348" y="201593"/>
                    </a:lnTo>
                    <a:lnTo>
                      <a:pt x="24431" y="215183"/>
                    </a:lnTo>
                    <a:cubicBezTo>
                      <a:pt x="76884" y="241111"/>
                      <a:pt x="132711" y="262644"/>
                      <a:pt x="191742" y="279321"/>
                    </a:cubicBezTo>
                    <a:cubicBezTo>
                      <a:pt x="506581" y="368263"/>
                      <a:pt x="852984" y="302228"/>
                      <a:pt x="1158532" y="123565"/>
                    </a:cubicBezTo>
                    <a:lnTo>
                      <a:pt x="1274317" y="42415"/>
                    </a:lnTo>
                    <a:lnTo>
                      <a:pt x="1267742" y="45079"/>
                    </a:lnTo>
                    <a:cubicBezTo>
                      <a:pt x="952116" y="142345"/>
                      <a:pt x="615022" y="155975"/>
                      <a:pt x="296042" y="65863"/>
                    </a:cubicBezTo>
                    <a:cubicBezTo>
                      <a:pt x="256170" y="54598"/>
                      <a:pt x="217288" y="41913"/>
                      <a:pt x="179430" y="27877"/>
                    </a:cubicBezTo>
                    <a:close/>
                  </a:path>
                </a:pathLst>
              </a:custGeom>
              <a:solidFill>
                <a:srgbClr val="F7F4F8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</p:grpSp>
      <p:grpSp>
        <p:nvGrpSpPr>
          <p:cNvPr id="1647" name="Google Shape;1647;p22"/>
          <p:cNvGrpSpPr/>
          <p:nvPr/>
        </p:nvGrpSpPr>
        <p:grpSpPr>
          <a:xfrm rot="10800000">
            <a:off x="2739037" y="6516641"/>
            <a:ext cx="858028" cy="537195"/>
            <a:chOff x="6409674" y="5153106"/>
            <a:chExt cx="858028" cy="537195"/>
          </a:xfrm>
        </p:grpSpPr>
        <p:sp>
          <p:nvSpPr>
            <p:cNvPr id="1648" name="Google Shape;1648;p22"/>
            <p:cNvSpPr/>
            <p:nvPr/>
          </p:nvSpPr>
          <p:spPr>
            <a:xfrm>
              <a:off x="6409674" y="5153106"/>
              <a:ext cx="858028" cy="537195"/>
            </a:xfrm>
            <a:custGeom>
              <a:avLst/>
              <a:gdLst/>
              <a:ahLst/>
              <a:cxnLst/>
              <a:rect l="l" t="t" r="r" b="b"/>
              <a:pathLst>
                <a:path w="858028" h="537195" extrusionOk="0">
                  <a:moveTo>
                    <a:pt x="3309" y="216913"/>
                  </a:moveTo>
                  <a:cubicBezTo>
                    <a:pt x="-8976" y="315624"/>
                    <a:pt x="3703" y="425609"/>
                    <a:pt x="86037" y="472259"/>
                  </a:cubicBezTo>
                  <a:cubicBezTo>
                    <a:pt x="231042" y="554450"/>
                    <a:pt x="702864" y="556977"/>
                    <a:pt x="810704" y="489589"/>
                  </a:cubicBezTo>
                  <a:cubicBezTo>
                    <a:pt x="929747" y="415169"/>
                    <a:pt x="803600" y="37991"/>
                    <a:pt x="625654" y="52341"/>
                  </a:cubicBezTo>
                  <a:cubicBezTo>
                    <a:pt x="603486" y="27741"/>
                    <a:pt x="493643" y="-5465"/>
                    <a:pt x="468161" y="37824"/>
                  </a:cubicBezTo>
                  <a:cubicBezTo>
                    <a:pt x="443442" y="2259"/>
                    <a:pt x="299390" y="-20268"/>
                    <a:pt x="257280" y="26644"/>
                  </a:cubicBezTo>
                  <a:cubicBezTo>
                    <a:pt x="153854" y="24403"/>
                    <a:pt x="19409" y="112983"/>
                    <a:pt x="3317" y="216913"/>
                  </a:cubicBezTo>
                  <a:lnTo>
                    <a:pt x="3309" y="216913"/>
                  </a:lnTo>
                  <a:close/>
                </a:path>
              </a:pathLst>
            </a:custGeom>
            <a:solidFill>
              <a:srgbClr val="EDEBE8"/>
            </a:solidFill>
            <a:ln>
              <a:noFill/>
            </a:ln>
            <a:effectLst>
              <a:outerShdw blurRad="50800" dist="38100" dir="16200000" rotWithShape="0">
                <a:srgbClr val="000000">
                  <a:alpha val="9800"/>
                </a:srgbClr>
              </a:outerShdw>
            </a:effectLst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grpSp>
          <p:nvGrpSpPr>
            <p:cNvPr id="1649" name="Google Shape;1649;p22"/>
            <p:cNvGrpSpPr/>
            <p:nvPr/>
          </p:nvGrpSpPr>
          <p:grpSpPr>
            <a:xfrm>
              <a:off x="6626130" y="5175439"/>
              <a:ext cx="404359" cy="293651"/>
              <a:chOff x="6626130" y="5175439"/>
              <a:chExt cx="404359" cy="293651"/>
            </a:xfrm>
          </p:grpSpPr>
          <p:sp>
            <p:nvSpPr>
              <p:cNvPr id="1650" name="Google Shape;1650;p22"/>
              <p:cNvSpPr/>
              <p:nvPr/>
            </p:nvSpPr>
            <p:spPr>
              <a:xfrm>
                <a:off x="6822964" y="5190695"/>
                <a:ext cx="52820" cy="262854"/>
              </a:xfrm>
              <a:custGeom>
                <a:avLst/>
                <a:gdLst/>
                <a:ahLst/>
                <a:cxnLst/>
                <a:rect l="l" t="t" r="r" b="b"/>
                <a:pathLst>
                  <a:path w="52820" h="262854" extrusionOk="0">
                    <a:moveTo>
                      <a:pt x="52106" y="68"/>
                    </a:moveTo>
                    <a:cubicBezTo>
                      <a:pt x="28411" y="30890"/>
                      <a:pt x="-47575" y="98731"/>
                      <a:pt x="41403" y="262922"/>
                    </a:cubicBezTo>
                  </a:path>
                </a:pathLst>
              </a:custGeom>
              <a:noFill/>
              <a:ln w="11875" cap="flat" cmpd="sng">
                <a:solidFill>
                  <a:srgbClr val="BFBFBF"/>
                </a:solidFill>
                <a:prstDash val="solid"/>
                <a:miter lim="8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651" name="Google Shape;1651;p22"/>
              <p:cNvSpPr/>
              <p:nvPr/>
            </p:nvSpPr>
            <p:spPr>
              <a:xfrm>
                <a:off x="6626130" y="5175439"/>
                <a:ext cx="43323" cy="293651"/>
              </a:xfrm>
              <a:custGeom>
                <a:avLst/>
                <a:gdLst/>
                <a:ahLst/>
                <a:cxnLst/>
                <a:rect l="l" t="t" r="r" b="b"/>
                <a:pathLst>
                  <a:path w="43323" h="293651" extrusionOk="0">
                    <a:moveTo>
                      <a:pt x="41460" y="68"/>
                    </a:moveTo>
                    <a:cubicBezTo>
                      <a:pt x="-37794" y="89458"/>
                      <a:pt x="13671" y="242065"/>
                      <a:pt x="42609" y="293720"/>
                    </a:cubicBezTo>
                  </a:path>
                </a:pathLst>
              </a:custGeom>
              <a:noFill/>
              <a:ln w="11875" cap="flat" cmpd="sng">
                <a:solidFill>
                  <a:srgbClr val="BFBFBF"/>
                </a:solidFill>
                <a:prstDash val="solid"/>
                <a:miter lim="8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652" name="Google Shape;1652;p22"/>
              <p:cNvSpPr/>
              <p:nvPr/>
            </p:nvSpPr>
            <p:spPr>
              <a:xfrm>
                <a:off x="6982902" y="5210003"/>
                <a:ext cx="47586" cy="250148"/>
              </a:xfrm>
              <a:custGeom>
                <a:avLst/>
                <a:gdLst/>
                <a:ahLst/>
                <a:cxnLst/>
                <a:rect l="l" t="t" r="r" b="b"/>
                <a:pathLst>
                  <a:path w="47586" h="250148" extrusionOk="0">
                    <a:moveTo>
                      <a:pt x="46872" y="68"/>
                    </a:moveTo>
                    <a:cubicBezTo>
                      <a:pt x="6301" y="35157"/>
                      <a:pt x="-27286" y="126525"/>
                      <a:pt x="29280" y="250217"/>
                    </a:cubicBezTo>
                  </a:path>
                </a:pathLst>
              </a:custGeom>
              <a:noFill/>
              <a:ln w="11875" cap="flat" cmpd="sng">
                <a:solidFill>
                  <a:srgbClr val="BFBFBF"/>
                </a:solidFill>
                <a:prstDash val="solid"/>
                <a:miter lim="8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</p:grpSp>
      <p:grpSp>
        <p:nvGrpSpPr>
          <p:cNvPr id="1653" name="Google Shape;1653;p22"/>
          <p:cNvGrpSpPr/>
          <p:nvPr/>
        </p:nvGrpSpPr>
        <p:grpSpPr>
          <a:xfrm rot="10800000" flipH="1">
            <a:off x="341132" y="6514118"/>
            <a:ext cx="858028" cy="537195"/>
            <a:chOff x="7820759" y="5144529"/>
            <a:chExt cx="858028" cy="537195"/>
          </a:xfrm>
        </p:grpSpPr>
        <p:sp>
          <p:nvSpPr>
            <p:cNvPr id="1654" name="Google Shape;1654;p22"/>
            <p:cNvSpPr/>
            <p:nvPr/>
          </p:nvSpPr>
          <p:spPr>
            <a:xfrm flipH="1">
              <a:off x="7820759" y="5144529"/>
              <a:ext cx="858028" cy="537195"/>
            </a:xfrm>
            <a:custGeom>
              <a:avLst/>
              <a:gdLst/>
              <a:ahLst/>
              <a:cxnLst/>
              <a:rect l="l" t="t" r="r" b="b"/>
              <a:pathLst>
                <a:path w="858028" h="537195" extrusionOk="0">
                  <a:moveTo>
                    <a:pt x="3901" y="216910"/>
                  </a:moveTo>
                  <a:cubicBezTo>
                    <a:pt x="-8384" y="315620"/>
                    <a:pt x="4295" y="425606"/>
                    <a:pt x="86629" y="472255"/>
                  </a:cubicBezTo>
                  <a:cubicBezTo>
                    <a:pt x="231634" y="554447"/>
                    <a:pt x="703455" y="556973"/>
                    <a:pt x="811296" y="489585"/>
                  </a:cubicBezTo>
                  <a:cubicBezTo>
                    <a:pt x="930339" y="415165"/>
                    <a:pt x="804192" y="37987"/>
                    <a:pt x="626246" y="52337"/>
                  </a:cubicBezTo>
                  <a:cubicBezTo>
                    <a:pt x="604078" y="27737"/>
                    <a:pt x="494235" y="-5468"/>
                    <a:pt x="468753" y="37820"/>
                  </a:cubicBezTo>
                  <a:cubicBezTo>
                    <a:pt x="444034" y="2255"/>
                    <a:pt x="299982" y="-20272"/>
                    <a:pt x="257872" y="26641"/>
                  </a:cubicBezTo>
                  <a:cubicBezTo>
                    <a:pt x="154446" y="24399"/>
                    <a:pt x="20001" y="112979"/>
                    <a:pt x="3908" y="216910"/>
                  </a:cubicBezTo>
                  <a:lnTo>
                    <a:pt x="3901" y="216910"/>
                  </a:lnTo>
                  <a:close/>
                </a:path>
              </a:pathLst>
            </a:custGeom>
            <a:solidFill>
              <a:srgbClr val="EDEBE8"/>
            </a:solidFill>
            <a:ln>
              <a:noFill/>
            </a:ln>
            <a:effectLst>
              <a:outerShdw blurRad="50800" dist="38100" dir="16200000" rotWithShape="0">
                <a:srgbClr val="000000">
                  <a:alpha val="9800"/>
                </a:srgbClr>
              </a:outerShdw>
            </a:effectLst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grpSp>
          <p:nvGrpSpPr>
            <p:cNvPr id="1655" name="Google Shape;1655;p22"/>
            <p:cNvGrpSpPr/>
            <p:nvPr/>
          </p:nvGrpSpPr>
          <p:grpSpPr>
            <a:xfrm>
              <a:off x="8057973" y="5166862"/>
              <a:ext cx="404358" cy="293651"/>
              <a:chOff x="8057973" y="5166862"/>
              <a:chExt cx="404358" cy="293651"/>
            </a:xfrm>
          </p:grpSpPr>
          <p:sp>
            <p:nvSpPr>
              <p:cNvPr id="1656" name="Google Shape;1656;p22"/>
              <p:cNvSpPr/>
              <p:nvPr/>
            </p:nvSpPr>
            <p:spPr>
              <a:xfrm flipH="1">
                <a:off x="8212677" y="5182118"/>
                <a:ext cx="52820" cy="262854"/>
              </a:xfrm>
              <a:custGeom>
                <a:avLst/>
                <a:gdLst/>
                <a:ahLst/>
                <a:cxnLst/>
                <a:rect l="l" t="t" r="r" b="b"/>
                <a:pathLst>
                  <a:path w="52820" h="262854" extrusionOk="0">
                    <a:moveTo>
                      <a:pt x="52689" y="65"/>
                    </a:moveTo>
                    <a:cubicBezTo>
                      <a:pt x="28994" y="30886"/>
                      <a:pt x="-46992" y="98728"/>
                      <a:pt x="41986" y="262919"/>
                    </a:cubicBezTo>
                  </a:path>
                </a:pathLst>
              </a:custGeom>
              <a:noFill/>
              <a:ln w="11875" cap="flat" cmpd="sng">
                <a:solidFill>
                  <a:srgbClr val="BFBFBF"/>
                </a:solidFill>
                <a:prstDash val="solid"/>
                <a:miter lim="8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657" name="Google Shape;1657;p22"/>
              <p:cNvSpPr/>
              <p:nvPr/>
            </p:nvSpPr>
            <p:spPr>
              <a:xfrm flipH="1">
                <a:off x="8419008" y="5166862"/>
                <a:ext cx="43323" cy="293651"/>
              </a:xfrm>
              <a:custGeom>
                <a:avLst/>
                <a:gdLst/>
                <a:ahLst/>
                <a:cxnLst/>
                <a:rect l="l" t="t" r="r" b="b"/>
                <a:pathLst>
                  <a:path w="43323" h="293651" extrusionOk="0">
                    <a:moveTo>
                      <a:pt x="42212" y="65"/>
                    </a:moveTo>
                    <a:cubicBezTo>
                      <a:pt x="-37042" y="89455"/>
                      <a:pt x="14423" y="242061"/>
                      <a:pt x="43361" y="293716"/>
                    </a:cubicBezTo>
                  </a:path>
                </a:pathLst>
              </a:custGeom>
              <a:noFill/>
              <a:ln w="11875" cap="flat" cmpd="sng">
                <a:solidFill>
                  <a:srgbClr val="BFBFBF"/>
                </a:solidFill>
                <a:prstDash val="solid"/>
                <a:miter lim="8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658" name="Google Shape;1658;p22"/>
              <p:cNvSpPr/>
              <p:nvPr/>
            </p:nvSpPr>
            <p:spPr>
              <a:xfrm flipH="1">
                <a:off x="8057973" y="5201426"/>
                <a:ext cx="47586" cy="250148"/>
              </a:xfrm>
              <a:custGeom>
                <a:avLst/>
                <a:gdLst/>
                <a:ahLst/>
                <a:cxnLst/>
                <a:rect l="l" t="t" r="r" b="b"/>
                <a:pathLst>
                  <a:path w="47586" h="250148" extrusionOk="0">
                    <a:moveTo>
                      <a:pt x="47323" y="65"/>
                    </a:moveTo>
                    <a:cubicBezTo>
                      <a:pt x="6752" y="35153"/>
                      <a:pt x="-26835" y="126522"/>
                      <a:pt x="29731" y="250213"/>
                    </a:cubicBezTo>
                  </a:path>
                </a:pathLst>
              </a:custGeom>
              <a:noFill/>
              <a:ln w="11875" cap="flat" cmpd="sng">
                <a:solidFill>
                  <a:srgbClr val="BFBFBF"/>
                </a:solidFill>
                <a:prstDash val="solid"/>
                <a:miter lim="8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</p:grpSp>
      <p:sp>
        <p:nvSpPr>
          <p:cNvPr id="1659" name="Google Shape;1659;p22"/>
          <p:cNvSpPr/>
          <p:nvPr/>
        </p:nvSpPr>
        <p:spPr>
          <a:xfrm rot="10800000" flipH="1">
            <a:off x="-6" y="0"/>
            <a:ext cx="6766157" cy="1940136"/>
          </a:xfrm>
          <a:custGeom>
            <a:avLst/>
            <a:gdLst/>
            <a:ahLst/>
            <a:cxnLst/>
            <a:rect l="l" t="t" r="r" b="b"/>
            <a:pathLst>
              <a:path w="6766157" h="1940136" extrusionOk="0">
                <a:moveTo>
                  <a:pt x="6758920" y="1940136"/>
                </a:moveTo>
                <a:lnTo>
                  <a:pt x="5598602" y="1940136"/>
                </a:lnTo>
                <a:lnTo>
                  <a:pt x="4295461" y="1940136"/>
                </a:lnTo>
                <a:lnTo>
                  <a:pt x="4010846" y="1940136"/>
                </a:lnTo>
                <a:lnTo>
                  <a:pt x="0" y="1940136"/>
                </a:lnTo>
                <a:lnTo>
                  <a:pt x="0" y="146659"/>
                </a:lnTo>
                <a:lnTo>
                  <a:pt x="97316" y="194456"/>
                </a:lnTo>
                <a:lnTo>
                  <a:pt x="153819" y="230580"/>
                </a:lnTo>
                <a:lnTo>
                  <a:pt x="243523" y="152691"/>
                </a:lnTo>
                <a:cubicBezTo>
                  <a:pt x="379117" y="56290"/>
                  <a:pt x="542577" y="0"/>
                  <a:pt x="718531" y="0"/>
                </a:cubicBezTo>
                <a:cubicBezTo>
                  <a:pt x="953136" y="0"/>
                  <a:pt x="1165531" y="100071"/>
                  <a:pt x="1319275" y="261864"/>
                </a:cubicBezTo>
                <a:lnTo>
                  <a:pt x="1396739" y="360668"/>
                </a:lnTo>
                <a:lnTo>
                  <a:pt x="1411015" y="353431"/>
                </a:lnTo>
                <a:cubicBezTo>
                  <a:pt x="1586773" y="275199"/>
                  <a:pt x="1780009" y="231939"/>
                  <a:pt x="1982846" y="231939"/>
                </a:cubicBezTo>
                <a:cubicBezTo>
                  <a:pt x="2084265" y="231939"/>
                  <a:pt x="2183284" y="242754"/>
                  <a:pt x="2278917" y="263348"/>
                </a:cubicBezTo>
                <a:lnTo>
                  <a:pt x="2350349" y="282677"/>
                </a:lnTo>
                <a:lnTo>
                  <a:pt x="2384132" y="265551"/>
                </a:lnTo>
                <a:cubicBezTo>
                  <a:pt x="2539312" y="196478"/>
                  <a:pt x="2709924" y="158283"/>
                  <a:pt x="2889013" y="158283"/>
                </a:cubicBezTo>
                <a:cubicBezTo>
                  <a:pt x="3426281" y="158283"/>
                  <a:pt x="3887253" y="502042"/>
                  <a:pt x="4084160" y="991958"/>
                </a:cubicBezTo>
                <a:lnTo>
                  <a:pt x="4087699" y="1003954"/>
                </a:lnTo>
                <a:lnTo>
                  <a:pt x="4095849" y="1001292"/>
                </a:lnTo>
                <a:cubicBezTo>
                  <a:pt x="4133656" y="993150"/>
                  <a:pt x="4172802" y="988875"/>
                  <a:pt x="4212897" y="988875"/>
                </a:cubicBezTo>
                <a:cubicBezTo>
                  <a:pt x="4453465" y="988875"/>
                  <a:pt x="4659869" y="1142797"/>
                  <a:pt x="4748037" y="1362162"/>
                </a:cubicBezTo>
                <a:lnTo>
                  <a:pt x="4767931" y="1429608"/>
                </a:lnTo>
                <a:lnTo>
                  <a:pt x="4785464" y="1436867"/>
                </a:lnTo>
                <a:cubicBezTo>
                  <a:pt x="4853409" y="1475709"/>
                  <a:pt x="4911435" y="1531331"/>
                  <a:pt x="4954521" y="1598446"/>
                </a:cubicBezTo>
                <a:lnTo>
                  <a:pt x="4988689" y="1664691"/>
                </a:lnTo>
                <a:lnTo>
                  <a:pt x="5041579" y="1618768"/>
                </a:lnTo>
                <a:cubicBezTo>
                  <a:pt x="5129163" y="1556500"/>
                  <a:pt x="5234745" y="1520140"/>
                  <a:pt x="5348399" y="1520140"/>
                </a:cubicBezTo>
                <a:cubicBezTo>
                  <a:pt x="5462051" y="1520140"/>
                  <a:pt x="5567634" y="1556500"/>
                  <a:pt x="5655217" y="1618768"/>
                </a:cubicBezTo>
                <a:lnTo>
                  <a:pt x="5660017" y="1622935"/>
                </a:lnTo>
                <a:lnTo>
                  <a:pt x="5668994" y="1607591"/>
                </a:lnTo>
                <a:lnTo>
                  <a:pt x="5678154" y="1589830"/>
                </a:lnTo>
                <a:lnTo>
                  <a:pt x="5682407" y="1584662"/>
                </a:lnTo>
                <a:lnTo>
                  <a:pt x="5691683" y="1568805"/>
                </a:lnTo>
                <a:lnTo>
                  <a:pt x="5742245" y="1511946"/>
                </a:lnTo>
                <a:lnTo>
                  <a:pt x="5764221" y="1485240"/>
                </a:lnTo>
                <a:cubicBezTo>
                  <a:pt x="5829190" y="1423099"/>
                  <a:pt x="5908383" y="1377136"/>
                  <a:pt x="5996053" y="1353398"/>
                </a:cubicBezTo>
                <a:lnTo>
                  <a:pt x="6050501" y="1342435"/>
                </a:lnTo>
                <a:lnTo>
                  <a:pt x="6060380" y="1339590"/>
                </a:lnTo>
                <a:cubicBezTo>
                  <a:pt x="6098618" y="1332330"/>
                  <a:pt x="6138210" y="1328517"/>
                  <a:pt x="6178761" y="1328517"/>
                </a:cubicBezTo>
                <a:cubicBezTo>
                  <a:pt x="6503171" y="1328517"/>
                  <a:pt x="6766157" y="1572525"/>
                  <a:pt x="6766157" y="1873524"/>
                </a:cubicBezTo>
                <a:close/>
              </a:path>
            </a:pathLst>
          </a:custGeom>
          <a:solidFill>
            <a:srgbClr val="FFFFFF"/>
          </a:solidFill>
          <a:ln w="9525" cap="flat" cmpd="sng">
            <a:solidFill>
              <a:srgbClr val="FFFFFF"/>
            </a:solidFill>
            <a:prstDash val="solid"/>
            <a:miter lim="800000"/>
            <a:headEnd type="none" w="sm" len="sm"/>
            <a:tailEnd type="none" w="sm" len="sm"/>
          </a:ln>
          <a:effectLst>
            <a:outerShdw blurRad="50800" dist="38100" dir="5400000" algn="t" rotWithShape="0">
              <a:srgbClr val="000000">
                <a:alpha val="98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endParaRPr lang="en-GB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endParaRPr lang="en-GB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60D24-FEC4-416A-A720-CFA06BFF19AE}" type="datetimeFigureOut">
              <a:rPr lang="en-GB" smtClean="0"/>
              <a:pPr/>
              <a:t>15/04/2022</a:t>
            </a:fld>
            <a:endParaRPr lang="en-GB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DD4C3B-9C46-4829-93C1-F0FF631BC8EB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276827972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Just title">
  <p:cSld name="CUSTOM_18">
    <p:spTree>
      <p:nvGrpSpPr>
        <p:cNvPr id="1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p4"/>
          <p:cNvSpPr txBox="1">
            <a:spLocks noGrp="1"/>
          </p:cNvSpPr>
          <p:nvPr>
            <p:ph type="title"/>
          </p:nvPr>
        </p:nvSpPr>
        <p:spPr>
          <a:xfrm>
            <a:off x="415650" y="421105"/>
            <a:ext cx="11360700" cy="12306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7000"/>
              <a:buNone/>
              <a:defRPr sz="7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7000"/>
              <a:buNone/>
              <a:defRPr sz="7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7000"/>
              <a:buNone/>
              <a:defRPr sz="7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7000"/>
              <a:buNone/>
              <a:defRPr sz="7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7000"/>
              <a:buNone/>
              <a:defRPr sz="7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7000"/>
              <a:buNone/>
              <a:defRPr sz="7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7000"/>
              <a:buNone/>
              <a:defRPr sz="7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7000"/>
              <a:buNone/>
              <a:defRPr sz="7000"/>
            </a:lvl9pPr>
          </a:lstStyle>
          <a:p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003 Talking Points">
  <p:cSld name="CUSTOM_2">
    <p:spTree>
      <p:nvGrpSpPr>
        <p:cNvPr id="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Google Shape;202;p7"/>
          <p:cNvSpPr txBox="1">
            <a:spLocks noGrp="1"/>
          </p:cNvSpPr>
          <p:nvPr>
            <p:ph type="title"/>
          </p:nvPr>
        </p:nvSpPr>
        <p:spPr>
          <a:xfrm>
            <a:off x="415600" y="1050575"/>
            <a:ext cx="8080800" cy="7635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300"/>
              <a:buFont typeface="Aldrich"/>
              <a:buNone/>
              <a:defRPr sz="5700"/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300"/>
              <a:buFont typeface="Abril Fatface"/>
              <a:buNone/>
              <a:defRPr sz="43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300"/>
              <a:buFont typeface="Abril Fatface"/>
              <a:buNone/>
              <a:defRPr sz="43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300"/>
              <a:buFont typeface="Abril Fatface"/>
              <a:buNone/>
              <a:defRPr sz="43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300"/>
              <a:buFont typeface="Abril Fatface"/>
              <a:buNone/>
              <a:defRPr sz="43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300"/>
              <a:buFont typeface="Abril Fatface"/>
              <a:buNone/>
              <a:defRPr sz="43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300"/>
              <a:buFont typeface="Abril Fatface"/>
              <a:buNone/>
              <a:defRPr sz="43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300"/>
              <a:buFont typeface="Abril Fatface"/>
              <a:buNone/>
              <a:defRPr sz="43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300"/>
              <a:buFont typeface="Abril Fatface"/>
              <a:buNone/>
              <a:defRPr sz="43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9pPr>
          </a:lstStyle>
          <a:p>
            <a:endParaRPr/>
          </a:p>
        </p:txBody>
      </p:sp>
      <p:sp>
        <p:nvSpPr>
          <p:cNvPr id="203" name="Google Shape;203;p7"/>
          <p:cNvSpPr txBox="1">
            <a:spLocks noGrp="1"/>
          </p:cNvSpPr>
          <p:nvPr>
            <p:ph type="body" idx="1"/>
          </p:nvPr>
        </p:nvSpPr>
        <p:spPr>
          <a:xfrm>
            <a:off x="415600" y="2168850"/>
            <a:ext cx="8080800" cy="34875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Autofit/>
          </a:bodyPr>
          <a:lstStyle>
            <a:lvl1pPr marL="457200" lvl="0" indent="-368300" rtl="0">
              <a:spcBef>
                <a:spcPts val="0"/>
              </a:spcBef>
              <a:spcAft>
                <a:spcPts val="0"/>
              </a:spcAft>
              <a:buSzPts val="2200"/>
              <a:buChar char="●"/>
              <a:defRPr sz="2200"/>
            </a:lvl1pPr>
            <a:lvl2pPr marL="914400" lvl="1" indent="-368300" rtl="0">
              <a:spcBef>
                <a:spcPts val="2100"/>
              </a:spcBef>
              <a:spcAft>
                <a:spcPts val="0"/>
              </a:spcAft>
              <a:buSzPts val="2200"/>
              <a:buChar char="○"/>
              <a:defRPr sz="2200"/>
            </a:lvl2pPr>
            <a:lvl3pPr marL="1371600" lvl="2" indent="-368300" rtl="0">
              <a:spcBef>
                <a:spcPts val="2100"/>
              </a:spcBef>
              <a:spcAft>
                <a:spcPts val="0"/>
              </a:spcAft>
              <a:buSzPts val="2200"/>
              <a:buChar char="■"/>
              <a:defRPr sz="2200"/>
            </a:lvl3pPr>
            <a:lvl4pPr marL="1828800" lvl="3" indent="-368300" rtl="0">
              <a:spcBef>
                <a:spcPts val="2100"/>
              </a:spcBef>
              <a:spcAft>
                <a:spcPts val="0"/>
              </a:spcAft>
              <a:buSzPts val="2200"/>
              <a:buChar char="●"/>
              <a:defRPr sz="2200"/>
            </a:lvl4pPr>
            <a:lvl5pPr marL="2286000" lvl="4" indent="-368300" rtl="0">
              <a:spcBef>
                <a:spcPts val="2100"/>
              </a:spcBef>
              <a:spcAft>
                <a:spcPts val="0"/>
              </a:spcAft>
              <a:buSzPts val="2200"/>
              <a:buChar char="○"/>
              <a:defRPr sz="2200"/>
            </a:lvl5pPr>
            <a:lvl6pPr marL="2743200" lvl="5" indent="-368300" rtl="0">
              <a:spcBef>
                <a:spcPts val="2100"/>
              </a:spcBef>
              <a:spcAft>
                <a:spcPts val="0"/>
              </a:spcAft>
              <a:buSzPts val="2200"/>
              <a:buChar char="■"/>
              <a:defRPr sz="2200"/>
            </a:lvl6pPr>
            <a:lvl7pPr marL="3200400" lvl="6" indent="-368300" rtl="0">
              <a:spcBef>
                <a:spcPts val="2100"/>
              </a:spcBef>
              <a:spcAft>
                <a:spcPts val="0"/>
              </a:spcAft>
              <a:buSzPts val="2200"/>
              <a:buChar char="●"/>
              <a:defRPr sz="2200"/>
            </a:lvl7pPr>
            <a:lvl8pPr marL="3657600" lvl="7" indent="-368300" rtl="0">
              <a:spcBef>
                <a:spcPts val="2100"/>
              </a:spcBef>
              <a:spcAft>
                <a:spcPts val="0"/>
              </a:spcAft>
              <a:buSzPts val="2200"/>
              <a:buChar char="○"/>
              <a:defRPr sz="2200"/>
            </a:lvl8pPr>
            <a:lvl9pPr marL="4114800" lvl="8" indent="-368300" rtl="0">
              <a:spcBef>
                <a:spcPts val="2100"/>
              </a:spcBef>
              <a:spcAft>
                <a:spcPts val="2100"/>
              </a:spcAft>
              <a:buSzPts val="2200"/>
              <a:buChar char="■"/>
              <a:defRPr sz="2200"/>
            </a:lvl9pPr>
          </a:lstStyle>
          <a:p>
            <a:endParaRPr/>
          </a:p>
        </p:txBody>
      </p:sp>
      <p:grpSp>
        <p:nvGrpSpPr>
          <p:cNvPr id="204" name="Google Shape;204;p7"/>
          <p:cNvGrpSpPr/>
          <p:nvPr/>
        </p:nvGrpSpPr>
        <p:grpSpPr>
          <a:xfrm rot="-2715621" flipH="1">
            <a:off x="9389616" y="3511061"/>
            <a:ext cx="1591992" cy="1629835"/>
            <a:chOff x="8306300" y="1559148"/>
            <a:chExt cx="2379155" cy="2435708"/>
          </a:xfrm>
        </p:grpSpPr>
        <p:grpSp>
          <p:nvGrpSpPr>
            <p:cNvPr id="205" name="Google Shape;205;p7"/>
            <p:cNvGrpSpPr/>
            <p:nvPr/>
          </p:nvGrpSpPr>
          <p:grpSpPr>
            <a:xfrm rot="-858578">
              <a:off x="9524779" y="2545081"/>
              <a:ext cx="1125189" cy="428397"/>
              <a:chOff x="9698182" y="2541598"/>
              <a:chExt cx="1272205" cy="484371"/>
            </a:xfrm>
          </p:grpSpPr>
          <p:sp>
            <p:nvSpPr>
              <p:cNvPr id="206" name="Google Shape;206;p7"/>
              <p:cNvSpPr/>
              <p:nvPr/>
            </p:nvSpPr>
            <p:spPr>
              <a:xfrm>
                <a:off x="9698182" y="2715953"/>
                <a:ext cx="977508" cy="45634"/>
              </a:xfrm>
              <a:custGeom>
                <a:avLst/>
                <a:gdLst/>
                <a:ahLst/>
                <a:cxnLst/>
                <a:rect l="l" t="t" r="r" b="b"/>
                <a:pathLst>
                  <a:path w="1265382" h="231057" extrusionOk="0">
                    <a:moveTo>
                      <a:pt x="0" y="166402"/>
                    </a:moveTo>
                    <a:cubicBezTo>
                      <a:pt x="182418" y="85584"/>
                      <a:pt x="364836" y="4766"/>
                      <a:pt x="535709" y="148"/>
                    </a:cubicBezTo>
                    <a:cubicBezTo>
                      <a:pt x="706582" y="-4470"/>
                      <a:pt x="903624" y="100208"/>
                      <a:pt x="1025236" y="138693"/>
                    </a:cubicBezTo>
                    <a:cubicBezTo>
                      <a:pt x="1146848" y="177178"/>
                      <a:pt x="1206115" y="204117"/>
                      <a:pt x="1265382" y="231057"/>
                    </a:cubicBezTo>
                  </a:path>
                </a:pathLst>
              </a:custGeom>
              <a:noFill/>
              <a:ln w="19050" cap="flat" cmpd="sng">
                <a:solidFill>
                  <a:srgbClr val="FFFFFF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0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07" name="Google Shape;207;p7"/>
              <p:cNvSpPr/>
              <p:nvPr/>
            </p:nvSpPr>
            <p:spPr>
              <a:xfrm rot="-2932711">
                <a:off x="10640043" y="2633334"/>
                <a:ext cx="264560" cy="45864"/>
              </a:xfrm>
              <a:custGeom>
                <a:avLst/>
                <a:gdLst/>
                <a:ahLst/>
                <a:cxnLst/>
                <a:rect l="l" t="t" r="r" b="b"/>
                <a:pathLst>
                  <a:path w="1265382" h="231057" extrusionOk="0">
                    <a:moveTo>
                      <a:pt x="0" y="166402"/>
                    </a:moveTo>
                    <a:cubicBezTo>
                      <a:pt x="182418" y="85584"/>
                      <a:pt x="364836" y="4766"/>
                      <a:pt x="535709" y="148"/>
                    </a:cubicBezTo>
                    <a:cubicBezTo>
                      <a:pt x="706582" y="-4470"/>
                      <a:pt x="903624" y="100208"/>
                      <a:pt x="1025236" y="138693"/>
                    </a:cubicBezTo>
                    <a:cubicBezTo>
                      <a:pt x="1146848" y="177178"/>
                      <a:pt x="1206115" y="204117"/>
                      <a:pt x="1265382" y="231057"/>
                    </a:cubicBezTo>
                  </a:path>
                </a:pathLst>
              </a:custGeom>
              <a:noFill/>
              <a:ln w="19050" cap="flat" cmpd="sng">
                <a:solidFill>
                  <a:srgbClr val="FFFFFF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0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08" name="Google Shape;208;p7"/>
              <p:cNvSpPr/>
              <p:nvPr/>
            </p:nvSpPr>
            <p:spPr>
              <a:xfrm rot="-6493026">
                <a:off x="10581832" y="2870959"/>
                <a:ext cx="263100" cy="45667"/>
              </a:xfrm>
              <a:custGeom>
                <a:avLst/>
                <a:gdLst/>
                <a:ahLst/>
                <a:cxnLst/>
                <a:rect l="l" t="t" r="r" b="b"/>
                <a:pathLst>
                  <a:path w="1265382" h="231057" extrusionOk="0">
                    <a:moveTo>
                      <a:pt x="0" y="166402"/>
                    </a:moveTo>
                    <a:cubicBezTo>
                      <a:pt x="182418" y="85584"/>
                      <a:pt x="364836" y="4766"/>
                      <a:pt x="535709" y="148"/>
                    </a:cubicBezTo>
                    <a:cubicBezTo>
                      <a:pt x="706582" y="-4470"/>
                      <a:pt x="903624" y="100208"/>
                      <a:pt x="1025236" y="138693"/>
                    </a:cubicBezTo>
                    <a:cubicBezTo>
                      <a:pt x="1146848" y="177178"/>
                      <a:pt x="1206115" y="204117"/>
                      <a:pt x="1265382" y="231057"/>
                    </a:cubicBezTo>
                  </a:path>
                </a:pathLst>
              </a:custGeom>
              <a:noFill/>
              <a:ln w="19050" cap="flat" cmpd="sng">
                <a:solidFill>
                  <a:srgbClr val="FFFFFF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0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09" name="Google Shape;209;p7"/>
              <p:cNvSpPr/>
              <p:nvPr/>
            </p:nvSpPr>
            <p:spPr>
              <a:xfrm rot="-330329">
                <a:off x="10678936" y="2710935"/>
                <a:ext cx="263784" cy="45867"/>
              </a:xfrm>
              <a:custGeom>
                <a:avLst/>
                <a:gdLst/>
                <a:ahLst/>
                <a:cxnLst/>
                <a:rect l="l" t="t" r="r" b="b"/>
                <a:pathLst>
                  <a:path w="1265382" h="231057" extrusionOk="0">
                    <a:moveTo>
                      <a:pt x="0" y="166402"/>
                    </a:moveTo>
                    <a:cubicBezTo>
                      <a:pt x="182418" y="85584"/>
                      <a:pt x="364836" y="4766"/>
                      <a:pt x="535709" y="148"/>
                    </a:cubicBezTo>
                    <a:cubicBezTo>
                      <a:pt x="706582" y="-4470"/>
                      <a:pt x="903624" y="100208"/>
                      <a:pt x="1025236" y="138693"/>
                    </a:cubicBezTo>
                    <a:cubicBezTo>
                      <a:pt x="1146848" y="177178"/>
                      <a:pt x="1206115" y="204117"/>
                      <a:pt x="1265382" y="231057"/>
                    </a:cubicBezTo>
                  </a:path>
                </a:pathLst>
              </a:custGeom>
              <a:noFill/>
              <a:ln w="19050" cap="flat" cmpd="sng">
                <a:solidFill>
                  <a:srgbClr val="FFFFFF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0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10" name="Google Shape;210;p7"/>
              <p:cNvSpPr/>
              <p:nvPr/>
            </p:nvSpPr>
            <p:spPr>
              <a:xfrm rot="-9837603">
                <a:off x="10684705" y="2817257"/>
                <a:ext cx="263328" cy="45703"/>
              </a:xfrm>
              <a:custGeom>
                <a:avLst/>
                <a:gdLst/>
                <a:ahLst/>
                <a:cxnLst/>
                <a:rect l="l" t="t" r="r" b="b"/>
                <a:pathLst>
                  <a:path w="1265382" h="231057" extrusionOk="0">
                    <a:moveTo>
                      <a:pt x="0" y="166402"/>
                    </a:moveTo>
                    <a:cubicBezTo>
                      <a:pt x="182418" y="85584"/>
                      <a:pt x="364836" y="4766"/>
                      <a:pt x="535709" y="148"/>
                    </a:cubicBezTo>
                    <a:cubicBezTo>
                      <a:pt x="706582" y="-4470"/>
                      <a:pt x="903624" y="100208"/>
                      <a:pt x="1025236" y="138693"/>
                    </a:cubicBezTo>
                    <a:cubicBezTo>
                      <a:pt x="1146848" y="177178"/>
                      <a:pt x="1206115" y="204117"/>
                      <a:pt x="1265382" y="231057"/>
                    </a:cubicBezTo>
                  </a:path>
                </a:pathLst>
              </a:custGeom>
              <a:noFill/>
              <a:ln w="19050" cap="flat" cmpd="sng">
                <a:solidFill>
                  <a:srgbClr val="FFFFFF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0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11" name="Google Shape;211;p7"/>
              <p:cNvSpPr/>
              <p:nvPr/>
            </p:nvSpPr>
            <p:spPr>
              <a:xfrm>
                <a:off x="10839285" y="2560785"/>
                <a:ext cx="36000" cy="36000"/>
              </a:xfrm>
              <a:prstGeom prst="ellipse">
                <a:avLst/>
              </a:prstGeom>
              <a:noFill/>
              <a:ln w="12700" cap="flat" cmpd="sng">
                <a:solidFill>
                  <a:srgbClr val="FFFFFF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0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12" name="Google Shape;212;p7"/>
              <p:cNvSpPr/>
              <p:nvPr/>
            </p:nvSpPr>
            <p:spPr>
              <a:xfrm>
                <a:off x="10934387" y="2732802"/>
                <a:ext cx="36000" cy="36000"/>
              </a:xfrm>
              <a:prstGeom prst="ellipse">
                <a:avLst/>
              </a:prstGeom>
              <a:noFill/>
              <a:ln w="12700" cap="flat" cmpd="sng">
                <a:solidFill>
                  <a:srgbClr val="FFFFFF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0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13" name="Google Shape;213;p7"/>
              <p:cNvSpPr/>
              <p:nvPr/>
            </p:nvSpPr>
            <p:spPr>
              <a:xfrm>
                <a:off x="10907623" y="2853140"/>
                <a:ext cx="36000" cy="36000"/>
              </a:xfrm>
              <a:prstGeom prst="ellipse">
                <a:avLst/>
              </a:prstGeom>
              <a:noFill/>
              <a:ln w="12700" cap="flat" cmpd="sng">
                <a:solidFill>
                  <a:srgbClr val="FFFFFF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0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14" name="Google Shape;214;p7"/>
              <p:cNvSpPr/>
              <p:nvPr/>
            </p:nvSpPr>
            <p:spPr>
              <a:xfrm>
                <a:off x="10753642" y="2989112"/>
                <a:ext cx="36000" cy="36000"/>
              </a:xfrm>
              <a:prstGeom prst="ellipse">
                <a:avLst/>
              </a:prstGeom>
              <a:noFill/>
              <a:ln w="12700" cap="flat" cmpd="sng">
                <a:solidFill>
                  <a:srgbClr val="FFFFFF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0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215" name="Google Shape;215;p7"/>
            <p:cNvGrpSpPr/>
            <p:nvPr/>
          </p:nvGrpSpPr>
          <p:grpSpPr>
            <a:xfrm rot="-2509318">
              <a:off x="9340943" y="2206278"/>
              <a:ext cx="1272170" cy="484357"/>
              <a:chOff x="9698182" y="2541598"/>
              <a:chExt cx="1272205" cy="484371"/>
            </a:xfrm>
          </p:grpSpPr>
          <p:sp>
            <p:nvSpPr>
              <p:cNvPr id="216" name="Google Shape;216;p7"/>
              <p:cNvSpPr/>
              <p:nvPr/>
            </p:nvSpPr>
            <p:spPr>
              <a:xfrm>
                <a:off x="9698182" y="2715953"/>
                <a:ext cx="977508" cy="45634"/>
              </a:xfrm>
              <a:custGeom>
                <a:avLst/>
                <a:gdLst/>
                <a:ahLst/>
                <a:cxnLst/>
                <a:rect l="l" t="t" r="r" b="b"/>
                <a:pathLst>
                  <a:path w="1265382" h="231057" extrusionOk="0">
                    <a:moveTo>
                      <a:pt x="0" y="166402"/>
                    </a:moveTo>
                    <a:cubicBezTo>
                      <a:pt x="182418" y="85584"/>
                      <a:pt x="364836" y="4766"/>
                      <a:pt x="535709" y="148"/>
                    </a:cubicBezTo>
                    <a:cubicBezTo>
                      <a:pt x="706582" y="-4470"/>
                      <a:pt x="903624" y="100208"/>
                      <a:pt x="1025236" y="138693"/>
                    </a:cubicBezTo>
                    <a:cubicBezTo>
                      <a:pt x="1146848" y="177178"/>
                      <a:pt x="1206115" y="204117"/>
                      <a:pt x="1265382" y="231057"/>
                    </a:cubicBezTo>
                  </a:path>
                </a:pathLst>
              </a:custGeom>
              <a:noFill/>
              <a:ln w="19050" cap="flat" cmpd="sng">
                <a:solidFill>
                  <a:srgbClr val="FFFFFF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0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17" name="Google Shape;217;p7"/>
              <p:cNvSpPr/>
              <p:nvPr/>
            </p:nvSpPr>
            <p:spPr>
              <a:xfrm rot="-2932711">
                <a:off x="10640043" y="2633334"/>
                <a:ext cx="264560" cy="45864"/>
              </a:xfrm>
              <a:custGeom>
                <a:avLst/>
                <a:gdLst/>
                <a:ahLst/>
                <a:cxnLst/>
                <a:rect l="l" t="t" r="r" b="b"/>
                <a:pathLst>
                  <a:path w="1265382" h="231057" extrusionOk="0">
                    <a:moveTo>
                      <a:pt x="0" y="166402"/>
                    </a:moveTo>
                    <a:cubicBezTo>
                      <a:pt x="182418" y="85584"/>
                      <a:pt x="364836" y="4766"/>
                      <a:pt x="535709" y="148"/>
                    </a:cubicBezTo>
                    <a:cubicBezTo>
                      <a:pt x="706582" y="-4470"/>
                      <a:pt x="903624" y="100208"/>
                      <a:pt x="1025236" y="138693"/>
                    </a:cubicBezTo>
                    <a:cubicBezTo>
                      <a:pt x="1146848" y="177178"/>
                      <a:pt x="1206115" y="204117"/>
                      <a:pt x="1265382" y="231057"/>
                    </a:cubicBezTo>
                  </a:path>
                </a:pathLst>
              </a:custGeom>
              <a:noFill/>
              <a:ln w="19050" cap="flat" cmpd="sng">
                <a:solidFill>
                  <a:srgbClr val="FFFFFF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0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18" name="Google Shape;218;p7"/>
              <p:cNvSpPr/>
              <p:nvPr/>
            </p:nvSpPr>
            <p:spPr>
              <a:xfrm rot="-6493026">
                <a:off x="10581832" y="2870959"/>
                <a:ext cx="263100" cy="45667"/>
              </a:xfrm>
              <a:custGeom>
                <a:avLst/>
                <a:gdLst/>
                <a:ahLst/>
                <a:cxnLst/>
                <a:rect l="l" t="t" r="r" b="b"/>
                <a:pathLst>
                  <a:path w="1265382" h="231057" extrusionOk="0">
                    <a:moveTo>
                      <a:pt x="0" y="166402"/>
                    </a:moveTo>
                    <a:cubicBezTo>
                      <a:pt x="182418" y="85584"/>
                      <a:pt x="364836" y="4766"/>
                      <a:pt x="535709" y="148"/>
                    </a:cubicBezTo>
                    <a:cubicBezTo>
                      <a:pt x="706582" y="-4470"/>
                      <a:pt x="903624" y="100208"/>
                      <a:pt x="1025236" y="138693"/>
                    </a:cubicBezTo>
                    <a:cubicBezTo>
                      <a:pt x="1146848" y="177178"/>
                      <a:pt x="1206115" y="204117"/>
                      <a:pt x="1265382" y="231057"/>
                    </a:cubicBezTo>
                  </a:path>
                </a:pathLst>
              </a:custGeom>
              <a:noFill/>
              <a:ln w="19050" cap="flat" cmpd="sng">
                <a:solidFill>
                  <a:srgbClr val="FFFFFF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0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19" name="Google Shape;219;p7"/>
              <p:cNvSpPr/>
              <p:nvPr/>
            </p:nvSpPr>
            <p:spPr>
              <a:xfrm rot="-330329">
                <a:off x="10678936" y="2710935"/>
                <a:ext cx="263784" cy="45867"/>
              </a:xfrm>
              <a:custGeom>
                <a:avLst/>
                <a:gdLst/>
                <a:ahLst/>
                <a:cxnLst/>
                <a:rect l="l" t="t" r="r" b="b"/>
                <a:pathLst>
                  <a:path w="1265382" h="231057" extrusionOk="0">
                    <a:moveTo>
                      <a:pt x="0" y="166402"/>
                    </a:moveTo>
                    <a:cubicBezTo>
                      <a:pt x="182418" y="85584"/>
                      <a:pt x="364836" y="4766"/>
                      <a:pt x="535709" y="148"/>
                    </a:cubicBezTo>
                    <a:cubicBezTo>
                      <a:pt x="706582" y="-4470"/>
                      <a:pt x="903624" y="100208"/>
                      <a:pt x="1025236" y="138693"/>
                    </a:cubicBezTo>
                    <a:cubicBezTo>
                      <a:pt x="1146848" y="177178"/>
                      <a:pt x="1206115" y="204117"/>
                      <a:pt x="1265382" y="231057"/>
                    </a:cubicBezTo>
                  </a:path>
                </a:pathLst>
              </a:custGeom>
              <a:noFill/>
              <a:ln w="19050" cap="flat" cmpd="sng">
                <a:solidFill>
                  <a:srgbClr val="FFFFFF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0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20" name="Google Shape;220;p7"/>
              <p:cNvSpPr/>
              <p:nvPr/>
            </p:nvSpPr>
            <p:spPr>
              <a:xfrm rot="-9837603">
                <a:off x="10684705" y="2817257"/>
                <a:ext cx="263328" cy="45703"/>
              </a:xfrm>
              <a:custGeom>
                <a:avLst/>
                <a:gdLst/>
                <a:ahLst/>
                <a:cxnLst/>
                <a:rect l="l" t="t" r="r" b="b"/>
                <a:pathLst>
                  <a:path w="1265382" h="231057" extrusionOk="0">
                    <a:moveTo>
                      <a:pt x="0" y="166402"/>
                    </a:moveTo>
                    <a:cubicBezTo>
                      <a:pt x="182418" y="85584"/>
                      <a:pt x="364836" y="4766"/>
                      <a:pt x="535709" y="148"/>
                    </a:cubicBezTo>
                    <a:cubicBezTo>
                      <a:pt x="706582" y="-4470"/>
                      <a:pt x="903624" y="100208"/>
                      <a:pt x="1025236" y="138693"/>
                    </a:cubicBezTo>
                    <a:cubicBezTo>
                      <a:pt x="1146848" y="177178"/>
                      <a:pt x="1206115" y="204117"/>
                      <a:pt x="1265382" y="231057"/>
                    </a:cubicBezTo>
                  </a:path>
                </a:pathLst>
              </a:custGeom>
              <a:noFill/>
              <a:ln w="19050" cap="flat" cmpd="sng">
                <a:solidFill>
                  <a:srgbClr val="FFFFFF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0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21" name="Google Shape;221;p7"/>
              <p:cNvSpPr/>
              <p:nvPr/>
            </p:nvSpPr>
            <p:spPr>
              <a:xfrm>
                <a:off x="10839285" y="2560785"/>
                <a:ext cx="36000" cy="36000"/>
              </a:xfrm>
              <a:prstGeom prst="ellipse">
                <a:avLst/>
              </a:prstGeom>
              <a:noFill/>
              <a:ln w="12700" cap="flat" cmpd="sng">
                <a:solidFill>
                  <a:srgbClr val="FFFFFF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0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22" name="Google Shape;222;p7"/>
              <p:cNvSpPr/>
              <p:nvPr/>
            </p:nvSpPr>
            <p:spPr>
              <a:xfrm>
                <a:off x="10934387" y="2732802"/>
                <a:ext cx="36000" cy="36000"/>
              </a:xfrm>
              <a:prstGeom prst="ellipse">
                <a:avLst/>
              </a:prstGeom>
              <a:noFill/>
              <a:ln w="12700" cap="flat" cmpd="sng">
                <a:solidFill>
                  <a:srgbClr val="FFFFFF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0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23" name="Google Shape;223;p7"/>
              <p:cNvSpPr/>
              <p:nvPr/>
            </p:nvSpPr>
            <p:spPr>
              <a:xfrm>
                <a:off x="10907623" y="2853140"/>
                <a:ext cx="36000" cy="36000"/>
              </a:xfrm>
              <a:prstGeom prst="ellipse">
                <a:avLst/>
              </a:prstGeom>
              <a:noFill/>
              <a:ln w="12700" cap="flat" cmpd="sng">
                <a:solidFill>
                  <a:srgbClr val="FFFFFF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0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24" name="Google Shape;224;p7"/>
              <p:cNvSpPr/>
              <p:nvPr/>
            </p:nvSpPr>
            <p:spPr>
              <a:xfrm>
                <a:off x="10753642" y="2989112"/>
                <a:ext cx="36000" cy="36000"/>
              </a:xfrm>
              <a:prstGeom prst="ellipse">
                <a:avLst/>
              </a:prstGeom>
              <a:noFill/>
              <a:ln w="12700" cap="flat" cmpd="sng">
                <a:solidFill>
                  <a:srgbClr val="FFFFFF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0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225" name="Google Shape;225;p7"/>
            <p:cNvGrpSpPr/>
            <p:nvPr/>
          </p:nvGrpSpPr>
          <p:grpSpPr>
            <a:xfrm rot="-5846774">
              <a:off x="8798055" y="1979101"/>
              <a:ext cx="1272247" cy="484387"/>
              <a:chOff x="9698182" y="2541598"/>
              <a:chExt cx="1272205" cy="484371"/>
            </a:xfrm>
          </p:grpSpPr>
          <p:sp>
            <p:nvSpPr>
              <p:cNvPr id="226" name="Google Shape;226;p7"/>
              <p:cNvSpPr/>
              <p:nvPr/>
            </p:nvSpPr>
            <p:spPr>
              <a:xfrm>
                <a:off x="9698182" y="2715953"/>
                <a:ext cx="977508" cy="45634"/>
              </a:xfrm>
              <a:custGeom>
                <a:avLst/>
                <a:gdLst/>
                <a:ahLst/>
                <a:cxnLst/>
                <a:rect l="l" t="t" r="r" b="b"/>
                <a:pathLst>
                  <a:path w="1265382" h="231057" extrusionOk="0">
                    <a:moveTo>
                      <a:pt x="0" y="166402"/>
                    </a:moveTo>
                    <a:cubicBezTo>
                      <a:pt x="182418" y="85584"/>
                      <a:pt x="364836" y="4766"/>
                      <a:pt x="535709" y="148"/>
                    </a:cubicBezTo>
                    <a:cubicBezTo>
                      <a:pt x="706582" y="-4470"/>
                      <a:pt x="903624" y="100208"/>
                      <a:pt x="1025236" y="138693"/>
                    </a:cubicBezTo>
                    <a:cubicBezTo>
                      <a:pt x="1146848" y="177178"/>
                      <a:pt x="1206115" y="204117"/>
                      <a:pt x="1265382" y="231057"/>
                    </a:cubicBezTo>
                  </a:path>
                </a:pathLst>
              </a:custGeom>
              <a:noFill/>
              <a:ln w="19050" cap="flat" cmpd="sng">
                <a:solidFill>
                  <a:srgbClr val="FFFFFF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0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27" name="Google Shape;227;p7"/>
              <p:cNvSpPr/>
              <p:nvPr/>
            </p:nvSpPr>
            <p:spPr>
              <a:xfrm rot="-2932711">
                <a:off x="10640043" y="2633334"/>
                <a:ext cx="264560" cy="45864"/>
              </a:xfrm>
              <a:custGeom>
                <a:avLst/>
                <a:gdLst/>
                <a:ahLst/>
                <a:cxnLst/>
                <a:rect l="l" t="t" r="r" b="b"/>
                <a:pathLst>
                  <a:path w="1265382" h="231057" extrusionOk="0">
                    <a:moveTo>
                      <a:pt x="0" y="166402"/>
                    </a:moveTo>
                    <a:cubicBezTo>
                      <a:pt x="182418" y="85584"/>
                      <a:pt x="364836" y="4766"/>
                      <a:pt x="535709" y="148"/>
                    </a:cubicBezTo>
                    <a:cubicBezTo>
                      <a:pt x="706582" y="-4470"/>
                      <a:pt x="903624" y="100208"/>
                      <a:pt x="1025236" y="138693"/>
                    </a:cubicBezTo>
                    <a:cubicBezTo>
                      <a:pt x="1146848" y="177178"/>
                      <a:pt x="1206115" y="204117"/>
                      <a:pt x="1265382" y="231057"/>
                    </a:cubicBezTo>
                  </a:path>
                </a:pathLst>
              </a:custGeom>
              <a:noFill/>
              <a:ln w="19050" cap="flat" cmpd="sng">
                <a:solidFill>
                  <a:srgbClr val="FFFFFF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0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28" name="Google Shape;228;p7"/>
              <p:cNvSpPr/>
              <p:nvPr/>
            </p:nvSpPr>
            <p:spPr>
              <a:xfrm rot="-6493026">
                <a:off x="10581832" y="2870959"/>
                <a:ext cx="263100" cy="45667"/>
              </a:xfrm>
              <a:custGeom>
                <a:avLst/>
                <a:gdLst/>
                <a:ahLst/>
                <a:cxnLst/>
                <a:rect l="l" t="t" r="r" b="b"/>
                <a:pathLst>
                  <a:path w="1265382" h="231057" extrusionOk="0">
                    <a:moveTo>
                      <a:pt x="0" y="166402"/>
                    </a:moveTo>
                    <a:cubicBezTo>
                      <a:pt x="182418" y="85584"/>
                      <a:pt x="364836" y="4766"/>
                      <a:pt x="535709" y="148"/>
                    </a:cubicBezTo>
                    <a:cubicBezTo>
                      <a:pt x="706582" y="-4470"/>
                      <a:pt x="903624" y="100208"/>
                      <a:pt x="1025236" y="138693"/>
                    </a:cubicBezTo>
                    <a:cubicBezTo>
                      <a:pt x="1146848" y="177178"/>
                      <a:pt x="1206115" y="204117"/>
                      <a:pt x="1265382" y="231057"/>
                    </a:cubicBezTo>
                  </a:path>
                </a:pathLst>
              </a:custGeom>
              <a:noFill/>
              <a:ln w="19050" cap="flat" cmpd="sng">
                <a:solidFill>
                  <a:srgbClr val="FFFFFF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0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29" name="Google Shape;229;p7"/>
              <p:cNvSpPr/>
              <p:nvPr/>
            </p:nvSpPr>
            <p:spPr>
              <a:xfrm rot="-330329">
                <a:off x="10678936" y="2710935"/>
                <a:ext cx="263784" cy="45867"/>
              </a:xfrm>
              <a:custGeom>
                <a:avLst/>
                <a:gdLst/>
                <a:ahLst/>
                <a:cxnLst/>
                <a:rect l="l" t="t" r="r" b="b"/>
                <a:pathLst>
                  <a:path w="1265382" h="231057" extrusionOk="0">
                    <a:moveTo>
                      <a:pt x="0" y="166402"/>
                    </a:moveTo>
                    <a:cubicBezTo>
                      <a:pt x="182418" y="85584"/>
                      <a:pt x="364836" y="4766"/>
                      <a:pt x="535709" y="148"/>
                    </a:cubicBezTo>
                    <a:cubicBezTo>
                      <a:pt x="706582" y="-4470"/>
                      <a:pt x="903624" y="100208"/>
                      <a:pt x="1025236" y="138693"/>
                    </a:cubicBezTo>
                    <a:cubicBezTo>
                      <a:pt x="1146848" y="177178"/>
                      <a:pt x="1206115" y="204117"/>
                      <a:pt x="1265382" y="231057"/>
                    </a:cubicBezTo>
                  </a:path>
                </a:pathLst>
              </a:custGeom>
              <a:noFill/>
              <a:ln w="19050" cap="flat" cmpd="sng">
                <a:solidFill>
                  <a:srgbClr val="FFFFFF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0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30" name="Google Shape;230;p7"/>
              <p:cNvSpPr/>
              <p:nvPr/>
            </p:nvSpPr>
            <p:spPr>
              <a:xfrm rot="-9837603">
                <a:off x="10684705" y="2817257"/>
                <a:ext cx="263328" cy="45703"/>
              </a:xfrm>
              <a:custGeom>
                <a:avLst/>
                <a:gdLst/>
                <a:ahLst/>
                <a:cxnLst/>
                <a:rect l="l" t="t" r="r" b="b"/>
                <a:pathLst>
                  <a:path w="1265382" h="231057" extrusionOk="0">
                    <a:moveTo>
                      <a:pt x="0" y="166402"/>
                    </a:moveTo>
                    <a:cubicBezTo>
                      <a:pt x="182418" y="85584"/>
                      <a:pt x="364836" y="4766"/>
                      <a:pt x="535709" y="148"/>
                    </a:cubicBezTo>
                    <a:cubicBezTo>
                      <a:pt x="706582" y="-4470"/>
                      <a:pt x="903624" y="100208"/>
                      <a:pt x="1025236" y="138693"/>
                    </a:cubicBezTo>
                    <a:cubicBezTo>
                      <a:pt x="1146848" y="177178"/>
                      <a:pt x="1206115" y="204117"/>
                      <a:pt x="1265382" y="231057"/>
                    </a:cubicBezTo>
                  </a:path>
                </a:pathLst>
              </a:custGeom>
              <a:noFill/>
              <a:ln w="19050" cap="flat" cmpd="sng">
                <a:solidFill>
                  <a:srgbClr val="FFFFFF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0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31" name="Google Shape;231;p7"/>
              <p:cNvSpPr/>
              <p:nvPr/>
            </p:nvSpPr>
            <p:spPr>
              <a:xfrm>
                <a:off x="10839285" y="2560785"/>
                <a:ext cx="36000" cy="36000"/>
              </a:xfrm>
              <a:prstGeom prst="ellipse">
                <a:avLst/>
              </a:prstGeom>
              <a:noFill/>
              <a:ln w="12700" cap="flat" cmpd="sng">
                <a:solidFill>
                  <a:srgbClr val="FFFFFF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0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32" name="Google Shape;232;p7"/>
              <p:cNvSpPr/>
              <p:nvPr/>
            </p:nvSpPr>
            <p:spPr>
              <a:xfrm>
                <a:off x="10934387" y="2732802"/>
                <a:ext cx="36000" cy="36000"/>
              </a:xfrm>
              <a:prstGeom prst="ellipse">
                <a:avLst/>
              </a:prstGeom>
              <a:noFill/>
              <a:ln w="12700" cap="flat" cmpd="sng">
                <a:solidFill>
                  <a:srgbClr val="FFFFFF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0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33" name="Google Shape;233;p7"/>
              <p:cNvSpPr/>
              <p:nvPr/>
            </p:nvSpPr>
            <p:spPr>
              <a:xfrm>
                <a:off x="10907623" y="2853140"/>
                <a:ext cx="36000" cy="36000"/>
              </a:xfrm>
              <a:prstGeom prst="ellipse">
                <a:avLst/>
              </a:prstGeom>
              <a:noFill/>
              <a:ln w="12700" cap="flat" cmpd="sng">
                <a:solidFill>
                  <a:srgbClr val="FFFFFF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0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34" name="Google Shape;234;p7"/>
              <p:cNvSpPr/>
              <p:nvPr/>
            </p:nvSpPr>
            <p:spPr>
              <a:xfrm>
                <a:off x="10753642" y="2989112"/>
                <a:ext cx="36000" cy="36000"/>
              </a:xfrm>
              <a:prstGeom prst="ellipse">
                <a:avLst/>
              </a:prstGeom>
              <a:noFill/>
              <a:ln w="12700" cap="flat" cmpd="sng">
                <a:solidFill>
                  <a:srgbClr val="FFFFFF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0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235" name="Google Shape;235;p7"/>
            <p:cNvGrpSpPr/>
            <p:nvPr/>
          </p:nvGrpSpPr>
          <p:grpSpPr>
            <a:xfrm rot="-10643600">
              <a:off x="8316137" y="2567372"/>
              <a:ext cx="1208445" cy="460095"/>
              <a:chOff x="9698182" y="2541598"/>
              <a:chExt cx="1272205" cy="484371"/>
            </a:xfrm>
          </p:grpSpPr>
          <p:sp>
            <p:nvSpPr>
              <p:cNvPr id="236" name="Google Shape;236;p7"/>
              <p:cNvSpPr/>
              <p:nvPr/>
            </p:nvSpPr>
            <p:spPr>
              <a:xfrm>
                <a:off x="9698182" y="2715953"/>
                <a:ext cx="977508" cy="45634"/>
              </a:xfrm>
              <a:custGeom>
                <a:avLst/>
                <a:gdLst/>
                <a:ahLst/>
                <a:cxnLst/>
                <a:rect l="l" t="t" r="r" b="b"/>
                <a:pathLst>
                  <a:path w="1265382" h="231057" extrusionOk="0">
                    <a:moveTo>
                      <a:pt x="0" y="166402"/>
                    </a:moveTo>
                    <a:cubicBezTo>
                      <a:pt x="182418" y="85584"/>
                      <a:pt x="364836" y="4766"/>
                      <a:pt x="535709" y="148"/>
                    </a:cubicBezTo>
                    <a:cubicBezTo>
                      <a:pt x="706582" y="-4470"/>
                      <a:pt x="903624" y="100208"/>
                      <a:pt x="1025236" y="138693"/>
                    </a:cubicBezTo>
                    <a:cubicBezTo>
                      <a:pt x="1146848" y="177178"/>
                      <a:pt x="1206115" y="204117"/>
                      <a:pt x="1265382" y="231057"/>
                    </a:cubicBezTo>
                  </a:path>
                </a:pathLst>
              </a:custGeom>
              <a:noFill/>
              <a:ln w="19050" cap="flat" cmpd="sng">
                <a:solidFill>
                  <a:srgbClr val="FFFFFF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0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37" name="Google Shape;237;p7"/>
              <p:cNvSpPr/>
              <p:nvPr/>
            </p:nvSpPr>
            <p:spPr>
              <a:xfrm rot="-2932711">
                <a:off x="10640043" y="2633334"/>
                <a:ext cx="264560" cy="45864"/>
              </a:xfrm>
              <a:custGeom>
                <a:avLst/>
                <a:gdLst/>
                <a:ahLst/>
                <a:cxnLst/>
                <a:rect l="l" t="t" r="r" b="b"/>
                <a:pathLst>
                  <a:path w="1265382" h="231057" extrusionOk="0">
                    <a:moveTo>
                      <a:pt x="0" y="166402"/>
                    </a:moveTo>
                    <a:cubicBezTo>
                      <a:pt x="182418" y="85584"/>
                      <a:pt x="364836" y="4766"/>
                      <a:pt x="535709" y="148"/>
                    </a:cubicBezTo>
                    <a:cubicBezTo>
                      <a:pt x="706582" y="-4470"/>
                      <a:pt x="903624" y="100208"/>
                      <a:pt x="1025236" y="138693"/>
                    </a:cubicBezTo>
                    <a:cubicBezTo>
                      <a:pt x="1146848" y="177178"/>
                      <a:pt x="1206115" y="204117"/>
                      <a:pt x="1265382" y="231057"/>
                    </a:cubicBezTo>
                  </a:path>
                </a:pathLst>
              </a:custGeom>
              <a:noFill/>
              <a:ln w="19050" cap="flat" cmpd="sng">
                <a:solidFill>
                  <a:srgbClr val="FFFFFF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0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38" name="Google Shape;238;p7"/>
              <p:cNvSpPr/>
              <p:nvPr/>
            </p:nvSpPr>
            <p:spPr>
              <a:xfrm rot="-6493026">
                <a:off x="10581832" y="2870959"/>
                <a:ext cx="263100" cy="45667"/>
              </a:xfrm>
              <a:custGeom>
                <a:avLst/>
                <a:gdLst/>
                <a:ahLst/>
                <a:cxnLst/>
                <a:rect l="l" t="t" r="r" b="b"/>
                <a:pathLst>
                  <a:path w="1265382" h="231057" extrusionOk="0">
                    <a:moveTo>
                      <a:pt x="0" y="166402"/>
                    </a:moveTo>
                    <a:cubicBezTo>
                      <a:pt x="182418" y="85584"/>
                      <a:pt x="364836" y="4766"/>
                      <a:pt x="535709" y="148"/>
                    </a:cubicBezTo>
                    <a:cubicBezTo>
                      <a:pt x="706582" y="-4470"/>
                      <a:pt x="903624" y="100208"/>
                      <a:pt x="1025236" y="138693"/>
                    </a:cubicBezTo>
                    <a:cubicBezTo>
                      <a:pt x="1146848" y="177178"/>
                      <a:pt x="1206115" y="204117"/>
                      <a:pt x="1265382" y="231057"/>
                    </a:cubicBezTo>
                  </a:path>
                </a:pathLst>
              </a:custGeom>
              <a:noFill/>
              <a:ln w="19050" cap="flat" cmpd="sng">
                <a:solidFill>
                  <a:srgbClr val="FFFFFF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0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39" name="Google Shape;239;p7"/>
              <p:cNvSpPr/>
              <p:nvPr/>
            </p:nvSpPr>
            <p:spPr>
              <a:xfrm rot="-330329">
                <a:off x="10678936" y="2710935"/>
                <a:ext cx="263784" cy="45867"/>
              </a:xfrm>
              <a:custGeom>
                <a:avLst/>
                <a:gdLst/>
                <a:ahLst/>
                <a:cxnLst/>
                <a:rect l="l" t="t" r="r" b="b"/>
                <a:pathLst>
                  <a:path w="1265382" h="231057" extrusionOk="0">
                    <a:moveTo>
                      <a:pt x="0" y="166402"/>
                    </a:moveTo>
                    <a:cubicBezTo>
                      <a:pt x="182418" y="85584"/>
                      <a:pt x="364836" y="4766"/>
                      <a:pt x="535709" y="148"/>
                    </a:cubicBezTo>
                    <a:cubicBezTo>
                      <a:pt x="706582" y="-4470"/>
                      <a:pt x="903624" y="100208"/>
                      <a:pt x="1025236" y="138693"/>
                    </a:cubicBezTo>
                    <a:cubicBezTo>
                      <a:pt x="1146848" y="177178"/>
                      <a:pt x="1206115" y="204117"/>
                      <a:pt x="1265382" y="231057"/>
                    </a:cubicBezTo>
                  </a:path>
                </a:pathLst>
              </a:custGeom>
              <a:noFill/>
              <a:ln w="19050" cap="flat" cmpd="sng">
                <a:solidFill>
                  <a:srgbClr val="FFFFFF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0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40" name="Google Shape;240;p7"/>
              <p:cNvSpPr/>
              <p:nvPr/>
            </p:nvSpPr>
            <p:spPr>
              <a:xfrm rot="-9837603">
                <a:off x="10684705" y="2817257"/>
                <a:ext cx="263328" cy="45703"/>
              </a:xfrm>
              <a:custGeom>
                <a:avLst/>
                <a:gdLst/>
                <a:ahLst/>
                <a:cxnLst/>
                <a:rect l="l" t="t" r="r" b="b"/>
                <a:pathLst>
                  <a:path w="1265382" h="231057" extrusionOk="0">
                    <a:moveTo>
                      <a:pt x="0" y="166402"/>
                    </a:moveTo>
                    <a:cubicBezTo>
                      <a:pt x="182418" y="85584"/>
                      <a:pt x="364836" y="4766"/>
                      <a:pt x="535709" y="148"/>
                    </a:cubicBezTo>
                    <a:cubicBezTo>
                      <a:pt x="706582" y="-4470"/>
                      <a:pt x="903624" y="100208"/>
                      <a:pt x="1025236" y="138693"/>
                    </a:cubicBezTo>
                    <a:cubicBezTo>
                      <a:pt x="1146848" y="177178"/>
                      <a:pt x="1206115" y="204117"/>
                      <a:pt x="1265382" y="231057"/>
                    </a:cubicBezTo>
                  </a:path>
                </a:pathLst>
              </a:custGeom>
              <a:noFill/>
              <a:ln w="19050" cap="flat" cmpd="sng">
                <a:solidFill>
                  <a:srgbClr val="FFFFFF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0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41" name="Google Shape;241;p7"/>
              <p:cNvSpPr/>
              <p:nvPr/>
            </p:nvSpPr>
            <p:spPr>
              <a:xfrm>
                <a:off x="10839285" y="2560785"/>
                <a:ext cx="36000" cy="36000"/>
              </a:xfrm>
              <a:prstGeom prst="ellipse">
                <a:avLst/>
              </a:prstGeom>
              <a:noFill/>
              <a:ln w="12700" cap="flat" cmpd="sng">
                <a:solidFill>
                  <a:srgbClr val="FFFFFF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0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42" name="Google Shape;242;p7"/>
              <p:cNvSpPr/>
              <p:nvPr/>
            </p:nvSpPr>
            <p:spPr>
              <a:xfrm>
                <a:off x="10934387" y="2732802"/>
                <a:ext cx="36000" cy="36000"/>
              </a:xfrm>
              <a:prstGeom prst="ellipse">
                <a:avLst/>
              </a:prstGeom>
              <a:noFill/>
              <a:ln w="12700" cap="flat" cmpd="sng">
                <a:solidFill>
                  <a:srgbClr val="FFFFFF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0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43" name="Google Shape;243;p7"/>
              <p:cNvSpPr/>
              <p:nvPr/>
            </p:nvSpPr>
            <p:spPr>
              <a:xfrm>
                <a:off x="10907623" y="2853140"/>
                <a:ext cx="36000" cy="36000"/>
              </a:xfrm>
              <a:prstGeom prst="ellipse">
                <a:avLst/>
              </a:prstGeom>
              <a:noFill/>
              <a:ln w="12700" cap="flat" cmpd="sng">
                <a:solidFill>
                  <a:srgbClr val="FFFFFF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0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44" name="Google Shape;244;p7"/>
              <p:cNvSpPr/>
              <p:nvPr/>
            </p:nvSpPr>
            <p:spPr>
              <a:xfrm>
                <a:off x="10753642" y="2989112"/>
                <a:ext cx="36000" cy="36000"/>
              </a:xfrm>
              <a:prstGeom prst="ellipse">
                <a:avLst/>
              </a:prstGeom>
              <a:noFill/>
              <a:ln w="12700" cap="flat" cmpd="sng">
                <a:solidFill>
                  <a:srgbClr val="FFFFFF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0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245" name="Google Shape;245;p7"/>
            <p:cNvGrpSpPr/>
            <p:nvPr/>
          </p:nvGrpSpPr>
          <p:grpSpPr>
            <a:xfrm rot="7867437">
              <a:off x="8516013" y="3034562"/>
              <a:ext cx="1272224" cy="484378"/>
              <a:chOff x="9698182" y="2541598"/>
              <a:chExt cx="1272205" cy="484371"/>
            </a:xfrm>
          </p:grpSpPr>
          <p:sp>
            <p:nvSpPr>
              <p:cNvPr id="246" name="Google Shape;246;p7"/>
              <p:cNvSpPr/>
              <p:nvPr/>
            </p:nvSpPr>
            <p:spPr>
              <a:xfrm>
                <a:off x="9698182" y="2715953"/>
                <a:ext cx="977508" cy="45634"/>
              </a:xfrm>
              <a:custGeom>
                <a:avLst/>
                <a:gdLst/>
                <a:ahLst/>
                <a:cxnLst/>
                <a:rect l="l" t="t" r="r" b="b"/>
                <a:pathLst>
                  <a:path w="1265382" h="231057" extrusionOk="0">
                    <a:moveTo>
                      <a:pt x="0" y="166402"/>
                    </a:moveTo>
                    <a:cubicBezTo>
                      <a:pt x="182418" y="85584"/>
                      <a:pt x="364836" y="4766"/>
                      <a:pt x="535709" y="148"/>
                    </a:cubicBezTo>
                    <a:cubicBezTo>
                      <a:pt x="706582" y="-4470"/>
                      <a:pt x="903624" y="100208"/>
                      <a:pt x="1025236" y="138693"/>
                    </a:cubicBezTo>
                    <a:cubicBezTo>
                      <a:pt x="1146848" y="177178"/>
                      <a:pt x="1206115" y="204117"/>
                      <a:pt x="1265382" y="231057"/>
                    </a:cubicBezTo>
                  </a:path>
                </a:pathLst>
              </a:custGeom>
              <a:noFill/>
              <a:ln w="19050" cap="flat" cmpd="sng">
                <a:solidFill>
                  <a:srgbClr val="FFFFFF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0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47" name="Google Shape;247;p7"/>
              <p:cNvSpPr/>
              <p:nvPr/>
            </p:nvSpPr>
            <p:spPr>
              <a:xfrm rot="-2932711">
                <a:off x="10640043" y="2633334"/>
                <a:ext cx="264560" cy="45864"/>
              </a:xfrm>
              <a:custGeom>
                <a:avLst/>
                <a:gdLst/>
                <a:ahLst/>
                <a:cxnLst/>
                <a:rect l="l" t="t" r="r" b="b"/>
                <a:pathLst>
                  <a:path w="1265382" h="231057" extrusionOk="0">
                    <a:moveTo>
                      <a:pt x="0" y="166402"/>
                    </a:moveTo>
                    <a:cubicBezTo>
                      <a:pt x="182418" y="85584"/>
                      <a:pt x="364836" y="4766"/>
                      <a:pt x="535709" y="148"/>
                    </a:cubicBezTo>
                    <a:cubicBezTo>
                      <a:pt x="706582" y="-4470"/>
                      <a:pt x="903624" y="100208"/>
                      <a:pt x="1025236" y="138693"/>
                    </a:cubicBezTo>
                    <a:cubicBezTo>
                      <a:pt x="1146848" y="177178"/>
                      <a:pt x="1206115" y="204117"/>
                      <a:pt x="1265382" y="231057"/>
                    </a:cubicBezTo>
                  </a:path>
                </a:pathLst>
              </a:custGeom>
              <a:noFill/>
              <a:ln w="19050" cap="flat" cmpd="sng">
                <a:solidFill>
                  <a:srgbClr val="FFFFFF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0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48" name="Google Shape;248;p7"/>
              <p:cNvSpPr/>
              <p:nvPr/>
            </p:nvSpPr>
            <p:spPr>
              <a:xfrm rot="-6493026">
                <a:off x="10581832" y="2870959"/>
                <a:ext cx="263100" cy="45667"/>
              </a:xfrm>
              <a:custGeom>
                <a:avLst/>
                <a:gdLst/>
                <a:ahLst/>
                <a:cxnLst/>
                <a:rect l="l" t="t" r="r" b="b"/>
                <a:pathLst>
                  <a:path w="1265382" h="231057" extrusionOk="0">
                    <a:moveTo>
                      <a:pt x="0" y="166402"/>
                    </a:moveTo>
                    <a:cubicBezTo>
                      <a:pt x="182418" y="85584"/>
                      <a:pt x="364836" y="4766"/>
                      <a:pt x="535709" y="148"/>
                    </a:cubicBezTo>
                    <a:cubicBezTo>
                      <a:pt x="706582" y="-4470"/>
                      <a:pt x="903624" y="100208"/>
                      <a:pt x="1025236" y="138693"/>
                    </a:cubicBezTo>
                    <a:cubicBezTo>
                      <a:pt x="1146848" y="177178"/>
                      <a:pt x="1206115" y="204117"/>
                      <a:pt x="1265382" y="231057"/>
                    </a:cubicBezTo>
                  </a:path>
                </a:pathLst>
              </a:custGeom>
              <a:noFill/>
              <a:ln w="19050" cap="flat" cmpd="sng">
                <a:solidFill>
                  <a:srgbClr val="FFFFFF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0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49" name="Google Shape;249;p7"/>
              <p:cNvSpPr/>
              <p:nvPr/>
            </p:nvSpPr>
            <p:spPr>
              <a:xfrm rot="-330329">
                <a:off x="10678936" y="2710935"/>
                <a:ext cx="263784" cy="45867"/>
              </a:xfrm>
              <a:custGeom>
                <a:avLst/>
                <a:gdLst/>
                <a:ahLst/>
                <a:cxnLst/>
                <a:rect l="l" t="t" r="r" b="b"/>
                <a:pathLst>
                  <a:path w="1265382" h="231057" extrusionOk="0">
                    <a:moveTo>
                      <a:pt x="0" y="166402"/>
                    </a:moveTo>
                    <a:cubicBezTo>
                      <a:pt x="182418" y="85584"/>
                      <a:pt x="364836" y="4766"/>
                      <a:pt x="535709" y="148"/>
                    </a:cubicBezTo>
                    <a:cubicBezTo>
                      <a:pt x="706582" y="-4470"/>
                      <a:pt x="903624" y="100208"/>
                      <a:pt x="1025236" y="138693"/>
                    </a:cubicBezTo>
                    <a:cubicBezTo>
                      <a:pt x="1146848" y="177178"/>
                      <a:pt x="1206115" y="204117"/>
                      <a:pt x="1265382" y="231057"/>
                    </a:cubicBezTo>
                  </a:path>
                </a:pathLst>
              </a:custGeom>
              <a:noFill/>
              <a:ln w="19050" cap="flat" cmpd="sng">
                <a:solidFill>
                  <a:srgbClr val="FFFFFF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0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50" name="Google Shape;250;p7"/>
              <p:cNvSpPr/>
              <p:nvPr/>
            </p:nvSpPr>
            <p:spPr>
              <a:xfrm rot="-9837603">
                <a:off x="10684705" y="2817257"/>
                <a:ext cx="263328" cy="45703"/>
              </a:xfrm>
              <a:custGeom>
                <a:avLst/>
                <a:gdLst/>
                <a:ahLst/>
                <a:cxnLst/>
                <a:rect l="l" t="t" r="r" b="b"/>
                <a:pathLst>
                  <a:path w="1265382" h="231057" extrusionOk="0">
                    <a:moveTo>
                      <a:pt x="0" y="166402"/>
                    </a:moveTo>
                    <a:cubicBezTo>
                      <a:pt x="182418" y="85584"/>
                      <a:pt x="364836" y="4766"/>
                      <a:pt x="535709" y="148"/>
                    </a:cubicBezTo>
                    <a:cubicBezTo>
                      <a:pt x="706582" y="-4470"/>
                      <a:pt x="903624" y="100208"/>
                      <a:pt x="1025236" y="138693"/>
                    </a:cubicBezTo>
                    <a:cubicBezTo>
                      <a:pt x="1146848" y="177178"/>
                      <a:pt x="1206115" y="204117"/>
                      <a:pt x="1265382" y="231057"/>
                    </a:cubicBezTo>
                  </a:path>
                </a:pathLst>
              </a:custGeom>
              <a:noFill/>
              <a:ln w="19050" cap="flat" cmpd="sng">
                <a:solidFill>
                  <a:srgbClr val="FFFFFF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0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51" name="Google Shape;251;p7"/>
              <p:cNvSpPr/>
              <p:nvPr/>
            </p:nvSpPr>
            <p:spPr>
              <a:xfrm>
                <a:off x="10839285" y="2560785"/>
                <a:ext cx="36000" cy="36000"/>
              </a:xfrm>
              <a:prstGeom prst="ellipse">
                <a:avLst/>
              </a:prstGeom>
              <a:noFill/>
              <a:ln w="12700" cap="flat" cmpd="sng">
                <a:solidFill>
                  <a:srgbClr val="FFFFFF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0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52" name="Google Shape;252;p7"/>
              <p:cNvSpPr/>
              <p:nvPr/>
            </p:nvSpPr>
            <p:spPr>
              <a:xfrm>
                <a:off x="10934387" y="2732802"/>
                <a:ext cx="36000" cy="36000"/>
              </a:xfrm>
              <a:prstGeom prst="ellipse">
                <a:avLst/>
              </a:prstGeom>
              <a:noFill/>
              <a:ln w="12700" cap="flat" cmpd="sng">
                <a:solidFill>
                  <a:srgbClr val="FFFFFF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0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53" name="Google Shape;253;p7"/>
              <p:cNvSpPr/>
              <p:nvPr/>
            </p:nvSpPr>
            <p:spPr>
              <a:xfrm>
                <a:off x="10907623" y="2853140"/>
                <a:ext cx="36000" cy="36000"/>
              </a:xfrm>
              <a:prstGeom prst="ellipse">
                <a:avLst/>
              </a:prstGeom>
              <a:noFill/>
              <a:ln w="12700" cap="flat" cmpd="sng">
                <a:solidFill>
                  <a:srgbClr val="FFFFFF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0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54" name="Google Shape;254;p7"/>
              <p:cNvSpPr/>
              <p:nvPr/>
            </p:nvSpPr>
            <p:spPr>
              <a:xfrm>
                <a:off x="10753642" y="2989112"/>
                <a:ext cx="36000" cy="36000"/>
              </a:xfrm>
              <a:prstGeom prst="ellipse">
                <a:avLst/>
              </a:prstGeom>
              <a:noFill/>
              <a:ln w="12700" cap="flat" cmpd="sng">
                <a:solidFill>
                  <a:srgbClr val="FFFFFF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0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255" name="Google Shape;255;p7"/>
            <p:cNvGrpSpPr/>
            <p:nvPr/>
          </p:nvGrpSpPr>
          <p:grpSpPr>
            <a:xfrm rot="5400000">
              <a:off x="8832680" y="3155916"/>
              <a:ext cx="1215210" cy="462671"/>
              <a:chOff x="9698182" y="2541598"/>
              <a:chExt cx="1272205" cy="484371"/>
            </a:xfrm>
          </p:grpSpPr>
          <p:sp>
            <p:nvSpPr>
              <p:cNvPr id="256" name="Google Shape;256;p7"/>
              <p:cNvSpPr/>
              <p:nvPr/>
            </p:nvSpPr>
            <p:spPr>
              <a:xfrm>
                <a:off x="9698182" y="2715953"/>
                <a:ext cx="977508" cy="45634"/>
              </a:xfrm>
              <a:custGeom>
                <a:avLst/>
                <a:gdLst/>
                <a:ahLst/>
                <a:cxnLst/>
                <a:rect l="l" t="t" r="r" b="b"/>
                <a:pathLst>
                  <a:path w="1265382" h="231057" extrusionOk="0">
                    <a:moveTo>
                      <a:pt x="0" y="166402"/>
                    </a:moveTo>
                    <a:cubicBezTo>
                      <a:pt x="182418" y="85584"/>
                      <a:pt x="364836" y="4766"/>
                      <a:pt x="535709" y="148"/>
                    </a:cubicBezTo>
                    <a:cubicBezTo>
                      <a:pt x="706582" y="-4470"/>
                      <a:pt x="903624" y="100208"/>
                      <a:pt x="1025236" y="138693"/>
                    </a:cubicBezTo>
                    <a:cubicBezTo>
                      <a:pt x="1146848" y="177178"/>
                      <a:pt x="1206115" y="204117"/>
                      <a:pt x="1265382" y="231057"/>
                    </a:cubicBezTo>
                  </a:path>
                </a:pathLst>
              </a:custGeom>
              <a:noFill/>
              <a:ln w="19050" cap="flat" cmpd="sng">
                <a:solidFill>
                  <a:srgbClr val="FFFFFF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0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57" name="Google Shape;257;p7"/>
              <p:cNvSpPr/>
              <p:nvPr/>
            </p:nvSpPr>
            <p:spPr>
              <a:xfrm rot="-2932711">
                <a:off x="10640043" y="2633334"/>
                <a:ext cx="264560" cy="45864"/>
              </a:xfrm>
              <a:custGeom>
                <a:avLst/>
                <a:gdLst/>
                <a:ahLst/>
                <a:cxnLst/>
                <a:rect l="l" t="t" r="r" b="b"/>
                <a:pathLst>
                  <a:path w="1265382" h="231057" extrusionOk="0">
                    <a:moveTo>
                      <a:pt x="0" y="166402"/>
                    </a:moveTo>
                    <a:cubicBezTo>
                      <a:pt x="182418" y="85584"/>
                      <a:pt x="364836" y="4766"/>
                      <a:pt x="535709" y="148"/>
                    </a:cubicBezTo>
                    <a:cubicBezTo>
                      <a:pt x="706582" y="-4470"/>
                      <a:pt x="903624" y="100208"/>
                      <a:pt x="1025236" y="138693"/>
                    </a:cubicBezTo>
                    <a:cubicBezTo>
                      <a:pt x="1146848" y="177178"/>
                      <a:pt x="1206115" y="204117"/>
                      <a:pt x="1265382" y="231057"/>
                    </a:cubicBezTo>
                  </a:path>
                </a:pathLst>
              </a:custGeom>
              <a:noFill/>
              <a:ln w="19050" cap="flat" cmpd="sng">
                <a:solidFill>
                  <a:srgbClr val="FFFFFF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0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58" name="Google Shape;258;p7"/>
              <p:cNvSpPr/>
              <p:nvPr/>
            </p:nvSpPr>
            <p:spPr>
              <a:xfrm rot="-6493026">
                <a:off x="10581832" y="2870959"/>
                <a:ext cx="263100" cy="45667"/>
              </a:xfrm>
              <a:custGeom>
                <a:avLst/>
                <a:gdLst/>
                <a:ahLst/>
                <a:cxnLst/>
                <a:rect l="l" t="t" r="r" b="b"/>
                <a:pathLst>
                  <a:path w="1265382" h="231057" extrusionOk="0">
                    <a:moveTo>
                      <a:pt x="0" y="166402"/>
                    </a:moveTo>
                    <a:cubicBezTo>
                      <a:pt x="182418" y="85584"/>
                      <a:pt x="364836" y="4766"/>
                      <a:pt x="535709" y="148"/>
                    </a:cubicBezTo>
                    <a:cubicBezTo>
                      <a:pt x="706582" y="-4470"/>
                      <a:pt x="903624" y="100208"/>
                      <a:pt x="1025236" y="138693"/>
                    </a:cubicBezTo>
                    <a:cubicBezTo>
                      <a:pt x="1146848" y="177178"/>
                      <a:pt x="1206115" y="204117"/>
                      <a:pt x="1265382" y="231057"/>
                    </a:cubicBezTo>
                  </a:path>
                </a:pathLst>
              </a:custGeom>
              <a:noFill/>
              <a:ln w="19050" cap="flat" cmpd="sng">
                <a:solidFill>
                  <a:srgbClr val="FFFFFF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0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59" name="Google Shape;259;p7"/>
              <p:cNvSpPr/>
              <p:nvPr/>
            </p:nvSpPr>
            <p:spPr>
              <a:xfrm rot="-330329">
                <a:off x="10678936" y="2710935"/>
                <a:ext cx="263784" cy="45867"/>
              </a:xfrm>
              <a:custGeom>
                <a:avLst/>
                <a:gdLst/>
                <a:ahLst/>
                <a:cxnLst/>
                <a:rect l="l" t="t" r="r" b="b"/>
                <a:pathLst>
                  <a:path w="1265382" h="231057" extrusionOk="0">
                    <a:moveTo>
                      <a:pt x="0" y="166402"/>
                    </a:moveTo>
                    <a:cubicBezTo>
                      <a:pt x="182418" y="85584"/>
                      <a:pt x="364836" y="4766"/>
                      <a:pt x="535709" y="148"/>
                    </a:cubicBezTo>
                    <a:cubicBezTo>
                      <a:pt x="706582" y="-4470"/>
                      <a:pt x="903624" y="100208"/>
                      <a:pt x="1025236" y="138693"/>
                    </a:cubicBezTo>
                    <a:cubicBezTo>
                      <a:pt x="1146848" y="177178"/>
                      <a:pt x="1206115" y="204117"/>
                      <a:pt x="1265382" y="231057"/>
                    </a:cubicBezTo>
                  </a:path>
                </a:pathLst>
              </a:custGeom>
              <a:noFill/>
              <a:ln w="19050" cap="flat" cmpd="sng">
                <a:solidFill>
                  <a:srgbClr val="FFFFFF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0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60" name="Google Shape;260;p7"/>
              <p:cNvSpPr/>
              <p:nvPr/>
            </p:nvSpPr>
            <p:spPr>
              <a:xfrm rot="-9837603">
                <a:off x="10684705" y="2817257"/>
                <a:ext cx="263328" cy="45703"/>
              </a:xfrm>
              <a:custGeom>
                <a:avLst/>
                <a:gdLst/>
                <a:ahLst/>
                <a:cxnLst/>
                <a:rect l="l" t="t" r="r" b="b"/>
                <a:pathLst>
                  <a:path w="1265382" h="231057" extrusionOk="0">
                    <a:moveTo>
                      <a:pt x="0" y="166402"/>
                    </a:moveTo>
                    <a:cubicBezTo>
                      <a:pt x="182418" y="85584"/>
                      <a:pt x="364836" y="4766"/>
                      <a:pt x="535709" y="148"/>
                    </a:cubicBezTo>
                    <a:cubicBezTo>
                      <a:pt x="706582" y="-4470"/>
                      <a:pt x="903624" y="100208"/>
                      <a:pt x="1025236" y="138693"/>
                    </a:cubicBezTo>
                    <a:cubicBezTo>
                      <a:pt x="1146848" y="177178"/>
                      <a:pt x="1206115" y="204117"/>
                      <a:pt x="1265382" y="231057"/>
                    </a:cubicBezTo>
                  </a:path>
                </a:pathLst>
              </a:custGeom>
              <a:noFill/>
              <a:ln w="19050" cap="flat" cmpd="sng">
                <a:solidFill>
                  <a:srgbClr val="FFFFFF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0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61" name="Google Shape;261;p7"/>
              <p:cNvSpPr/>
              <p:nvPr/>
            </p:nvSpPr>
            <p:spPr>
              <a:xfrm>
                <a:off x="10839285" y="2560785"/>
                <a:ext cx="36000" cy="36000"/>
              </a:xfrm>
              <a:prstGeom prst="ellipse">
                <a:avLst/>
              </a:prstGeom>
              <a:noFill/>
              <a:ln w="12700" cap="flat" cmpd="sng">
                <a:solidFill>
                  <a:srgbClr val="FFFFFF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0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62" name="Google Shape;262;p7"/>
              <p:cNvSpPr/>
              <p:nvPr/>
            </p:nvSpPr>
            <p:spPr>
              <a:xfrm>
                <a:off x="10934387" y="2732802"/>
                <a:ext cx="36000" cy="36000"/>
              </a:xfrm>
              <a:prstGeom prst="ellipse">
                <a:avLst/>
              </a:prstGeom>
              <a:noFill/>
              <a:ln w="12700" cap="flat" cmpd="sng">
                <a:solidFill>
                  <a:srgbClr val="FFFFFF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0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63" name="Google Shape;263;p7"/>
              <p:cNvSpPr/>
              <p:nvPr/>
            </p:nvSpPr>
            <p:spPr>
              <a:xfrm>
                <a:off x="10907623" y="2853140"/>
                <a:ext cx="36000" cy="36000"/>
              </a:xfrm>
              <a:prstGeom prst="ellipse">
                <a:avLst/>
              </a:prstGeom>
              <a:noFill/>
              <a:ln w="12700" cap="flat" cmpd="sng">
                <a:solidFill>
                  <a:srgbClr val="FFFFFF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0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64" name="Google Shape;264;p7"/>
              <p:cNvSpPr/>
              <p:nvPr/>
            </p:nvSpPr>
            <p:spPr>
              <a:xfrm>
                <a:off x="10753642" y="2989112"/>
                <a:ext cx="36000" cy="36000"/>
              </a:xfrm>
              <a:prstGeom prst="ellipse">
                <a:avLst/>
              </a:prstGeom>
              <a:noFill/>
              <a:ln w="12700" cap="flat" cmpd="sng">
                <a:solidFill>
                  <a:srgbClr val="FFFFFF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0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265" name="Google Shape;265;p7"/>
            <p:cNvGrpSpPr/>
            <p:nvPr/>
          </p:nvGrpSpPr>
          <p:grpSpPr>
            <a:xfrm rot="2418925">
              <a:off x="9245722" y="2930900"/>
              <a:ext cx="1272214" cy="484374"/>
              <a:chOff x="9698182" y="2541598"/>
              <a:chExt cx="1272205" cy="484371"/>
            </a:xfrm>
          </p:grpSpPr>
          <p:sp>
            <p:nvSpPr>
              <p:cNvPr id="266" name="Google Shape;266;p7"/>
              <p:cNvSpPr/>
              <p:nvPr/>
            </p:nvSpPr>
            <p:spPr>
              <a:xfrm>
                <a:off x="9698182" y="2715953"/>
                <a:ext cx="977508" cy="45634"/>
              </a:xfrm>
              <a:custGeom>
                <a:avLst/>
                <a:gdLst/>
                <a:ahLst/>
                <a:cxnLst/>
                <a:rect l="l" t="t" r="r" b="b"/>
                <a:pathLst>
                  <a:path w="1265382" h="231057" extrusionOk="0">
                    <a:moveTo>
                      <a:pt x="0" y="166402"/>
                    </a:moveTo>
                    <a:cubicBezTo>
                      <a:pt x="182418" y="85584"/>
                      <a:pt x="364836" y="4766"/>
                      <a:pt x="535709" y="148"/>
                    </a:cubicBezTo>
                    <a:cubicBezTo>
                      <a:pt x="706582" y="-4470"/>
                      <a:pt x="903624" y="100208"/>
                      <a:pt x="1025236" y="138693"/>
                    </a:cubicBezTo>
                    <a:cubicBezTo>
                      <a:pt x="1146848" y="177178"/>
                      <a:pt x="1206115" y="204117"/>
                      <a:pt x="1265382" y="231057"/>
                    </a:cubicBezTo>
                  </a:path>
                </a:pathLst>
              </a:custGeom>
              <a:noFill/>
              <a:ln w="19050" cap="flat" cmpd="sng">
                <a:solidFill>
                  <a:srgbClr val="FFFFFF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0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67" name="Google Shape;267;p7"/>
              <p:cNvSpPr/>
              <p:nvPr/>
            </p:nvSpPr>
            <p:spPr>
              <a:xfrm rot="-2932711">
                <a:off x="10640043" y="2633334"/>
                <a:ext cx="264560" cy="45864"/>
              </a:xfrm>
              <a:custGeom>
                <a:avLst/>
                <a:gdLst/>
                <a:ahLst/>
                <a:cxnLst/>
                <a:rect l="l" t="t" r="r" b="b"/>
                <a:pathLst>
                  <a:path w="1265382" h="231057" extrusionOk="0">
                    <a:moveTo>
                      <a:pt x="0" y="166402"/>
                    </a:moveTo>
                    <a:cubicBezTo>
                      <a:pt x="182418" y="85584"/>
                      <a:pt x="364836" y="4766"/>
                      <a:pt x="535709" y="148"/>
                    </a:cubicBezTo>
                    <a:cubicBezTo>
                      <a:pt x="706582" y="-4470"/>
                      <a:pt x="903624" y="100208"/>
                      <a:pt x="1025236" y="138693"/>
                    </a:cubicBezTo>
                    <a:cubicBezTo>
                      <a:pt x="1146848" y="177178"/>
                      <a:pt x="1206115" y="204117"/>
                      <a:pt x="1265382" y="231057"/>
                    </a:cubicBezTo>
                  </a:path>
                </a:pathLst>
              </a:custGeom>
              <a:noFill/>
              <a:ln w="19050" cap="flat" cmpd="sng">
                <a:solidFill>
                  <a:srgbClr val="FFFFFF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0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68" name="Google Shape;268;p7"/>
              <p:cNvSpPr/>
              <p:nvPr/>
            </p:nvSpPr>
            <p:spPr>
              <a:xfrm rot="-6493026">
                <a:off x="10581832" y="2870959"/>
                <a:ext cx="263100" cy="45667"/>
              </a:xfrm>
              <a:custGeom>
                <a:avLst/>
                <a:gdLst/>
                <a:ahLst/>
                <a:cxnLst/>
                <a:rect l="l" t="t" r="r" b="b"/>
                <a:pathLst>
                  <a:path w="1265382" h="231057" extrusionOk="0">
                    <a:moveTo>
                      <a:pt x="0" y="166402"/>
                    </a:moveTo>
                    <a:cubicBezTo>
                      <a:pt x="182418" y="85584"/>
                      <a:pt x="364836" y="4766"/>
                      <a:pt x="535709" y="148"/>
                    </a:cubicBezTo>
                    <a:cubicBezTo>
                      <a:pt x="706582" y="-4470"/>
                      <a:pt x="903624" y="100208"/>
                      <a:pt x="1025236" y="138693"/>
                    </a:cubicBezTo>
                    <a:cubicBezTo>
                      <a:pt x="1146848" y="177178"/>
                      <a:pt x="1206115" y="204117"/>
                      <a:pt x="1265382" y="231057"/>
                    </a:cubicBezTo>
                  </a:path>
                </a:pathLst>
              </a:custGeom>
              <a:noFill/>
              <a:ln w="19050" cap="flat" cmpd="sng">
                <a:solidFill>
                  <a:srgbClr val="FFFFFF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0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69" name="Google Shape;269;p7"/>
              <p:cNvSpPr/>
              <p:nvPr/>
            </p:nvSpPr>
            <p:spPr>
              <a:xfrm rot="-330329">
                <a:off x="10678936" y="2710935"/>
                <a:ext cx="263784" cy="45867"/>
              </a:xfrm>
              <a:custGeom>
                <a:avLst/>
                <a:gdLst/>
                <a:ahLst/>
                <a:cxnLst/>
                <a:rect l="l" t="t" r="r" b="b"/>
                <a:pathLst>
                  <a:path w="1265382" h="231057" extrusionOk="0">
                    <a:moveTo>
                      <a:pt x="0" y="166402"/>
                    </a:moveTo>
                    <a:cubicBezTo>
                      <a:pt x="182418" y="85584"/>
                      <a:pt x="364836" y="4766"/>
                      <a:pt x="535709" y="148"/>
                    </a:cubicBezTo>
                    <a:cubicBezTo>
                      <a:pt x="706582" y="-4470"/>
                      <a:pt x="903624" y="100208"/>
                      <a:pt x="1025236" y="138693"/>
                    </a:cubicBezTo>
                    <a:cubicBezTo>
                      <a:pt x="1146848" y="177178"/>
                      <a:pt x="1206115" y="204117"/>
                      <a:pt x="1265382" y="231057"/>
                    </a:cubicBezTo>
                  </a:path>
                </a:pathLst>
              </a:custGeom>
              <a:noFill/>
              <a:ln w="19050" cap="flat" cmpd="sng">
                <a:solidFill>
                  <a:srgbClr val="FFFFFF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0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70" name="Google Shape;270;p7"/>
              <p:cNvSpPr/>
              <p:nvPr/>
            </p:nvSpPr>
            <p:spPr>
              <a:xfrm rot="-9837603">
                <a:off x="10684705" y="2817257"/>
                <a:ext cx="263328" cy="45703"/>
              </a:xfrm>
              <a:custGeom>
                <a:avLst/>
                <a:gdLst/>
                <a:ahLst/>
                <a:cxnLst/>
                <a:rect l="l" t="t" r="r" b="b"/>
                <a:pathLst>
                  <a:path w="1265382" h="231057" extrusionOk="0">
                    <a:moveTo>
                      <a:pt x="0" y="166402"/>
                    </a:moveTo>
                    <a:cubicBezTo>
                      <a:pt x="182418" y="85584"/>
                      <a:pt x="364836" y="4766"/>
                      <a:pt x="535709" y="148"/>
                    </a:cubicBezTo>
                    <a:cubicBezTo>
                      <a:pt x="706582" y="-4470"/>
                      <a:pt x="903624" y="100208"/>
                      <a:pt x="1025236" y="138693"/>
                    </a:cubicBezTo>
                    <a:cubicBezTo>
                      <a:pt x="1146848" y="177178"/>
                      <a:pt x="1206115" y="204117"/>
                      <a:pt x="1265382" y="231057"/>
                    </a:cubicBezTo>
                  </a:path>
                </a:pathLst>
              </a:custGeom>
              <a:noFill/>
              <a:ln w="19050" cap="flat" cmpd="sng">
                <a:solidFill>
                  <a:srgbClr val="FFFFFF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0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71" name="Google Shape;271;p7"/>
              <p:cNvSpPr/>
              <p:nvPr/>
            </p:nvSpPr>
            <p:spPr>
              <a:xfrm>
                <a:off x="10839285" y="2560785"/>
                <a:ext cx="36000" cy="36000"/>
              </a:xfrm>
              <a:prstGeom prst="ellipse">
                <a:avLst/>
              </a:prstGeom>
              <a:noFill/>
              <a:ln w="12700" cap="flat" cmpd="sng">
                <a:solidFill>
                  <a:srgbClr val="FFFFFF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0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72" name="Google Shape;272;p7"/>
              <p:cNvSpPr/>
              <p:nvPr/>
            </p:nvSpPr>
            <p:spPr>
              <a:xfrm>
                <a:off x="10934387" y="2732802"/>
                <a:ext cx="36000" cy="36000"/>
              </a:xfrm>
              <a:prstGeom prst="ellipse">
                <a:avLst/>
              </a:prstGeom>
              <a:noFill/>
              <a:ln w="12700" cap="flat" cmpd="sng">
                <a:solidFill>
                  <a:srgbClr val="FFFFFF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0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73" name="Google Shape;273;p7"/>
              <p:cNvSpPr/>
              <p:nvPr/>
            </p:nvSpPr>
            <p:spPr>
              <a:xfrm>
                <a:off x="10907623" y="2853140"/>
                <a:ext cx="36000" cy="36000"/>
              </a:xfrm>
              <a:prstGeom prst="ellipse">
                <a:avLst/>
              </a:prstGeom>
              <a:noFill/>
              <a:ln w="12700" cap="flat" cmpd="sng">
                <a:solidFill>
                  <a:srgbClr val="FFFFFF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0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74" name="Google Shape;274;p7"/>
              <p:cNvSpPr/>
              <p:nvPr/>
            </p:nvSpPr>
            <p:spPr>
              <a:xfrm>
                <a:off x="10753642" y="2989112"/>
                <a:ext cx="36000" cy="36000"/>
              </a:xfrm>
              <a:prstGeom prst="ellipse">
                <a:avLst/>
              </a:prstGeom>
              <a:noFill/>
              <a:ln w="12700" cap="flat" cmpd="sng">
                <a:solidFill>
                  <a:srgbClr val="FFFFFF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0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275" name="Google Shape;275;p7"/>
            <p:cNvGrpSpPr/>
            <p:nvPr/>
          </p:nvGrpSpPr>
          <p:grpSpPr>
            <a:xfrm rot="-1373745" flipH="1">
              <a:off x="8653023" y="1989992"/>
              <a:ext cx="1652063" cy="1667241"/>
              <a:chOff x="8594287" y="1602855"/>
              <a:chExt cx="2528499" cy="2551730"/>
            </a:xfrm>
          </p:grpSpPr>
          <p:grpSp>
            <p:nvGrpSpPr>
              <p:cNvPr id="276" name="Google Shape;276;p7"/>
              <p:cNvGrpSpPr/>
              <p:nvPr/>
            </p:nvGrpSpPr>
            <p:grpSpPr>
              <a:xfrm>
                <a:off x="9850582" y="2693998"/>
                <a:ext cx="1272205" cy="484371"/>
                <a:chOff x="9698182" y="2541598"/>
                <a:chExt cx="1272205" cy="484371"/>
              </a:xfrm>
            </p:grpSpPr>
            <p:sp>
              <p:nvSpPr>
                <p:cNvPr id="277" name="Google Shape;277;p7"/>
                <p:cNvSpPr/>
                <p:nvPr/>
              </p:nvSpPr>
              <p:spPr>
                <a:xfrm>
                  <a:off x="9698182" y="2715953"/>
                  <a:ext cx="977508" cy="4563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65382" h="231057" extrusionOk="0">
                      <a:moveTo>
                        <a:pt x="0" y="166402"/>
                      </a:moveTo>
                      <a:cubicBezTo>
                        <a:pt x="182418" y="85584"/>
                        <a:pt x="364836" y="4766"/>
                        <a:pt x="535709" y="148"/>
                      </a:cubicBezTo>
                      <a:cubicBezTo>
                        <a:pt x="706582" y="-4470"/>
                        <a:pt x="903624" y="100208"/>
                        <a:pt x="1025236" y="138693"/>
                      </a:cubicBezTo>
                      <a:cubicBezTo>
                        <a:pt x="1146848" y="177178"/>
                        <a:pt x="1206115" y="204117"/>
                        <a:pt x="1265382" y="231057"/>
                      </a:cubicBezTo>
                    </a:path>
                  </a:pathLst>
                </a:custGeom>
                <a:noFill/>
                <a:ln w="1905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278" name="Google Shape;278;p7"/>
                <p:cNvSpPr/>
                <p:nvPr/>
              </p:nvSpPr>
              <p:spPr>
                <a:xfrm rot="-2932711">
                  <a:off x="10640043" y="2633334"/>
                  <a:ext cx="264560" cy="4586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65382" h="231057" extrusionOk="0">
                      <a:moveTo>
                        <a:pt x="0" y="166402"/>
                      </a:moveTo>
                      <a:cubicBezTo>
                        <a:pt x="182418" y="85584"/>
                        <a:pt x="364836" y="4766"/>
                        <a:pt x="535709" y="148"/>
                      </a:cubicBezTo>
                      <a:cubicBezTo>
                        <a:pt x="706582" y="-4470"/>
                        <a:pt x="903624" y="100208"/>
                        <a:pt x="1025236" y="138693"/>
                      </a:cubicBezTo>
                      <a:cubicBezTo>
                        <a:pt x="1146848" y="177178"/>
                        <a:pt x="1206115" y="204117"/>
                        <a:pt x="1265382" y="231057"/>
                      </a:cubicBezTo>
                    </a:path>
                  </a:pathLst>
                </a:custGeom>
                <a:noFill/>
                <a:ln w="1905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279" name="Google Shape;279;p7"/>
                <p:cNvSpPr/>
                <p:nvPr/>
              </p:nvSpPr>
              <p:spPr>
                <a:xfrm rot="-6493026">
                  <a:off x="10581832" y="2870959"/>
                  <a:ext cx="263100" cy="4566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65382" h="231057" extrusionOk="0">
                      <a:moveTo>
                        <a:pt x="0" y="166402"/>
                      </a:moveTo>
                      <a:cubicBezTo>
                        <a:pt x="182418" y="85584"/>
                        <a:pt x="364836" y="4766"/>
                        <a:pt x="535709" y="148"/>
                      </a:cubicBezTo>
                      <a:cubicBezTo>
                        <a:pt x="706582" y="-4470"/>
                        <a:pt x="903624" y="100208"/>
                        <a:pt x="1025236" y="138693"/>
                      </a:cubicBezTo>
                      <a:cubicBezTo>
                        <a:pt x="1146848" y="177178"/>
                        <a:pt x="1206115" y="204117"/>
                        <a:pt x="1265382" y="231057"/>
                      </a:cubicBezTo>
                    </a:path>
                  </a:pathLst>
                </a:custGeom>
                <a:noFill/>
                <a:ln w="1905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280" name="Google Shape;280;p7"/>
                <p:cNvSpPr/>
                <p:nvPr/>
              </p:nvSpPr>
              <p:spPr>
                <a:xfrm rot="-330329">
                  <a:off x="10678936" y="2710935"/>
                  <a:ext cx="263784" cy="4586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65382" h="231057" extrusionOk="0">
                      <a:moveTo>
                        <a:pt x="0" y="166402"/>
                      </a:moveTo>
                      <a:cubicBezTo>
                        <a:pt x="182418" y="85584"/>
                        <a:pt x="364836" y="4766"/>
                        <a:pt x="535709" y="148"/>
                      </a:cubicBezTo>
                      <a:cubicBezTo>
                        <a:pt x="706582" y="-4470"/>
                        <a:pt x="903624" y="100208"/>
                        <a:pt x="1025236" y="138693"/>
                      </a:cubicBezTo>
                      <a:cubicBezTo>
                        <a:pt x="1146848" y="177178"/>
                        <a:pt x="1206115" y="204117"/>
                        <a:pt x="1265382" y="231057"/>
                      </a:cubicBezTo>
                    </a:path>
                  </a:pathLst>
                </a:custGeom>
                <a:noFill/>
                <a:ln w="1905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281" name="Google Shape;281;p7"/>
                <p:cNvSpPr/>
                <p:nvPr/>
              </p:nvSpPr>
              <p:spPr>
                <a:xfrm rot="-9837603">
                  <a:off x="10684705" y="2817257"/>
                  <a:ext cx="263328" cy="4570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65382" h="231057" extrusionOk="0">
                      <a:moveTo>
                        <a:pt x="0" y="166402"/>
                      </a:moveTo>
                      <a:cubicBezTo>
                        <a:pt x="182418" y="85584"/>
                        <a:pt x="364836" y="4766"/>
                        <a:pt x="535709" y="148"/>
                      </a:cubicBezTo>
                      <a:cubicBezTo>
                        <a:pt x="706582" y="-4470"/>
                        <a:pt x="903624" y="100208"/>
                        <a:pt x="1025236" y="138693"/>
                      </a:cubicBezTo>
                      <a:cubicBezTo>
                        <a:pt x="1146848" y="177178"/>
                        <a:pt x="1206115" y="204117"/>
                        <a:pt x="1265382" y="231057"/>
                      </a:cubicBezTo>
                    </a:path>
                  </a:pathLst>
                </a:custGeom>
                <a:noFill/>
                <a:ln w="1905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282" name="Google Shape;282;p7"/>
                <p:cNvSpPr/>
                <p:nvPr/>
              </p:nvSpPr>
              <p:spPr>
                <a:xfrm>
                  <a:off x="10839285" y="2560785"/>
                  <a:ext cx="36000" cy="36000"/>
                </a:xfrm>
                <a:prstGeom prst="ellipse">
                  <a:avLst/>
                </a:prstGeom>
                <a:noFill/>
                <a:ln w="1270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283" name="Google Shape;283;p7"/>
                <p:cNvSpPr/>
                <p:nvPr/>
              </p:nvSpPr>
              <p:spPr>
                <a:xfrm>
                  <a:off x="10934387" y="2732802"/>
                  <a:ext cx="36000" cy="36000"/>
                </a:xfrm>
                <a:prstGeom prst="ellipse">
                  <a:avLst/>
                </a:prstGeom>
                <a:noFill/>
                <a:ln w="1270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284" name="Google Shape;284;p7"/>
                <p:cNvSpPr/>
                <p:nvPr/>
              </p:nvSpPr>
              <p:spPr>
                <a:xfrm>
                  <a:off x="10907623" y="2853140"/>
                  <a:ext cx="36000" cy="36000"/>
                </a:xfrm>
                <a:prstGeom prst="ellipse">
                  <a:avLst/>
                </a:prstGeom>
                <a:noFill/>
                <a:ln w="1270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285" name="Google Shape;285;p7"/>
                <p:cNvSpPr/>
                <p:nvPr/>
              </p:nvSpPr>
              <p:spPr>
                <a:xfrm>
                  <a:off x="10753642" y="2989112"/>
                  <a:ext cx="36000" cy="36000"/>
                </a:xfrm>
                <a:prstGeom prst="ellipse">
                  <a:avLst/>
                </a:prstGeom>
                <a:noFill/>
                <a:ln w="1270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  <p:grpSp>
            <p:nvGrpSpPr>
              <p:cNvPr id="286" name="Google Shape;286;p7"/>
              <p:cNvGrpSpPr/>
              <p:nvPr/>
            </p:nvGrpSpPr>
            <p:grpSpPr>
              <a:xfrm rot="-2509318">
                <a:off x="9694028" y="2249985"/>
                <a:ext cx="1272170" cy="484357"/>
                <a:chOff x="9698182" y="2541598"/>
                <a:chExt cx="1272205" cy="484371"/>
              </a:xfrm>
            </p:grpSpPr>
            <p:sp>
              <p:nvSpPr>
                <p:cNvPr id="287" name="Google Shape;287;p7"/>
                <p:cNvSpPr/>
                <p:nvPr/>
              </p:nvSpPr>
              <p:spPr>
                <a:xfrm>
                  <a:off x="9698182" y="2715953"/>
                  <a:ext cx="977508" cy="4563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65382" h="231057" extrusionOk="0">
                      <a:moveTo>
                        <a:pt x="0" y="166402"/>
                      </a:moveTo>
                      <a:cubicBezTo>
                        <a:pt x="182418" y="85584"/>
                        <a:pt x="364836" y="4766"/>
                        <a:pt x="535709" y="148"/>
                      </a:cubicBezTo>
                      <a:cubicBezTo>
                        <a:pt x="706582" y="-4470"/>
                        <a:pt x="903624" y="100208"/>
                        <a:pt x="1025236" y="138693"/>
                      </a:cubicBezTo>
                      <a:cubicBezTo>
                        <a:pt x="1146848" y="177178"/>
                        <a:pt x="1206115" y="204117"/>
                        <a:pt x="1265382" y="231057"/>
                      </a:cubicBezTo>
                    </a:path>
                  </a:pathLst>
                </a:custGeom>
                <a:noFill/>
                <a:ln w="1905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288" name="Google Shape;288;p7"/>
                <p:cNvSpPr/>
                <p:nvPr/>
              </p:nvSpPr>
              <p:spPr>
                <a:xfrm rot="-2932711">
                  <a:off x="10640043" y="2633334"/>
                  <a:ext cx="264560" cy="4586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65382" h="231057" extrusionOk="0">
                      <a:moveTo>
                        <a:pt x="0" y="166402"/>
                      </a:moveTo>
                      <a:cubicBezTo>
                        <a:pt x="182418" y="85584"/>
                        <a:pt x="364836" y="4766"/>
                        <a:pt x="535709" y="148"/>
                      </a:cubicBezTo>
                      <a:cubicBezTo>
                        <a:pt x="706582" y="-4470"/>
                        <a:pt x="903624" y="100208"/>
                        <a:pt x="1025236" y="138693"/>
                      </a:cubicBezTo>
                      <a:cubicBezTo>
                        <a:pt x="1146848" y="177178"/>
                        <a:pt x="1206115" y="204117"/>
                        <a:pt x="1265382" y="231057"/>
                      </a:cubicBezTo>
                    </a:path>
                  </a:pathLst>
                </a:custGeom>
                <a:noFill/>
                <a:ln w="1905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289" name="Google Shape;289;p7"/>
                <p:cNvSpPr/>
                <p:nvPr/>
              </p:nvSpPr>
              <p:spPr>
                <a:xfrm rot="-6493026">
                  <a:off x="10581832" y="2870959"/>
                  <a:ext cx="263100" cy="4566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65382" h="231057" extrusionOk="0">
                      <a:moveTo>
                        <a:pt x="0" y="166402"/>
                      </a:moveTo>
                      <a:cubicBezTo>
                        <a:pt x="182418" y="85584"/>
                        <a:pt x="364836" y="4766"/>
                        <a:pt x="535709" y="148"/>
                      </a:cubicBezTo>
                      <a:cubicBezTo>
                        <a:pt x="706582" y="-4470"/>
                        <a:pt x="903624" y="100208"/>
                        <a:pt x="1025236" y="138693"/>
                      </a:cubicBezTo>
                      <a:cubicBezTo>
                        <a:pt x="1146848" y="177178"/>
                        <a:pt x="1206115" y="204117"/>
                        <a:pt x="1265382" y="231057"/>
                      </a:cubicBezTo>
                    </a:path>
                  </a:pathLst>
                </a:custGeom>
                <a:noFill/>
                <a:ln w="1905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290" name="Google Shape;290;p7"/>
                <p:cNvSpPr/>
                <p:nvPr/>
              </p:nvSpPr>
              <p:spPr>
                <a:xfrm rot="-330329">
                  <a:off x="10678936" y="2710935"/>
                  <a:ext cx="263784" cy="4586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65382" h="231057" extrusionOk="0">
                      <a:moveTo>
                        <a:pt x="0" y="166402"/>
                      </a:moveTo>
                      <a:cubicBezTo>
                        <a:pt x="182418" y="85584"/>
                        <a:pt x="364836" y="4766"/>
                        <a:pt x="535709" y="148"/>
                      </a:cubicBezTo>
                      <a:cubicBezTo>
                        <a:pt x="706582" y="-4470"/>
                        <a:pt x="903624" y="100208"/>
                        <a:pt x="1025236" y="138693"/>
                      </a:cubicBezTo>
                      <a:cubicBezTo>
                        <a:pt x="1146848" y="177178"/>
                        <a:pt x="1206115" y="204117"/>
                        <a:pt x="1265382" y="231057"/>
                      </a:cubicBezTo>
                    </a:path>
                  </a:pathLst>
                </a:custGeom>
                <a:noFill/>
                <a:ln w="1905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291" name="Google Shape;291;p7"/>
                <p:cNvSpPr/>
                <p:nvPr/>
              </p:nvSpPr>
              <p:spPr>
                <a:xfrm rot="-9837603">
                  <a:off x="10684705" y="2817257"/>
                  <a:ext cx="263328" cy="4570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65382" h="231057" extrusionOk="0">
                      <a:moveTo>
                        <a:pt x="0" y="166402"/>
                      </a:moveTo>
                      <a:cubicBezTo>
                        <a:pt x="182418" y="85584"/>
                        <a:pt x="364836" y="4766"/>
                        <a:pt x="535709" y="148"/>
                      </a:cubicBezTo>
                      <a:cubicBezTo>
                        <a:pt x="706582" y="-4470"/>
                        <a:pt x="903624" y="100208"/>
                        <a:pt x="1025236" y="138693"/>
                      </a:cubicBezTo>
                      <a:cubicBezTo>
                        <a:pt x="1146848" y="177178"/>
                        <a:pt x="1206115" y="204117"/>
                        <a:pt x="1265382" y="231057"/>
                      </a:cubicBezTo>
                    </a:path>
                  </a:pathLst>
                </a:custGeom>
                <a:noFill/>
                <a:ln w="1905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292" name="Google Shape;292;p7"/>
                <p:cNvSpPr/>
                <p:nvPr/>
              </p:nvSpPr>
              <p:spPr>
                <a:xfrm>
                  <a:off x="10839285" y="2560785"/>
                  <a:ext cx="36000" cy="36000"/>
                </a:xfrm>
                <a:prstGeom prst="ellipse">
                  <a:avLst/>
                </a:prstGeom>
                <a:noFill/>
                <a:ln w="1270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293" name="Google Shape;293;p7"/>
                <p:cNvSpPr/>
                <p:nvPr/>
              </p:nvSpPr>
              <p:spPr>
                <a:xfrm>
                  <a:off x="10934387" y="2732802"/>
                  <a:ext cx="36000" cy="36000"/>
                </a:xfrm>
                <a:prstGeom prst="ellipse">
                  <a:avLst/>
                </a:prstGeom>
                <a:noFill/>
                <a:ln w="1270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294" name="Google Shape;294;p7"/>
                <p:cNvSpPr/>
                <p:nvPr/>
              </p:nvSpPr>
              <p:spPr>
                <a:xfrm>
                  <a:off x="10907623" y="2853140"/>
                  <a:ext cx="36000" cy="36000"/>
                </a:xfrm>
                <a:prstGeom prst="ellipse">
                  <a:avLst/>
                </a:prstGeom>
                <a:noFill/>
                <a:ln w="1270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295" name="Google Shape;295;p7"/>
                <p:cNvSpPr/>
                <p:nvPr/>
              </p:nvSpPr>
              <p:spPr>
                <a:xfrm>
                  <a:off x="10753642" y="2989112"/>
                  <a:ext cx="36000" cy="36000"/>
                </a:xfrm>
                <a:prstGeom prst="ellipse">
                  <a:avLst/>
                </a:prstGeom>
                <a:noFill/>
                <a:ln w="1270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  <p:grpSp>
            <p:nvGrpSpPr>
              <p:cNvPr id="296" name="Google Shape;296;p7"/>
              <p:cNvGrpSpPr/>
              <p:nvPr/>
            </p:nvGrpSpPr>
            <p:grpSpPr>
              <a:xfrm rot="-5846774">
                <a:off x="9151140" y="2022808"/>
                <a:ext cx="1272247" cy="484387"/>
                <a:chOff x="9698182" y="2541598"/>
                <a:chExt cx="1272205" cy="484371"/>
              </a:xfrm>
            </p:grpSpPr>
            <p:sp>
              <p:nvSpPr>
                <p:cNvPr id="297" name="Google Shape;297;p7"/>
                <p:cNvSpPr/>
                <p:nvPr/>
              </p:nvSpPr>
              <p:spPr>
                <a:xfrm>
                  <a:off x="9698182" y="2715953"/>
                  <a:ext cx="977508" cy="4563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65382" h="231057" extrusionOk="0">
                      <a:moveTo>
                        <a:pt x="0" y="166402"/>
                      </a:moveTo>
                      <a:cubicBezTo>
                        <a:pt x="182418" y="85584"/>
                        <a:pt x="364836" y="4766"/>
                        <a:pt x="535709" y="148"/>
                      </a:cubicBezTo>
                      <a:cubicBezTo>
                        <a:pt x="706582" y="-4470"/>
                        <a:pt x="903624" y="100208"/>
                        <a:pt x="1025236" y="138693"/>
                      </a:cubicBezTo>
                      <a:cubicBezTo>
                        <a:pt x="1146848" y="177178"/>
                        <a:pt x="1206115" y="204117"/>
                        <a:pt x="1265382" y="231057"/>
                      </a:cubicBezTo>
                    </a:path>
                  </a:pathLst>
                </a:custGeom>
                <a:noFill/>
                <a:ln w="1905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298" name="Google Shape;298;p7"/>
                <p:cNvSpPr/>
                <p:nvPr/>
              </p:nvSpPr>
              <p:spPr>
                <a:xfrm rot="-2932711">
                  <a:off x="10640043" y="2633334"/>
                  <a:ext cx="264560" cy="4586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65382" h="231057" extrusionOk="0">
                      <a:moveTo>
                        <a:pt x="0" y="166402"/>
                      </a:moveTo>
                      <a:cubicBezTo>
                        <a:pt x="182418" y="85584"/>
                        <a:pt x="364836" y="4766"/>
                        <a:pt x="535709" y="148"/>
                      </a:cubicBezTo>
                      <a:cubicBezTo>
                        <a:pt x="706582" y="-4470"/>
                        <a:pt x="903624" y="100208"/>
                        <a:pt x="1025236" y="138693"/>
                      </a:cubicBezTo>
                      <a:cubicBezTo>
                        <a:pt x="1146848" y="177178"/>
                        <a:pt x="1206115" y="204117"/>
                        <a:pt x="1265382" y="231057"/>
                      </a:cubicBezTo>
                    </a:path>
                  </a:pathLst>
                </a:custGeom>
                <a:noFill/>
                <a:ln w="1905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299" name="Google Shape;299;p7"/>
                <p:cNvSpPr/>
                <p:nvPr/>
              </p:nvSpPr>
              <p:spPr>
                <a:xfrm rot="-6493026">
                  <a:off x="10581832" y="2870959"/>
                  <a:ext cx="263100" cy="4566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65382" h="231057" extrusionOk="0">
                      <a:moveTo>
                        <a:pt x="0" y="166402"/>
                      </a:moveTo>
                      <a:cubicBezTo>
                        <a:pt x="182418" y="85584"/>
                        <a:pt x="364836" y="4766"/>
                        <a:pt x="535709" y="148"/>
                      </a:cubicBezTo>
                      <a:cubicBezTo>
                        <a:pt x="706582" y="-4470"/>
                        <a:pt x="903624" y="100208"/>
                        <a:pt x="1025236" y="138693"/>
                      </a:cubicBezTo>
                      <a:cubicBezTo>
                        <a:pt x="1146848" y="177178"/>
                        <a:pt x="1206115" y="204117"/>
                        <a:pt x="1265382" y="231057"/>
                      </a:cubicBezTo>
                    </a:path>
                  </a:pathLst>
                </a:custGeom>
                <a:noFill/>
                <a:ln w="1905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300" name="Google Shape;300;p7"/>
                <p:cNvSpPr/>
                <p:nvPr/>
              </p:nvSpPr>
              <p:spPr>
                <a:xfrm rot="-330329">
                  <a:off x="10678936" y="2710935"/>
                  <a:ext cx="263784" cy="4586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65382" h="231057" extrusionOk="0">
                      <a:moveTo>
                        <a:pt x="0" y="166402"/>
                      </a:moveTo>
                      <a:cubicBezTo>
                        <a:pt x="182418" y="85584"/>
                        <a:pt x="364836" y="4766"/>
                        <a:pt x="535709" y="148"/>
                      </a:cubicBezTo>
                      <a:cubicBezTo>
                        <a:pt x="706582" y="-4470"/>
                        <a:pt x="903624" y="100208"/>
                        <a:pt x="1025236" y="138693"/>
                      </a:cubicBezTo>
                      <a:cubicBezTo>
                        <a:pt x="1146848" y="177178"/>
                        <a:pt x="1206115" y="204117"/>
                        <a:pt x="1265382" y="231057"/>
                      </a:cubicBezTo>
                    </a:path>
                  </a:pathLst>
                </a:custGeom>
                <a:noFill/>
                <a:ln w="1905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301" name="Google Shape;301;p7"/>
                <p:cNvSpPr/>
                <p:nvPr/>
              </p:nvSpPr>
              <p:spPr>
                <a:xfrm rot="-9837603">
                  <a:off x="10684705" y="2817257"/>
                  <a:ext cx="263328" cy="4570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65382" h="231057" extrusionOk="0">
                      <a:moveTo>
                        <a:pt x="0" y="166402"/>
                      </a:moveTo>
                      <a:cubicBezTo>
                        <a:pt x="182418" y="85584"/>
                        <a:pt x="364836" y="4766"/>
                        <a:pt x="535709" y="148"/>
                      </a:cubicBezTo>
                      <a:cubicBezTo>
                        <a:pt x="706582" y="-4470"/>
                        <a:pt x="903624" y="100208"/>
                        <a:pt x="1025236" y="138693"/>
                      </a:cubicBezTo>
                      <a:cubicBezTo>
                        <a:pt x="1146848" y="177178"/>
                        <a:pt x="1206115" y="204117"/>
                        <a:pt x="1265382" y="231057"/>
                      </a:cubicBezTo>
                    </a:path>
                  </a:pathLst>
                </a:custGeom>
                <a:noFill/>
                <a:ln w="1905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302" name="Google Shape;302;p7"/>
                <p:cNvSpPr/>
                <p:nvPr/>
              </p:nvSpPr>
              <p:spPr>
                <a:xfrm>
                  <a:off x="10839285" y="2560785"/>
                  <a:ext cx="36000" cy="36000"/>
                </a:xfrm>
                <a:prstGeom prst="ellipse">
                  <a:avLst/>
                </a:prstGeom>
                <a:noFill/>
                <a:ln w="1270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303" name="Google Shape;303;p7"/>
                <p:cNvSpPr/>
                <p:nvPr/>
              </p:nvSpPr>
              <p:spPr>
                <a:xfrm>
                  <a:off x="10934387" y="2732802"/>
                  <a:ext cx="36000" cy="36000"/>
                </a:xfrm>
                <a:prstGeom prst="ellipse">
                  <a:avLst/>
                </a:prstGeom>
                <a:noFill/>
                <a:ln w="1270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304" name="Google Shape;304;p7"/>
                <p:cNvSpPr/>
                <p:nvPr/>
              </p:nvSpPr>
              <p:spPr>
                <a:xfrm>
                  <a:off x="10907623" y="2853140"/>
                  <a:ext cx="36000" cy="36000"/>
                </a:xfrm>
                <a:prstGeom prst="ellipse">
                  <a:avLst/>
                </a:prstGeom>
                <a:noFill/>
                <a:ln w="1270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305" name="Google Shape;305;p7"/>
                <p:cNvSpPr/>
                <p:nvPr/>
              </p:nvSpPr>
              <p:spPr>
                <a:xfrm>
                  <a:off x="10753642" y="2989112"/>
                  <a:ext cx="36000" cy="36000"/>
                </a:xfrm>
                <a:prstGeom prst="ellipse">
                  <a:avLst/>
                </a:prstGeom>
                <a:noFill/>
                <a:ln w="1270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  <p:grpSp>
            <p:nvGrpSpPr>
              <p:cNvPr id="306" name="Google Shape;306;p7"/>
              <p:cNvGrpSpPr/>
              <p:nvPr/>
            </p:nvGrpSpPr>
            <p:grpSpPr>
              <a:xfrm rot="-8205026">
                <a:off x="8769922" y="2204071"/>
                <a:ext cx="1272246" cy="484387"/>
                <a:chOff x="9698182" y="2541598"/>
                <a:chExt cx="1272205" cy="484371"/>
              </a:xfrm>
            </p:grpSpPr>
            <p:sp>
              <p:nvSpPr>
                <p:cNvPr id="307" name="Google Shape;307;p7"/>
                <p:cNvSpPr/>
                <p:nvPr/>
              </p:nvSpPr>
              <p:spPr>
                <a:xfrm>
                  <a:off x="9698182" y="2715953"/>
                  <a:ext cx="977508" cy="4563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65382" h="231057" extrusionOk="0">
                      <a:moveTo>
                        <a:pt x="0" y="166402"/>
                      </a:moveTo>
                      <a:cubicBezTo>
                        <a:pt x="182418" y="85584"/>
                        <a:pt x="364836" y="4766"/>
                        <a:pt x="535709" y="148"/>
                      </a:cubicBezTo>
                      <a:cubicBezTo>
                        <a:pt x="706582" y="-4470"/>
                        <a:pt x="903624" y="100208"/>
                        <a:pt x="1025236" y="138693"/>
                      </a:cubicBezTo>
                      <a:cubicBezTo>
                        <a:pt x="1146848" y="177178"/>
                        <a:pt x="1206115" y="204117"/>
                        <a:pt x="1265382" y="231057"/>
                      </a:cubicBezTo>
                    </a:path>
                  </a:pathLst>
                </a:custGeom>
                <a:noFill/>
                <a:ln w="1905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308" name="Google Shape;308;p7"/>
                <p:cNvSpPr/>
                <p:nvPr/>
              </p:nvSpPr>
              <p:spPr>
                <a:xfrm rot="-2932711">
                  <a:off x="10640043" y="2633334"/>
                  <a:ext cx="264560" cy="4586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65382" h="231057" extrusionOk="0">
                      <a:moveTo>
                        <a:pt x="0" y="166402"/>
                      </a:moveTo>
                      <a:cubicBezTo>
                        <a:pt x="182418" y="85584"/>
                        <a:pt x="364836" y="4766"/>
                        <a:pt x="535709" y="148"/>
                      </a:cubicBezTo>
                      <a:cubicBezTo>
                        <a:pt x="706582" y="-4470"/>
                        <a:pt x="903624" y="100208"/>
                        <a:pt x="1025236" y="138693"/>
                      </a:cubicBezTo>
                      <a:cubicBezTo>
                        <a:pt x="1146848" y="177178"/>
                        <a:pt x="1206115" y="204117"/>
                        <a:pt x="1265382" y="231057"/>
                      </a:cubicBezTo>
                    </a:path>
                  </a:pathLst>
                </a:custGeom>
                <a:noFill/>
                <a:ln w="1905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309" name="Google Shape;309;p7"/>
                <p:cNvSpPr/>
                <p:nvPr/>
              </p:nvSpPr>
              <p:spPr>
                <a:xfrm rot="-6493026">
                  <a:off x="10581832" y="2870959"/>
                  <a:ext cx="263100" cy="4566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65382" h="231057" extrusionOk="0">
                      <a:moveTo>
                        <a:pt x="0" y="166402"/>
                      </a:moveTo>
                      <a:cubicBezTo>
                        <a:pt x="182418" y="85584"/>
                        <a:pt x="364836" y="4766"/>
                        <a:pt x="535709" y="148"/>
                      </a:cubicBezTo>
                      <a:cubicBezTo>
                        <a:pt x="706582" y="-4470"/>
                        <a:pt x="903624" y="100208"/>
                        <a:pt x="1025236" y="138693"/>
                      </a:cubicBezTo>
                      <a:cubicBezTo>
                        <a:pt x="1146848" y="177178"/>
                        <a:pt x="1206115" y="204117"/>
                        <a:pt x="1265382" y="231057"/>
                      </a:cubicBezTo>
                    </a:path>
                  </a:pathLst>
                </a:custGeom>
                <a:noFill/>
                <a:ln w="1905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310" name="Google Shape;310;p7"/>
                <p:cNvSpPr/>
                <p:nvPr/>
              </p:nvSpPr>
              <p:spPr>
                <a:xfrm rot="-330329">
                  <a:off x="10678936" y="2710935"/>
                  <a:ext cx="263784" cy="4586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65382" h="231057" extrusionOk="0">
                      <a:moveTo>
                        <a:pt x="0" y="166402"/>
                      </a:moveTo>
                      <a:cubicBezTo>
                        <a:pt x="182418" y="85584"/>
                        <a:pt x="364836" y="4766"/>
                        <a:pt x="535709" y="148"/>
                      </a:cubicBezTo>
                      <a:cubicBezTo>
                        <a:pt x="706582" y="-4470"/>
                        <a:pt x="903624" y="100208"/>
                        <a:pt x="1025236" y="138693"/>
                      </a:cubicBezTo>
                      <a:cubicBezTo>
                        <a:pt x="1146848" y="177178"/>
                        <a:pt x="1206115" y="204117"/>
                        <a:pt x="1265382" y="231057"/>
                      </a:cubicBezTo>
                    </a:path>
                  </a:pathLst>
                </a:custGeom>
                <a:noFill/>
                <a:ln w="1905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311" name="Google Shape;311;p7"/>
                <p:cNvSpPr/>
                <p:nvPr/>
              </p:nvSpPr>
              <p:spPr>
                <a:xfrm rot="-9837603">
                  <a:off x="10684705" y="2817257"/>
                  <a:ext cx="263328" cy="4570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65382" h="231057" extrusionOk="0">
                      <a:moveTo>
                        <a:pt x="0" y="166402"/>
                      </a:moveTo>
                      <a:cubicBezTo>
                        <a:pt x="182418" y="85584"/>
                        <a:pt x="364836" y="4766"/>
                        <a:pt x="535709" y="148"/>
                      </a:cubicBezTo>
                      <a:cubicBezTo>
                        <a:pt x="706582" y="-4470"/>
                        <a:pt x="903624" y="100208"/>
                        <a:pt x="1025236" y="138693"/>
                      </a:cubicBezTo>
                      <a:cubicBezTo>
                        <a:pt x="1146848" y="177178"/>
                        <a:pt x="1206115" y="204117"/>
                        <a:pt x="1265382" y="231057"/>
                      </a:cubicBezTo>
                    </a:path>
                  </a:pathLst>
                </a:custGeom>
                <a:noFill/>
                <a:ln w="1905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312" name="Google Shape;312;p7"/>
                <p:cNvSpPr/>
                <p:nvPr/>
              </p:nvSpPr>
              <p:spPr>
                <a:xfrm>
                  <a:off x="10839285" y="2560785"/>
                  <a:ext cx="36000" cy="36000"/>
                </a:xfrm>
                <a:prstGeom prst="ellipse">
                  <a:avLst/>
                </a:prstGeom>
                <a:noFill/>
                <a:ln w="1270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313" name="Google Shape;313;p7"/>
                <p:cNvSpPr/>
                <p:nvPr/>
              </p:nvSpPr>
              <p:spPr>
                <a:xfrm>
                  <a:off x="10934387" y="2732802"/>
                  <a:ext cx="36000" cy="36000"/>
                </a:xfrm>
                <a:prstGeom prst="ellipse">
                  <a:avLst/>
                </a:prstGeom>
                <a:noFill/>
                <a:ln w="1270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314" name="Google Shape;314;p7"/>
                <p:cNvSpPr/>
                <p:nvPr/>
              </p:nvSpPr>
              <p:spPr>
                <a:xfrm>
                  <a:off x="10907623" y="2853140"/>
                  <a:ext cx="36000" cy="36000"/>
                </a:xfrm>
                <a:prstGeom prst="ellipse">
                  <a:avLst/>
                </a:prstGeom>
                <a:noFill/>
                <a:ln w="1270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315" name="Google Shape;315;p7"/>
                <p:cNvSpPr/>
                <p:nvPr/>
              </p:nvSpPr>
              <p:spPr>
                <a:xfrm>
                  <a:off x="10753642" y="2989112"/>
                  <a:ext cx="36000" cy="36000"/>
                </a:xfrm>
                <a:prstGeom prst="ellipse">
                  <a:avLst/>
                </a:prstGeom>
                <a:noFill/>
                <a:ln w="1270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  <p:grpSp>
            <p:nvGrpSpPr>
              <p:cNvPr id="316" name="Google Shape;316;p7"/>
              <p:cNvGrpSpPr/>
              <p:nvPr/>
            </p:nvGrpSpPr>
            <p:grpSpPr>
              <a:xfrm rot="-10643534">
                <a:off x="8604648" y="2609268"/>
                <a:ext cx="1272250" cy="484388"/>
                <a:chOff x="9698182" y="2541598"/>
                <a:chExt cx="1272205" cy="484371"/>
              </a:xfrm>
            </p:grpSpPr>
            <p:sp>
              <p:nvSpPr>
                <p:cNvPr id="317" name="Google Shape;317;p7"/>
                <p:cNvSpPr/>
                <p:nvPr/>
              </p:nvSpPr>
              <p:spPr>
                <a:xfrm>
                  <a:off x="9698182" y="2715953"/>
                  <a:ext cx="977508" cy="4563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65382" h="231057" extrusionOk="0">
                      <a:moveTo>
                        <a:pt x="0" y="166402"/>
                      </a:moveTo>
                      <a:cubicBezTo>
                        <a:pt x="182418" y="85584"/>
                        <a:pt x="364836" y="4766"/>
                        <a:pt x="535709" y="148"/>
                      </a:cubicBezTo>
                      <a:cubicBezTo>
                        <a:pt x="706582" y="-4470"/>
                        <a:pt x="903624" y="100208"/>
                        <a:pt x="1025236" y="138693"/>
                      </a:cubicBezTo>
                      <a:cubicBezTo>
                        <a:pt x="1146848" y="177178"/>
                        <a:pt x="1206115" y="204117"/>
                        <a:pt x="1265382" y="231057"/>
                      </a:cubicBezTo>
                    </a:path>
                  </a:pathLst>
                </a:custGeom>
                <a:noFill/>
                <a:ln w="1905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318" name="Google Shape;318;p7"/>
                <p:cNvSpPr/>
                <p:nvPr/>
              </p:nvSpPr>
              <p:spPr>
                <a:xfrm rot="-2932711">
                  <a:off x="10640043" y="2633334"/>
                  <a:ext cx="264560" cy="4586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65382" h="231057" extrusionOk="0">
                      <a:moveTo>
                        <a:pt x="0" y="166402"/>
                      </a:moveTo>
                      <a:cubicBezTo>
                        <a:pt x="182418" y="85584"/>
                        <a:pt x="364836" y="4766"/>
                        <a:pt x="535709" y="148"/>
                      </a:cubicBezTo>
                      <a:cubicBezTo>
                        <a:pt x="706582" y="-4470"/>
                        <a:pt x="903624" y="100208"/>
                        <a:pt x="1025236" y="138693"/>
                      </a:cubicBezTo>
                      <a:cubicBezTo>
                        <a:pt x="1146848" y="177178"/>
                        <a:pt x="1206115" y="204117"/>
                        <a:pt x="1265382" y="231057"/>
                      </a:cubicBezTo>
                    </a:path>
                  </a:pathLst>
                </a:custGeom>
                <a:noFill/>
                <a:ln w="1905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319" name="Google Shape;319;p7"/>
                <p:cNvSpPr/>
                <p:nvPr/>
              </p:nvSpPr>
              <p:spPr>
                <a:xfrm rot="-6493026">
                  <a:off x="10581832" y="2870959"/>
                  <a:ext cx="263100" cy="4566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65382" h="231057" extrusionOk="0">
                      <a:moveTo>
                        <a:pt x="0" y="166402"/>
                      </a:moveTo>
                      <a:cubicBezTo>
                        <a:pt x="182418" y="85584"/>
                        <a:pt x="364836" y="4766"/>
                        <a:pt x="535709" y="148"/>
                      </a:cubicBezTo>
                      <a:cubicBezTo>
                        <a:pt x="706582" y="-4470"/>
                        <a:pt x="903624" y="100208"/>
                        <a:pt x="1025236" y="138693"/>
                      </a:cubicBezTo>
                      <a:cubicBezTo>
                        <a:pt x="1146848" y="177178"/>
                        <a:pt x="1206115" y="204117"/>
                        <a:pt x="1265382" y="231057"/>
                      </a:cubicBezTo>
                    </a:path>
                  </a:pathLst>
                </a:custGeom>
                <a:noFill/>
                <a:ln w="1905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320" name="Google Shape;320;p7"/>
                <p:cNvSpPr/>
                <p:nvPr/>
              </p:nvSpPr>
              <p:spPr>
                <a:xfrm rot="-330329">
                  <a:off x="10678936" y="2710935"/>
                  <a:ext cx="263784" cy="4586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65382" h="231057" extrusionOk="0">
                      <a:moveTo>
                        <a:pt x="0" y="166402"/>
                      </a:moveTo>
                      <a:cubicBezTo>
                        <a:pt x="182418" y="85584"/>
                        <a:pt x="364836" y="4766"/>
                        <a:pt x="535709" y="148"/>
                      </a:cubicBezTo>
                      <a:cubicBezTo>
                        <a:pt x="706582" y="-4470"/>
                        <a:pt x="903624" y="100208"/>
                        <a:pt x="1025236" y="138693"/>
                      </a:cubicBezTo>
                      <a:cubicBezTo>
                        <a:pt x="1146848" y="177178"/>
                        <a:pt x="1206115" y="204117"/>
                        <a:pt x="1265382" y="231057"/>
                      </a:cubicBezTo>
                    </a:path>
                  </a:pathLst>
                </a:custGeom>
                <a:noFill/>
                <a:ln w="1905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321" name="Google Shape;321;p7"/>
                <p:cNvSpPr/>
                <p:nvPr/>
              </p:nvSpPr>
              <p:spPr>
                <a:xfrm rot="-9837603">
                  <a:off x="10684705" y="2817257"/>
                  <a:ext cx="263328" cy="4570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65382" h="231057" extrusionOk="0">
                      <a:moveTo>
                        <a:pt x="0" y="166402"/>
                      </a:moveTo>
                      <a:cubicBezTo>
                        <a:pt x="182418" y="85584"/>
                        <a:pt x="364836" y="4766"/>
                        <a:pt x="535709" y="148"/>
                      </a:cubicBezTo>
                      <a:cubicBezTo>
                        <a:pt x="706582" y="-4470"/>
                        <a:pt x="903624" y="100208"/>
                        <a:pt x="1025236" y="138693"/>
                      </a:cubicBezTo>
                      <a:cubicBezTo>
                        <a:pt x="1146848" y="177178"/>
                        <a:pt x="1206115" y="204117"/>
                        <a:pt x="1265382" y="231057"/>
                      </a:cubicBezTo>
                    </a:path>
                  </a:pathLst>
                </a:custGeom>
                <a:noFill/>
                <a:ln w="1905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322" name="Google Shape;322;p7"/>
                <p:cNvSpPr/>
                <p:nvPr/>
              </p:nvSpPr>
              <p:spPr>
                <a:xfrm>
                  <a:off x="10839285" y="2560785"/>
                  <a:ext cx="36000" cy="36000"/>
                </a:xfrm>
                <a:prstGeom prst="ellipse">
                  <a:avLst/>
                </a:prstGeom>
                <a:noFill/>
                <a:ln w="1270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323" name="Google Shape;323;p7"/>
                <p:cNvSpPr/>
                <p:nvPr/>
              </p:nvSpPr>
              <p:spPr>
                <a:xfrm>
                  <a:off x="10934387" y="2732802"/>
                  <a:ext cx="36000" cy="36000"/>
                </a:xfrm>
                <a:prstGeom prst="ellipse">
                  <a:avLst/>
                </a:prstGeom>
                <a:noFill/>
                <a:ln w="1270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324" name="Google Shape;324;p7"/>
                <p:cNvSpPr/>
                <p:nvPr/>
              </p:nvSpPr>
              <p:spPr>
                <a:xfrm>
                  <a:off x="10907623" y="2853140"/>
                  <a:ext cx="36000" cy="36000"/>
                </a:xfrm>
                <a:prstGeom prst="ellipse">
                  <a:avLst/>
                </a:prstGeom>
                <a:noFill/>
                <a:ln w="1270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325" name="Google Shape;325;p7"/>
                <p:cNvSpPr/>
                <p:nvPr/>
              </p:nvSpPr>
              <p:spPr>
                <a:xfrm>
                  <a:off x="10753642" y="2989112"/>
                  <a:ext cx="36000" cy="36000"/>
                </a:xfrm>
                <a:prstGeom prst="ellipse">
                  <a:avLst/>
                </a:prstGeom>
                <a:noFill/>
                <a:ln w="1270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  <p:grpSp>
            <p:nvGrpSpPr>
              <p:cNvPr id="326" name="Google Shape;326;p7"/>
              <p:cNvGrpSpPr/>
              <p:nvPr/>
            </p:nvGrpSpPr>
            <p:grpSpPr>
              <a:xfrm rot="7867437">
                <a:off x="8770777" y="3127429"/>
                <a:ext cx="1272224" cy="484378"/>
                <a:chOff x="9698182" y="2541598"/>
                <a:chExt cx="1272205" cy="484371"/>
              </a:xfrm>
            </p:grpSpPr>
            <p:sp>
              <p:nvSpPr>
                <p:cNvPr id="327" name="Google Shape;327;p7"/>
                <p:cNvSpPr/>
                <p:nvPr/>
              </p:nvSpPr>
              <p:spPr>
                <a:xfrm>
                  <a:off x="9698182" y="2715953"/>
                  <a:ext cx="977508" cy="4563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65382" h="231057" extrusionOk="0">
                      <a:moveTo>
                        <a:pt x="0" y="166402"/>
                      </a:moveTo>
                      <a:cubicBezTo>
                        <a:pt x="182418" y="85584"/>
                        <a:pt x="364836" y="4766"/>
                        <a:pt x="535709" y="148"/>
                      </a:cubicBezTo>
                      <a:cubicBezTo>
                        <a:pt x="706582" y="-4470"/>
                        <a:pt x="903624" y="100208"/>
                        <a:pt x="1025236" y="138693"/>
                      </a:cubicBezTo>
                      <a:cubicBezTo>
                        <a:pt x="1146848" y="177178"/>
                        <a:pt x="1206115" y="204117"/>
                        <a:pt x="1265382" y="231057"/>
                      </a:cubicBezTo>
                    </a:path>
                  </a:pathLst>
                </a:custGeom>
                <a:noFill/>
                <a:ln w="1905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328" name="Google Shape;328;p7"/>
                <p:cNvSpPr/>
                <p:nvPr/>
              </p:nvSpPr>
              <p:spPr>
                <a:xfrm rot="-2932711">
                  <a:off x="10640043" y="2633334"/>
                  <a:ext cx="264560" cy="4586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65382" h="231057" extrusionOk="0">
                      <a:moveTo>
                        <a:pt x="0" y="166402"/>
                      </a:moveTo>
                      <a:cubicBezTo>
                        <a:pt x="182418" y="85584"/>
                        <a:pt x="364836" y="4766"/>
                        <a:pt x="535709" y="148"/>
                      </a:cubicBezTo>
                      <a:cubicBezTo>
                        <a:pt x="706582" y="-4470"/>
                        <a:pt x="903624" y="100208"/>
                        <a:pt x="1025236" y="138693"/>
                      </a:cubicBezTo>
                      <a:cubicBezTo>
                        <a:pt x="1146848" y="177178"/>
                        <a:pt x="1206115" y="204117"/>
                        <a:pt x="1265382" y="231057"/>
                      </a:cubicBezTo>
                    </a:path>
                  </a:pathLst>
                </a:custGeom>
                <a:noFill/>
                <a:ln w="1905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329" name="Google Shape;329;p7"/>
                <p:cNvSpPr/>
                <p:nvPr/>
              </p:nvSpPr>
              <p:spPr>
                <a:xfrm rot="-6493026">
                  <a:off x="10581832" y="2870959"/>
                  <a:ext cx="263100" cy="4566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65382" h="231057" extrusionOk="0">
                      <a:moveTo>
                        <a:pt x="0" y="166402"/>
                      </a:moveTo>
                      <a:cubicBezTo>
                        <a:pt x="182418" y="85584"/>
                        <a:pt x="364836" y="4766"/>
                        <a:pt x="535709" y="148"/>
                      </a:cubicBezTo>
                      <a:cubicBezTo>
                        <a:pt x="706582" y="-4470"/>
                        <a:pt x="903624" y="100208"/>
                        <a:pt x="1025236" y="138693"/>
                      </a:cubicBezTo>
                      <a:cubicBezTo>
                        <a:pt x="1146848" y="177178"/>
                        <a:pt x="1206115" y="204117"/>
                        <a:pt x="1265382" y="231057"/>
                      </a:cubicBezTo>
                    </a:path>
                  </a:pathLst>
                </a:custGeom>
                <a:noFill/>
                <a:ln w="1905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330" name="Google Shape;330;p7"/>
                <p:cNvSpPr/>
                <p:nvPr/>
              </p:nvSpPr>
              <p:spPr>
                <a:xfrm rot="-330329">
                  <a:off x="10678936" y="2710935"/>
                  <a:ext cx="263784" cy="4586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65382" h="231057" extrusionOk="0">
                      <a:moveTo>
                        <a:pt x="0" y="166402"/>
                      </a:moveTo>
                      <a:cubicBezTo>
                        <a:pt x="182418" y="85584"/>
                        <a:pt x="364836" y="4766"/>
                        <a:pt x="535709" y="148"/>
                      </a:cubicBezTo>
                      <a:cubicBezTo>
                        <a:pt x="706582" y="-4470"/>
                        <a:pt x="903624" y="100208"/>
                        <a:pt x="1025236" y="138693"/>
                      </a:cubicBezTo>
                      <a:cubicBezTo>
                        <a:pt x="1146848" y="177178"/>
                        <a:pt x="1206115" y="204117"/>
                        <a:pt x="1265382" y="231057"/>
                      </a:cubicBezTo>
                    </a:path>
                  </a:pathLst>
                </a:custGeom>
                <a:noFill/>
                <a:ln w="1905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331" name="Google Shape;331;p7"/>
                <p:cNvSpPr/>
                <p:nvPr/>
              </p:nvSpPr>
              <p:spPr>
                <a:xfrm rot="-9837603">
                  <a:off x="10684705" y="2817257"/>
                  <a:ext cx="263328" cy="4570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65382" h="231057" extrusionOk="0">
                      <a:moveTo>
                        <a:pt x="0" y="166402"/>
                      </a:moveTo>
                      <a:cubicBezTo>
                        <a:pt x="182418" y="85584"/>
                        <a:pt x="364836" y="4766"/>
                        <a:pt x="535709" y="148"/>
                      </a:cubicBezTo>
                      <a:cubicBezTo>
                        <a:pt x="706582" y="-4470"/>
                        <a:pt x="903624" y="100208"/>
                        <a:pt x="1025236" y="138693"/>
                      </a:cubicBezTo>
                      <a:cubicBezTo>
                        <a:pt x="1146848" y="177178"/>
                        <a:pt x="1206115" y="204117"/>
                        <a:pt x="1265382" y="231057"/>
                      </a:cubicBezTo>
                    </a:path>
                  </a:pathLst>
                </a:custGeom>
                <a:noFill/>
                <a:ln w="1905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332" name="Google Shape;332;p7"/>
                <p:cNvSpPr/>
                <p:nvPr/>
              </p:nvSpPr>
              <p:spPr>
                <a:xfrm>
                  <a:off x="10839285" y="2560785"/>
                  <a:ext cx="36000" cy="36000"/>
                </a:xfrm>
                <a:prstGeom prst="ellipse">
                  <a:avLst/>
                </a:prstGeom>
                <a:noFill/>
                <a:ln w="1270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333" name="Google Shape;333;p7"/>
                <p:cNvSpPr/>
                <p:nvPr/>
              </p:nvSpPr>
              <p:spPr>
                <a:xfrm>
                  <a:off x="10934387" y="2732802"/>
                  <a:ext cx="36000" cy="36000"/>
                </a:xfrm>
                <a:prstGeom prst="ellipse">
                  <a:avLst/>
                </a:prstGeom>
                <a:noFill/>
                <a:ln w="1270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334" name="Google Shape;334;p7"/>
                <p:cNvSpPr/>
                <p:nvPr/>
              </p:nvSpPr>
              <p:spPr>
                <a:xfrm>
                  <a:off x="10907623" y="2853140"/>
                  <a:ext cx="36000" cy="36000"/>
                </a:xfrm>
                <a:prstGeom prst="ellipse">
                  <a:avLst/>
                </a:prstGeom>
                <a:noFill/>
                <a:ln w="1270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335" name="Google Shape;335;p7"/>
                <p:cNvSpPr/>
                <p:nvPr/>
              </p:nvSpPr>
              <p:spPr>
                <a:xfrm>
                  <a:off x="10753642" y="2989112"/>
                  <a:ext cx="36000" cy="36000"/>
                </a:xfrm>
                <a:prstGeom prst="ellipse">
                  <a:avLst/>
                </a:prstGeom>
                <a:noFill/>
                <a:ln w="1270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  <p:grpSp>
            <p:nvGrpSpPr>
              <p:cNvPr id="336" name="Google Shape;336;p7"/>
              <p:cNvGrpSpPr/>
              <p:nvPr/>
            </p:nvGrpSpPr>
            <p:grpSpPr>
              <a:xfrm rot="5400000">
                <a:off x="9168083" y="3276297"/>
                <a:ext cx="1272205" cy="484371"/>
                <a:chOff x="9698182" y="2541598"/>
                <a:chExt cx="1272205" cy="484371"/>
              </a:xfrm>
            </p:grpSpPr>
            <p:sp>
              <p:nvSpPr>
                <p:cNvPr id="337" name="Google Shape;337;p7"/>
                <p:cNvSpPr/>
                <p:nvPr/>
              </p:nvSpPr>
              <p:spPr>
                <a:xfrm>
                  <a:off x="9698182" y="2715953"/>
                  <a:ext cx="977508" cy="4563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65382" h="231057" extrusionOk="0">
                      <a:moveTo>
                        <a:pt x="0" y="166402"/>
                      </a:moveTo>
                      <a:cubicBezTo>
                        <a:pt x="182418" y="85584"/>
                        <a:pt x="364836" y="4766"/>
                        <a:pt x="535709" y="148"/>
                      </a:cubicBezTo>
                      <a:cubicBezTo>
                        <a:pt x="706582" y="-4470"/>
                        <a:pt x="903624" y="100208"/>
                        <a:pt x="1025236" y="138693"/>
                      </a:cubicBezTo>
                      <a:cubicBezTo>
                        <a:pt x="1146848" y="177178"/>
                        <a:pt x="1206115" y="204117"/>
                        <a:pt x="1265382" y="231057"/>
                      </a:cubicBezTo>
                    </a:path>
                  </a:pathLst>
                </a:custGeom>
                <a:noFill/>
                <a:ln w="1905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338" name="Google Shape;338;p7"/>
                <p:cNvSpPr/>
                <p:nvPr/>
              </p:nvSpPr>
              <p:spPr>
                <a:xfrm rot="-2932711">
                  <a:off x="10640043" y="2633334"/>
                  <a:ext cx="264560" cy="4586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65382" h="231057" extrusionOk="0">
                      <a:moveTo>
                        <a:pt x="0" y="166402"/>
                      </a:moveTo>
                      <a:cubicBezTo>
                        <a:pt x="182418" y="85584"/>
                        <a:pt x="364836" y="4766"/>
                        <a:pt x="535709" y="148"/>
                      </a:cubicBezTo>
                      <a:cubicBezTo>
                        <a:pt x="706582" y="-4470"/>
                        <a:pt x="903624" y="100208"/>
                        <a:pt x="1025236" y="138693"/>
                      </a:cubicBezTo>
                      <a:cubicBezTo>
                        <a:pt x="1146848" y="177178"/>
                        <a:pt x="1206115" y="204117"/>
                        <a:pt x="1265382" y="231057"/>
                      </a:cubicBezTo>
                    </a:path>
                  </a:pathLst>
                </a:custGeom>
                <a:noFill/>
                <a:ln w="1905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339" name="Google Shape;339;p7"/>
                <p:cNvSpPr/>
                <p:nvPr/>
              </p:nvSpPr>
              <p:spPr>
                <a:xfrm rot="-6493026">
                  <a:off x="10581832" y="2870959"/>
                  <a:ext cx="263100" cy="4566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65382" h="231057" extrusionOk="0">
                      <a:moveTo>
                        <a:pt x="0" y="166402"/>
                      </a:moveTo>
                      <a:cubicBezTo>
                        <a:pt x="182418" y="85584"/>
                        <a:pt x="364836" y="4766"/>
                        <a:pt x="535709" y="148"/>
                      </a:cubicBezTo>
                      <a:cubicBezTo>
                        <a:pt x="706582" y="-4470"/>
                        <a:pt x="903624" y="100208"/>
                        <a:pt x="1025236" y="138693"/>
                      </a:cubicBezTo>
                      <a:cubicBezTo>
                        <a:pt x="1146848" y="177178"/>
                        <a:pt x="1206115" y="204117"/>
                        <a:pt x="1265382" y="231057"/>
                      </a:cubicBezTo>
                    </a:path>
                  </a:pathLst>
                </a:custGeom>
                <a:noFill/>
                <a:ln w="1905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340" name="Google Shape;340;p7"/>
                <p:cNvSpPr/>
                <p:nvPr/>
              </p:nvSpPr>
              <p:spPr>
                <a:xfrm rot="-330329">
                  <a:off x="10678936" y="2710935"/>
                  <a:ext cx="263784" cy="4586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65382" h="231057" extrusionOk="0">
                      <a:moveTo>
                        <a:pt x="0" y="166402"/>
                      </a:moveTo>
                      <a:cubicBezTo>
                        <a:pt x="182418" y="85584"/>
                        <a:pt x="364836" y="4766"/>
                        <a:pt x="535709" y="148"/>
                      </a:cubicBezTo>
                      <a:cubicBezTo>
                        <a:pt x="706582" y="-4470"/>
                        <a:pt x="903624" y="100208"/>
                        <a:pt x="1025236" y="138693"/>
                      </a:cubicBezTo>
                      <a:cubicBezTo>
                        <a:pt x="1146848" y="177178"/>
                        <a:pt x="1206115" y="204117"/>
                        <a:pt x="1265382" y="231057"/>
                      </a:cubicBezTo>
                    </a:path>
                  </a:pathLst>
                </a:custGeom>
                <a:noFill/>
                <a:ln w="1905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341" name="Google Shape;341;p7"/>
                <p:cNvSpPr/>
                <p:nvPr/>
              </p:nvSpPr>
              <p:spPr>
                <a:xfrm rot="-9837603">
                  <a:off x="10684705" y="2817257"/>
                  <a:ext cx="263328" cy="4570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65382" h="231057" extrusionOk="0">
                      <a:moveTo>
                        <a:pt x="0" y="166402"/>
                      </a:moveTo>
                      <a:cubicBezTo>
                        <a:pt x="182418" y="85584"/>
                        <a:pt x="364836" y="4766"/>
                        <a:pt x="535709" y="148"/>
                      </a:cubicBezTo>
                      <a:cubicBezTo>
                        <a:pt x="706582" y="-4470"/>
                        <a:pt x="903624" y="100208"/>
                        <a:pt x="1025236" y="138693"/>
                      </a:cubicBezTo>
                      <a:cubicBezTo>
                        <a:pt x="1146848" y="177178"/>
                        <a:pt x="1206115" y="204117"/>
                        <a:pt x="1265382" y="231057"/>
                      </a:cubicBezTo>
                    </a:path>
                  </a:pathLst>
                </a:custGeom>
                <a:noFill/>
                <a:ln w="1905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342" name="Google Shape;342;p7"/>
                <p:cNvSpPr/>
                <p:nvPr/>
              </p:nvSpPr>
              <p:spPr>
                <a:xfrm>
                  <a:off x="10839285" y="2560785"/>
                  <a:ext cx="36000" cy="36000"/>
                </a:xfrm>
                <a:prstGeom prst="ellipse">
                  <a:avLst/>
                </a:prstGeom>
                <a:noFill/>
                <a:ln w="1270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343" name="Google Shape;343;p7"/>
                <p:cNvSpPr/>
                <p:nvPr/>
              </p:nvSpPr>
              <p:spPr>
                <a:xfrm>
                  <a:off x="10934387" y="2732802"/>
                  <a:ext cx="36000" cy="36000"/>
                </a:xfrm>
                <a:prstGeom prst="ellipse">
                  <a:avLst/>
                </a:prstGeom>
                <a:noFill/>
                <a:ln w="1270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344" name="Google Shape;344;p7"/>
                <p:cNvSpPr/>
                <p:nvPr/>
              </p:nvSpPr>
              <p:spPr>
                <a:xfrm>
                  <a:off x="10907623" y="2853140"/>
                  <a:ext cx="36000" cy="36000"/>
                </a:xfrm>
                <a:prstGeom prst="ellipse">
                  <a:avLst/>
                </a:prstGeom>
                <a:noFill/>
                <a:ln w="1270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345" name="Google Shape;345;p7"/>
                <p:cNvSpPr/>
                <p:nvPr/>
              </p:nvSpPr>
              <p:spPr>
                <a:xfrm>
                  <a:off x="10753642" y="2989112"/>
                  <a:ext cx="36000" cy="36000"/>
                </a:xfrm>
                <a:prstGeom prst="ellipse">
                  <a:avLst/>
                </a:prstGeom>
                <a:noFill/>
                <a:ln w="1270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  <p:grpSp>
            <p:nvGrpSpPr>
              <p:cNvPr id="346" name="Google Shape;346;p7"/>
              <p:cNvGrpSpPr/>
              <p:nvPr/>
            </p:nvGrpSpPr>
            <p:grpSpPr>
              <a:xfrm rot="2418925">
                <a:off x="9715462" y="3111786"/>
                <a:ext cx="1272214" cy="484374"/>
                <a:chOff x="9698182" y="2541598"/>
                <a:chExt cx="1272205" cy="484371"/>
              </a:xfrm>
            </p:grpSpPr>
            <p:sp>
              <p:nvSpPr>
                <p:cNvPr id="347" name="Google Shape;347;p7"/>
                <p:cNvSpPr/>
                <p:nvPr/>
              </p:nvSpPr>
              <p:spPr>
                <a:xfrm>
                  <a:off x="9698182" y="2715953"/>
                  <a:ext cx="977508" cy="4563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65382" h="231057" extrusionOk="0">
                      <a:moveTo>
                        <a:pt x="0" y="166402"/>
                      </a:moveTo>
                      <a:cubicBezTo>
                        <a:pt x="182418" y="85584"/>
                        <a:pt x="364836" y="4766"/>
                        <a:pt x="535709" y="148"/>
                      </a:cubicBezTo>
                      <a:cubicBezTo>
                        <a:pt x="706582" y="-4470"/>
                        <a:pt x="903624" y="100208"/>
                        <a:pt x="1025236" y="138693"/>
                      </a:cubicBezTo>
                      <a:cubicBezTo>
                        <a:pt x="1146848" y="177178"/>
                        <a:pt x="1206115" y="204117"/>
                        <a:pt x="1265382" y="231057"/>
                      </a:cubicBezTo>
                    </a:path>
                  </a:pathLst>
                </a:custGeom>
                <a:noFill/>
                <a:ln w="1905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348" name="Google Shape;348;p7"/>
                <p:cNvSpPr/>
                <p:nvPr/>
              </p:nvSpPr>
              <p:spPr>
                <a:xfrm rot="-2932711">
                  <a:off x="10640043" y="2633334"/>
                  <a:ext cx="264560" cy="4586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65382" h="231057" extrusionOk="0">
                      <a:moveTo>
                        <a:pt x="0" y="166402"/>
                      </a:moveTo>
                      <a:cubicBezTo>
                        <a:pt x="182418" y="85584"/>
                        <a:pt x="364836" y="4766"/>
                        <a:pt x="535709" y="148"/>
                      </a:cubicBezTo>
                      <a:cubicBezTo>
                        <a:pt x="706582" y="-4470"/>
                        <a:pt x="903624" y="100208"/>
                        <a:pt x="1025236" y="138693"/>
                      </a:cubicBezTo>
                      <a:cubicBezTo>
                        <a:pt x="1146848" y="177178"/>
                        <a:pt x="1206115" y="204117"/>
                        <a:pt x="1265382" y="231057"/>
                      </a:cubicBezTo>
                    </a:path>
                  </a:pathLst>
                </a:custGeom>
                <a:noFill/>
                <a:ln w="1905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349" name="Google Shape;349;p7"/>
                <p:cNvSpPr/>
                <p:nvPr/>
              </p:nvSpPr>
              <p:spPr>
                <a:xfrm rot="-6493026">
                  <a:off x="10581832" y="2870959"/>
                  <a:ext cx="263100" cy="4566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65382" h="231057" extrusionOk="0">
                      <a:moveTo>
                        <a:pt x="0" y="166402"/>
                      </a:moveTo>
                      <a:cubicBezTo>
                        <a:pt x="182418" y="85584"/>
                        <a:pt x="364836" y="4766"/>
                        <a:pt x="535709" y="148"/>
                      </a:cubicBezTo>
                      <a:cubicBezTo>
                        <a:pt x="706582" y="-4470"/>
                        <a:pt x="903624" y="100208"/>
                        <a:pt x="1025236" y="138693"/>
                      </a:cubicBezTo>
                      <a:cubicBezTo>
                        <a:pt x="1146848" y="177178"/>
                        <a:pt x="1206115" y="204117"/>
                        <a:pt x="1265382" y="231057"/>
                      </a:cubicBezTo>
                    </a:path>
                  </a:pathLst>
                </a:custGeom>
                <a:noFill/>
                <a:ln w="1905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350" name="Google Shape;350;p7"/>
                <p:cNvSpPr/>
                <p:nvPr/>
              </p:nvSpPr>
              <p:spPr>
                <a:xfrm rot="-330329">
                  <a:off x="10678936" y="2710935"/>
                  <a:ext cx="263784" cy="4586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65382" h="231057" extrusionOk="0">
                      <a:moveTo>
                        <a:pt x="0" y="166402"/>
                      </a:moveTo>
                      <a:cubicBezTo>
                        <a:pt x="182418" y="85584"/>
                        <a:pt x="364836" y="4766"/>
                        <a:pt x="535709" y="148"/>
                      </a:cubicBezTo>
                      <a:cubicBezTo>
                        <a:pt x="706582" y="-4470"/>
                        <a:pt x="903624" y="100208"/>
                        <a:pt x="1025236" y="138693"/>
                      </a:cubicBezTo>
                      <a:cubicBezTo>
                        <a:pt x="1146848" y="177178"/>
                        <a:pt x="1206115" y="204117"/>
                        <a:pt x="1265382" y="231057"/>
                      </a:cubicBezTo>
                    </a:path>
                  </a:pathLst>
                </a:custGeom>
                <a:noFill/>
                <a:ln w="1905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351" name="Google Shape;351;p7"/>
                <p:cNvSpPr/>
                <p:nvPr/>
              </p:nvSpPr>
              <p:spPr>
                <a:xfrm rot="-9837603">
                  <a:off x="10684705" y="2817257"/>
                  <a:ext cx="263328" cy="4570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65382" h="231057" extrusionOk="0">
                      <a:moveTo>
                        <a:pt x="0" y="166402"/>
                      </a:moveTo>
                      <a:cubicBezTo>
                        <a:pt x="182418" y="85584"/>
                        <a:pt x="364836" y="4766"/>
                        <a:pt x="535709" y="148"/>
                      </a:cubicBezTo>
                      <a:cubicBezTo>
                        <a:pt x="706582" y="-4470"/>
                        <a:pt x="903624" y="100208"/>
                        <a:pt x="1025236" y="138693"/>
                      </a:cubicBezTo>
                      <a:cubicBezTo>
                        <a:pt x="1146848" y="177178"/>
                        <a:pt x="1206115" y="204117"/>
                        <a:pt x="1265382" y="231057"/>
                      </a:cubicBezTo>
                    </a:path>
                  </a:pathLst>
                </a:custGeom>
                <a:noFill/>
                <a:ln w="1905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352" name="Google Shape;352;p7"/>
                <p:cNvSpPr/>
                <p:nvPr/>
              </p:nvSpPr>
              <p:spPr>
                <a:xfrm>
                  <a:off x="10839285" y="2560785"/>
                  <a:ext cx="36000" cy="36000"/>
                </a:xfrm>
                <a:prstGeom prst="ellipse">
                  <a:avLst/>
                </a:prstGeom>
                <a:noFill/>
                <a:ln w="1270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353" name="Google Shape;353;p7"/>
                <p:cNvSpPr/>
                <p:nvPr/>
              </p:nvSpPr>
              <p:spPr>
                <a:xfrm>
                  <a:off x="10934387" y="2732802"/>
                  <a:ext cx="36000" cy="36000"/>
                </a:xfrm>
                <a:prstGeom prst="ellipse">
                  <a:avLst/>
                </a:prstGeom>
                <a:noFill/>
                <a:ln w="1270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354" name="Google Shape;354;p7"/>
                <p:cNvSpPr/>
                <p:nvPr/>
              </p:nvSpPr>
              <p:spPr>
                <a:xfrm>
                  <a:off x="10907623" y="2853140"/>
                  <a:ext cx="36000" cy="36000"/>
                </a:xfrm>
                <a:prstGeom prst="ellipse">
                  <a:avLst/>
                </a:prstGeom>
                <a:noFill/>
                <a:ln w="1270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355" name="Google Shape;355;p7"/>
                <p:cNvSpPr/>
                <p:nvPr/>
              </p:nvSpPr>
              <p:spPr>
                <a:xfrm>
                  <a:off x="10753642" y="2989112"/>
                  <a:ext cx="36000" cy="36000"/>
                </a:xfrm>
                <a:prstGeom prst="ellipse">
                  <a:avLst/>
                </a:prstGeom>
                <a:noFill/>
                <a:ln w="1270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</p:grpSp>
        <p:grpSp>
          <p:nvGrpSpPr>
            <p:cNvPr id="356" name="Google Shape;356;p7"/>
            <p:cNvGrpSpPr/>
            <p:nvPr/>
          </p:nvGrpSpPr>
          <p:grpSpPr>
            <a:xfrm rot="-2657171" flipH="1">
              <a:off x="8851748" y="2128297"/>
              <a:ext cx="1363394" cy="1375920"/>
              <a:chOff x="8594287" y="1602855"/>
              <a:chExt cx="2528499" cy="2551730"/>
            </a:xfrm>
          </p:grpSpPr>
          <p:grpSp>
            <p:nvGrpSpPr>
              <p:cNvPr id="357" name="Google Shape;357;p7"/>
              <p:cNvGrpSpPr/>
              <p:nvPr/>
            </p:nvGrpSpPr>
            <p:grpSpPr>
              <a:xfrm>
                <a:off x="9850582" y="2693998"/>
                <a:ext cx="1272205" cy="484371"/>
                <a:chOff x="9698182" y="2541598"/>
                <a:chExt cx="1272205" cy="484371"/>
              </a:xfrm>
            </p:grpSpPr>
            <p:sp>
              <p:nvSpPr>
                <p:cNvPr id="358" name="Google Shape;358;p7"/>
                <p:cNvSpPr/>
                <p:nvPr/>
              </p:nvSpPr>
              <p:spPr>
                <a:xfrm>
                  <a:off x="9698182" y="2715953"/>
                  <a:ext cx="977508" cy="4563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65382" h="231057" extrusionOk="0">
                      <a:moveTo>
                        <a:pt x="0" y="166402"/>
                      </a:moveTo>
                      <a:cubicBezTo>
                        <a:pt x="182418" y="85584"/>
                        <a:pt x="364836" y="4766"/>
                        <a:pt x="535709" y="148"/>
                      </a:cubicBezTo>
                      <a:cubicBezTo>
                        <a:pt x="706582" y="-4470"/>
                        <a:pt x="903624" y="100208"/>
                        <a:pt x="1025236" y="138693"/>
                      </a:cubicBezTo>
                      <a:cubicBezTo>
                        <a:pt x="1146848" y="177178"/>
                        <a:pt x="1206115" y="204117"/>
                        <a:pt x="1265382" y="231057"/>
                      </a:cubicBezTo>
                    </a:path>
                  </a:pathLst>
                </a:custGeom>
                <a:noFill/>
                <a:ln w="1905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359" name="Google Shape;359;p7"/>
                <p:cNvSpPr/>
                <p:nvPr/>
              </p:nvSpPr>
              <p:spPr>
                <a:xfrm rot="-2932711">
                  <a:off x="10640043" y="2633334"/>
                  <a:ext cx="264560" cy="4586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65382" h="231057" extrusionOk="0">
                      <a:moveTo>
                        <a:pt x="0" y="166402"/>
                      </a:moveTo>
                      <a:cubicBezTo>
                        <a:pt x="182418" y="85584"/>
                        <a:pt x="364836" y="4766"/>
                        <a:pt x="535709" y="148"/>
                      </a:cubicBezTo>
                      <a:cubicBezTo>
                        <a:pt x="706582" y="-4470"/>
                        <a:pt x="903624" y="100208"/>
                        <a:pt x="1025236" y="138693"/>
                      </a:cubicBezTo>
                      <a:cubicBezTo>
                        <a:pt x="1146848" y="177178"/>
                        <a:pt x="1206115" y="204117"/>
                        <a:pt x="1265382" y="231057"/>
                      </a:cubicBezTo>
                    </a:path>
                  </a:pathLst>
                </a:custGeom>
                <a:noFill/>
                <a:ln w="1905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360" name="Google Shape;360;p7"/>
                <p:cNvSpPr/>
                <p:nvPr/>
              </p:nvSpPr>
              <p:spPr>
                <a:xfrm rot="-6493026">
                  <a:off x="10581832" y="2870959"/>
                  <a:ext cx="263100" cy="4566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65382" h="231057" extrusionOk="0">
                      <a:moveTo>
                        <a:pt x="0" y="166402"/>
                      </a:moveTo>
                      <a:cubicBezTo>
                        <a:pt x="182418" y="85584"/>
                        <a:pt x="364836" y="4766"/>
                        <a:pt x="535709" y="148"/>
                      </a:cubicBezTo>
                      <a:cubicBezTo>
                        <a:pt x="706582" y="-4470"/>
                        <a:pt x="903624" y="100208"/>
                        <a:pt x="1025236" y="138693"/>
                      </a:cubicBezTo>
                      <a:cubicBezTo>
                        <a:pt x="1146848" y="177178"/>
                        <a:pt x="1206115" y="204117"/>
                        <a:pt x="1265382" y="231057"/>
                      </a:cubicBezTo>
                    </a:path>
                  </a:pathLst>
                </a:custGeom>
                <a:noFill/>
                <a:ln w="1905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361" name="Google Shape;361;p7"/>
                <p:cNvSpPr/>
                <p:nvPr/>
              </p:nvSpPr>
              <p:spPr>
                <a:xfrm rot="-330329">
                  <a:off x="10678936" y="2710935"/>
                  <a:ext cx="263784" cy="4586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65382" h="231057" extrusionOk="0">
                      <a:moveTo>
                        <a:pt x="0" y="166402"/>
                      </a:moveTo>
                      <a:cubicBezTo>
                        <a:pt x="182418" y="85584"/>
                        <a:pt x="364836" y="4766"/>
                        <a:pt x="535709" y="148"/>
                      </a:cubicBezTo>
                      <a:cubicBezTo>
                        <a:pt x="706582" y="-4470"/>
                        <a:pt x="903624" y="100208"/>
                        <a:pt x="1025236" y="138693"/>
                      </a:cubicBezTo>
                      <a:cubicBezTo>
                        <a:pt x="1146848" y="177178"/>
                        <a:pt x="1206115" y="204117"/>
                        <a:pt x="1265382" y="231057"/>
                      </a:cubicBezTo>
                    </a:path>
                  </a:pathLst>
                </a:custGeom>
                <a:noFill/>
                <a:ln w="1905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362" name="Google Shape;362;p7"/>
                <p:cNvSpPr/>
                <p:nvPr/>
              </p:nvSpPr>
              <p:spPr>
                <a:xfrm rot="-9837603">
                  <a:off x="10684705" y="2817257"/>
                  <a:ext cx="263328" cy="4570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65382" h="231057" extrusionOk="0">
                      <a:moveTo>
                        <a:pt x="0" y="166402"/>
                      </a:moveTo>
                      <a:cubicBezTo>
                        <a:pt x="182418" y="85584"/>
                        <a:pt x="364836" y="4766"/>
                        <a:pt x="535709" y="148"/>
                      </a:cubicBezTo>
                      <a:cubicBezTo>
                        <a:pt x="706582" y="-4470"/>
                        <a:pt x="903624" y="100208"/>
                        <a:pt x="1025236" y="138693"/>
                      </a:cubicBezTo>
                      <a:cubicBezTo>
                        <a:pt x="1146848" y="177178"/>
                        <a:pt x="1206115" y="204117"/>
                        <a:pt x="1265382" y="231057"/>
                      </a:cubicBezTo>
                    </a:path>
                  </a:pathLst>
                </a:custGeom>
                <a:noFill/>
                <a:ln w="1905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363" name="Google Shape;363;p7"/>
                <p:cNvSpPr/>
                <p:nvPr/>
              </p:nvSpPr>
              <p:spPr>
                <a:xfrm>
                  <a:off x="10839285" y="2560785"/>
                  <a:ext cx="36000" cy="36000"/>
                </a:xfrm>
                <a:prstGeom prst="ellipse">
                  <a:avLst/>
                </a:prstGeom>
                <a:noFill/>
                <a:ln w="1270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364" name="Google Shape;364;p7"/>
                <p:cNvSpPr/>
                <p:nvPr/>
              </p:nvSpPr>
              <p:spPr>
                <a:xfrm>
                  <a:off x="10934387" y="2732802"/>
                  <a:ext cx="36000" cy="36000"/>
                </a:xfrm>
                <a:prstGeom prst="ellipse">
                  <a:avLst/>
                </a:prstGeom>
                <a:noFill/>
                <a:ln w="1270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365" name="Google Shape;365;p7"/>
                <p:cNvSpPr/>
                <p:nvPr/>
              </p:nvSpPr>
              <p:spPr>
                <a:xfrm>
                  <a:off x="10907623" y="2853140"/>
                  <a:ext cx="36000" cy="36000"/>
                </a:xfrm>
                <a:prstGeom prst="ellipse">
                  <a:avLst/>
                </a:prstGeom>
                <a:noFill/>
                <a:ln w="1270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366" name="Google Shape;366;p7"/>
                <p:cNvSpPr/>
                <p:nvPr/>
              </p:nvSpPr>
              <p:spPr>
                <a:xfrm>
                  <a:off x="10753642" y="2989112"/>
                  <a:ext cx="36000" cy="36000"/>
                </a:xfrm>
                <a:prstGeom prst="ellipse">
                  <a:avLst/>
                </a:prstGeom>
                <a:noFill/>
                <a:ln w="1270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  <p:grpSp>
            <p:nvGrpSpPr>
              <p:cNvPr id="367" name="Google Shape;367;p7"/>
              <p:cNvGrpSpPr/>
              <p:nvPr/>
            </p:nvGrpSpPr>
            <p:grpSpPr>
              <a:xfrm rot="-2509318">
                <a:off x="9694028" y="2249985"/>
                <a:ext cx="1272170" cy="484357"/>
                <a:chOff x="9698182" y="2541598"/>
                <a:chExt cx="1272205" cy="484371"/>
              </a:xfrm>
            </p:grpSpPr>
            <p:sp>
              <p:nvSpPr>
                <p:cNvPr id="368" name="Google Shape;368;p7"/>
                <p:cNvSpPr/>
                <p:nvPr/>
              </p:nvSpPr>
              <p:spPr>
                <a:xfrm>
                  <a:off x="9698182" y="2715953"/>
                  <a:ext cx="977508" cy="4563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65382" h="231057" extrusionOk="0">
                      <a:moveTo>
                        <a:pt x="0" y="166402"/>
                      </a:moveTo>
                      <a:cubicBezTo>
                        <a:pt x="182418" y="85584"/>
                        <a:pt x="364836" y="4766"/>
                        <a:pt x="535709" y="148"/>
                      </a:cubicBezTo>
                      <a:cubicBezTo>
                        <a:pt x="706582" y="-4470"/>
                        <a:pt x="903624" y="100208"/>
                        <a:pt x="1025236" y="138693"/>
                      </a:cubicBezTo>
                      <a:cubicBezTo>
                        <a:pt x="1146848" y="177178"/>
                        <a:pt x="1206115" y="204117"/>
                        <a:pt x="1265382" y="231057"/>
                      </a:cubicBezTo>
                    </a:path>
                  </a:pathLst>
                </a:custGeom>
                <a:noFill/>
                <a:ln w="1905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369" name="Google Shape;369;p7"/>
                <p:cNvSpPr/>
                <p:nvPr/>
              </p:nvSpPr>
              <p:spPr>
                <a:xfrm rot="-2932711">
                  <a:off x="10640043" y="2633334"/>
                  <a:ext cx="264560" cy="4586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65382" h="231057" extrusionOk="0">
                      <a:moveTo>
                        <a:pt x="0" y="166402"/>
                      </a:moveTo>
                      <a:cubicBezTo>
                        <a:pt x="182418" y="85584"/>
                        <a:pt x="364836" y="4766"/>
                        <a:pt x="535709" y="148"/>
                      </a:cubicBezTo>
                      <a:cubicBezTo>
                        <a:pt x="706582" y="-4470"/>
                        <a:pt x="903624" y="100208"/>
                        <a:pt x="1025236" y="138693"/>
                      </a:cubicBezTo>
                      <a:cubicBezTo>
                        <a:pt x="1146848" y="177178"/>
                        <a:pt x="1206115" y="204117"/>
                        <a:pt x="1265382" y="231057"/>
                      </a:cubicBezTo>
                    </a:path>
                  </a:pathLst>
                </a:custGeom>
                <a:noFill/>
                <a:ln w="1905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370" name="Google Shape;370;p7"/>
                <p:cNvSpPr/>
                <p:nvPr/>
              </p:nvSpPr>
              <p:spPr>
                <a:xfrm rot="-6493026">
                  <a:off x="10581832" y="2870959"/>
                  <a:ext cx="263100" cy="4566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65382" h="231057" extrusionOk="0">
                      <a:moveTo>
                        <a:pt x="0" y="166402"/>
                      </a:moveTo>
                      <a:cubicBezTo>
                        <a:pt x="182418" y="85584"/>
                        <a:pt x="364836" y="4766"/>
                        <a:pt x="535709" y="148"/>
                      </a:cubicBezTo>
                      <a:cubicBezTo>
                        <a:pt x="706582" y="-4470"/>
                        <a:pt x="903624" y="100208"/>
                        <a:pt x="1025236" y="138693"/>
                      </a:cubicBezTo>
                      <a:cubicBezTo>
                        <a:pt x="1146848" y="177178"/>
                        <a:pt x="1206115" y="204117"/>
                        <a:pt x="1265382" y="231057"/>
                      </a:cubicBezTo>
                    </a:path>
                  </a:pathLst>
                </a:custGeom>
                <a:noFill/>
                <a:ln w="1905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371" name="Google Shape;371;p7"/>
                <p:cNvSpPr/>
                <p:nvPr/>
              </p:nvSpPr>
              <p:spPr>
                <a:xfrm rot="-330329">
                  <a:off x="10678936" y="2710935"/>
                  <a:ext cx="263784" cy="4586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65382" h="231057" extrusionOk="0">
                      <a:moveTo>
                        <a:pt x="0" y="166402"/>
                      </a:moveTo>
                      <a:cubicBezTo>
                        <a:pt x="182418" y="85584"/>
                        <a:pt x="364836" y="4766"/>
                        <a:pt x="535709" y="148"/>
                      </a:cubicBezTo>
                      <a:cubicBezTo>
                        <a:pt x="706582" y="-4470"/>
                        <a:pt x="903624" y="100208"/>
                        <a:pt x="1025236" y="138693"/>
                      </a:cubicBezTo>
                      <a:cubicBezTo>
                        <a:pt x="1146848" y="177178"/>
                        <a:pt x="1206115" y="204117"/>
                        <a:pt x="1265382" y="231057"/>
                      </a:cubicBezTo>
                    </a:path>
                  </a:pathLst>
                </a:custGeom>
                <a:noFill/>
                <a:ln w="1905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372" name="Google Shape;372;p7"/>
                <p:cNvSpPr/>
                <p:nvPr/>
              </p:nvSpPr>
              <p:spPr>
                <a:xfrm rot="-9837603">
                  <a:off x="10684705" y="2817257"/>
                  <a:ext cx="263328" cy="4570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65382" h="231057" extrusionOk="0">
                      <a:moveTo>
                        <a:pt x="0" y="166402"/>
                      </a:moveTo>
                      <a:cubicBezTo>
                        <a:pt x="182418" y="85584"/>
                        <a:pt x="364836" y="4766"/>
                        <a:pt x="535709" y="148"/>
                      </a:cubicBezTo>
                      <a:cubicBezTo>
                        <a:pt x="706582" y="-4470"/>
                        <a:pt x="903624" y="100208"/>
                        <a:pt x="1025236" y="138693"/>
                      </a:cubicBezTo>
                      <a:cubicBezTo>
                        <a:pt x="1146848" y="177178"/>
                        <a:pt x="1206115" y="204117"/>
                        <a:pt x="1265382" y="231057"/>
                      </a:cubicBezTo>
                    </a:path>
                  </a:pathLst>
                </a:custGeom>
                <a:noFill/>
                <a:ln w="1905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373" name="Google Shape;373;p7"/>
                <p:cNvSpPr/>
                <p:nvPr/>
              </p:nvSpPr>
              <p:spPr>
                <a:xfrm>
                  <a:off x="10839285" y="2560785"/>
                  <a:ext cx="36000" cy="36000"/>
                </a:xfrm>
                <a:prstGeom prst="ellipse">
                  <a:avLst/>
                </a:prstGeom>
                <a:noFill/>
                <a:ln w="1270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374" name="Google Shape;374;p7"/>
                <p:cNvSpPr/>
                <p:nvPr/>
              </p:nvSpPr>
              <p:spPr>
                <a:xfrm>
                  <a:off x="10934387" y="2732802"/>
                  <a:ext cx="36000" cy="36000"/>
                </a:xfrm>
                <a:prstGeom prst="ellipse">
                  <a:avLst/>
                </a:prstGeom>
                <a:noFill/>
                <a:ln w="1270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375" name="Google Shape;375;p7"/>
                <p:cNvSpPr/>
                <p:nvPr/>
              </p:nvSpPr>
              <p:spPr>
                <a:xfrm>
                  <a:off x="10907623" y="2853140"/>
                  <a:ext cx="36000" cy="36000"/>
                </a:xfrm>
                <a:prstGeom prst="ellipse">
                  <a:avLst/>
                </a:prstGeom>
                <a:noFill/>
                <a:ln w="1270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376" name="Google Shape;376;p7"/>
                <p:cNvSpPr/>
                <p:nvPr/>
              </p:nvSpPr>
              <p:spPr>
                <a:xfrm>
                  <a:off x="10753642" y="2989112"/>
                  <a:ext cx="36000" cy="36000"/>
                </a:xfrm>
                <a:prstGeom prst="ellipse">
                  <a:avLst/>
                </a:prstGeom>
                <a:noFill/>
                <a:ln w="1270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  <p:grpSp>
            <p:nvGrpSpPr>
              <p:cNvPr id="377" name="Google Shape;377;p7"/>
              <p:cNvGrpSpPr/>
              <p:nvPr/>
            </p:nvGrpSpPr>
            <p:grpSpPr>
              <a:xfrm rot="-5846774">
                <a:off x="9151140" y="2022808"/>
                <a:ext cx="1272247" cy="484387"/>
                <a:chOff x="9698182" y="2541598"/>
                <a:chExt cx="1272205" cy="484371"/>
              </a:xfrm>
            </p:grpSpPr>
            <p:sp>
              <p:nvSpPr>
                <p:cNvPr id="378" name="Google Shape;378;p7"/>
                <p:cNvSpPr/>
                <p:nvPr/>
              </p:nvSpPr>
              <p:spPr>
                <a:xfrm>
                  <a:off x="9698182" y="2715953"/>
                  <a:ext cx="977508" cy="4563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65382" h="231057" extrusionOk="0">
                      <a:moveTo>
                        <a:pt x="0" y="166402"/>
                      </a:moveTo>
                      <a:cubicBezTo>
                        <a:pt x="182418" y="85584"/>
                        <a:pt x="364836" y="4766"/>
                        <a:pt x="535709" y="148"/>
                      </a:cubicBezTo>
                      <a:cubicBezTo>
                        <a:pt x="706582" y="-4470"/>
                        <a:pt x="903624" y="100208"/>
                        <a:pt x="1025236" y="138693"/>
                      </a:cubicBezTo>
                      <a:cubicBezTo>
                        <a:pt x="1146848" y="177178"/>
                        <a:pt x="1206115" y="204117"/>
                        <a:pt x="1265382" y="231057"/>
                      </a:cubicBezTo>
                    </a:path>
                  </a:pathLst>
                </a:custGeom>
                <a:noFill/>
                <a:ln w="1905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379" name="Google Shape;379;p7"/>
                <p:cNvSpPr/>
                <p:nvPr/>
              </p:nvSpPr>
              <p:spPr>
                <a:xfrm rot="-2932711">
                  <a:off x="10640043" y="2633334"/>
                  <a:ext cx="264560" cy="4586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65382" h="231057" extrusionOk="0">
                      <a:moveTo>
                        <a:pt x="0" y="166402"/>
                      </a:moveTo>
                      <a:cubicBezTo>
                        <a:pt x="182418" y="85584"/>
                        <a:pt x="364836" y="4766"/>
                        <a:pt x="535709" y="148"/>
                      </a:cubicBezTo>
                      <a:cubicBezTo>
                        <a:pt x="706582" y="-4470"/>
                        <a:pt x="903624" y="100208"/>
                        <a:pt x="1025236" y="138693"/>
                      </a:cubicBezTo>
                      <a:cubicBezTo>
                        <a:pt x="1146848" y="177178"/>
                        <a:pt x="1206115" y="204117"/>
                        <a:pt x="1265382" y="231057"/>
                      </a:cubicBezTo>
                    </a:path>
                  </a:pathLst>
                </a:custGeom>
                <a:noFill/>
                <a:ln w="1905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380" name="Google Shape;380;p7"/>
                <p:cNvSpPr/>
                <p:nvPr/>
              </p:nvSpPr>
              <p:spPr>
                <a:xfrm rot="-6493026">
                  <a:off x="10581832" y="2870959"/>
                  <a:ext cx="263100" cy="4566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65382" h="231057" extrusionOk="0">
                      <a:moveTo>
                        <a:pt x="0" y="166402"/>
                      </a:moveTo>
                      <a:cubicBezTo>
                        <a:pt x="182418" y="85584"/>
                        <a:pt x="364836" y="4766"/>
                        <a:pt x="535709" y="148"/>
                      </a:cubicBezTo>
                      <a:cubicBezTo>
                        <a:pt x="706582" y="-4470"/>
                        <a:pt x="903624" y="100208"/>
                        <a:pt x="1025236" y="138693"/>
                      </a:cubicBezTo>
                      <a:cubicBezTo>
                        <a:pt x="1146848" y="177178"/>
                        <a:pt x="1206115" y="204117"/>
                        <a:pt x="1265382" y="231057"/>
                      </a:cubicBezTo>
                    </a:path>
                  </a:pathLst>
                </a:custGeom>
                <a:noFill/>
                <a:ln w="1905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381" name="Google Shape;381;p7"/>
                <p:cNvSpPr/>
                <p:nvPr/>
              </p:nvSpPr>
              <p:spPr>
                <a:xfrm rot="-330329">
                  <a:off x="10678936" y="2710935"/>
                  <a:ext cx="263784" cy="4586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65382" h="231057" extrusionOk="0">
                      <a:moveTo>
                        <a:pt x="0" y="166402"/>
                      </a:moveTo>
                      <a:cubicBezTo>
                        <a:pt x="182418" y="85584"/>
                        <a:pt x="364836" y="4766"/>
                        <a:pt x="535709" y="148"/>
                      </a:cubicBezTo>
                      <a:cubicBezTo>
                        <a:pt x="706582" y="-4470"/>
                        <a:pt x="903624" y="100208"/>
                        <a:pt x="1025236" y="138693"/>
                      </a:cubicBezTo>
                      <a:cubicBezTo>
                        <a:pt x="1146848" y="177178"/>
                        <a:pt x="1206115" y="204117"/>
                        <a:pt x="1265382" y="231057"/>
                      </a:cubicBezTo>
                    </a:path>
                  </a:pathLst>
                </a:custGeom>
                <a:noFill/>
                <a:ln w="1905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382" name="Google Shape;382;p7"/>
                <p:cNvSpPr/>
                <p:nvPr/>
              </p:nvSpPr>
              <p:spPr>
                <a:xfrm rot="-9837603">
                  <a:off x="10684705" y="2817257"/>
                  <a:ext cx="263328" cy="4570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65382" h="231057" extrusionOk="0">
                      <a:moveTo>
                        <a:pt x="0" y="166402"/>
                      </a:moveTo>
                      <a:cubicBezTo>
                        <a:pt x="182418" y="85584"/>
                        <a:pt x="364836" y="4766"/>
                        <a:pt x="535709" y="148"/>
                      </a:cubicBezTo>
                      <a:cubicBezTo>
                        <a:pt x="706582" y="-4470"/>
                        <a:pt x="903624" y="100208"/>
                        <a:pt x="1025236" y="138693"/>
                      </a:cubicBezTo>
                      <a:cubicBezTo>
                        <a:pt x="1146848" y="177178"/>
                        <a:pt x="1206115" y="204117"/>
                        <a:pt x="1265382" y="231057"/>
                      </a:cubicBezTo>
                    </a:path>
                  </a:pathLst>
                </a:custGeom>
                <a:noFill/>
                <a:ln w="1905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383" name="Google Shape;383;p7"/>
                <p:cNvSpPr/>
                <p:nvPr/>
              </p:nvSpPr>
              <p:spPr>
                <a:xfrm>
                  <a:off x="10839285" y="2560785"/>
                  <a:ext cx="36000" cy="36000"/>
                </a:xfrm>
                <a:prstGeom prst="ellipse">
                  <a:avLst/>
                </a:prstGeom>
                <a:noFill/>
                <a:ln w="1270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384" name="Google Shape;384;p7"/>
                <p:cNvSpPr/>
                <p:nvPr/>
              </p:nvSpPr>
              <p:spPr>
                <a:xfrm>
                  <a:off x="10934387" y="2732802"/>
                  <a:ext cx="36000" cy="36000"/>
                </a:xfrm>
                <a:prstGeom prst="ellipse">
                  <a:avLst/>
                </a:prstGeom>
                <a:noFill/>
                <a:ln w="1270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385" name="Google Shape;385;p7"/>
                <p:cNvSpPr/>
                <p:nvPr/>
              </p:nvSpPr>
              <p:spPr>
                <a:xfrm>
                  <a:off x="10907623" y="2853140"/>
                  <a:ext cx="36000" cy="36000"/>
                </a:xfrm>
                <a:prstGeom prst="ellipse">
                  <a:avLst/>
                </a:prstGeom>
                <a:noFill/>
                <a:ln w="1270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386" name="Google Shape;386;p7"/>
                <p:cNvSpPr/>
                <p:nvPr/>
              </p:nvSpPr>
              <p:spPr>
                <a:xfrm>
                  <a:off x="10753642" y="2989112"/>
                  <a:ext cx="36000" cy="36000"/>
                </a:xfrm>
                <a:prstGeom prst="ellipse">
                  <a:avLst/>
                </a:prstGeom>
                <a:noFill/>
                <a:ln w="1270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  <p:grpSp>
            <p:nvGrpSpPr>
              <p:cNvPr id="387" name="Google Shape;387;p7"/>
              <p:cNvGrpSpPr/>
              <p:nvPr/>
            </p:nvGrpSpPr>
            <p:grpSpPr>
              <a:xfrm rot="-8205026">
                <a:off x="8769922" y="2204071"/>
                <a:ext cx="1272246" cy="484387"/>
                <a:chOff x="9698182" y="2541598"/>
                <a:chExt cx="1272205" cy="484371"/>
              </a:xfrm>
            </p:grpSpPr>
            <p:sp>
              <p:nvSpPr>
                <p:cNvPr id="388" name="Google Shape;388;p7"/>
                <p:cNvSpPr/>
                <p:nvPr/>
              </p:nvSpPr>
              <p:spPr>
                <a:xfrm>
                  <a:off x="9698182" y="2715953"/>
                  <a:ext cx="977508" cy="4563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65382" h="231057" extrusionOk="0">
                      <a:moveTo>
                        <a:pt x="0" y="166402"/>
                      </a:moveTo>
                      <a:cubicBezTo>
                        <a:pt x="182418" y="85584"/>
                        <a:pt x="364836" y="4766"/>
                        <a:pt x="535709" y="148"/>
                      </a:cubicBezTo>
                      <a:cubicBezTo>
                        <a:pt x="706582" y="-4470"/>
                        <a:pt x="903624" y="100208"/>
                        <a:pt x="1025236" y="138693"/>
                      </a:cubicBezTo>
                      <a:cubicBezTo>
                        <a:pt x="1146848" y="177178"/>
                        <a:pt x="1206115" y="204117"/>
                        <a:pt x="1265382" y="231057"/>
                      </a:cubicBezTo>
                    </a:path>
                  </a:pathLst>
                </a:custGeom>
                <a:noFill/>
                <a:ln w="1905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389" name="Google Shape;389;p7"/>
                <p:cNvSpPr/>
                <p:nvPr/>
              </p:nvSpPr>
              <p:spPr>
                <a:xfrm rot="-2932711">
                  <a:off x="10640043" y="2633334"/>
                  <a:ext cx="264560" cy="4586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65382" h="231057" extrusionOk="0">
                      <a:moveTo>
                        <a:pt x="0" y="166402"/>
                      </a:moveTo>
                      <a:cubicBezTo>
                        <a:pt x="182418" y="85584"/>
                        <a:pt x="364836" y="4766"/>
                        <a:pt x="535709" y="148"/>
                      </a:cubicBezTo>
                      <a:cubicBezTo>
                        <a:pt x="706582" y="-4470"/>
                        <a:pt x="903624" y="100208"/>
                        <a:pt x="1025236" y="138693"/>
                      </a:cubicBezTo>
                      <a:cubicBezTo>
                        <a:pt x="1146848" y="177178"/>
                        <a:pt x="1206115" y="204117"/>
                        <a:pt x="1265382" y="231057"/>
                      </a:cubicBezTo>
                    </a:path>
                  </a:pathLst>
                </a:custGeom>
                <a:noFill/>
                <a:ln w="1905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390" name="Google Shape;390;p7"/>
                <p:cNvSpPr/>
                <p:nvPr/>
              </p:nvSpPr>
              <p:spPr>
                <a:xfrm rot="-6493026">
                  <a:off x="10581832" y="2870959"/>
                  <a:ext cx="263100" cy="4566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65382" h="231057" extrusionOk="0">
                      <a:moveTo>
                        <a:pt x="0" y="166402"/>
                      </a:moveTo>
                      <a:cubicBezTo>
                        <a:pt x="182418" y="85584"/>
                        <a:pt x="364836" y="4766"/>
                        <a:pt x="535709" y="148"/>
                      </a:cubicBezTo>
                      <a:cubicBezTo>
                        <a:pt x="706582" y="-4470"/>
                        <a:pt x="903624" y="100208"/>
                        <a:pt x="1025236" y="138693"/>
                      </a:cubicBezTo>
                      <a:cubicBezTo>
                        <a:pt x="1146848" y="177178"/>
                        <a:pt x="1206115" y="204117"/>
                        <a:pt x="1265382" y="231057"/>
                      </a:cubicBezTo>
                    </a:path>
                  </a:pathLst>
                </a:custGeom>
                <a:noFill/>
                <a:ln w="1905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391" name="Google Shape;391;p7"/>
                <p:cNvSpPr/>
                <p:nvPr/>
              </p:nvSpPr>
              <p:spPr>
                <a:xfrm rot="-330329">
                  <a:off x="10678936" y="2710935"/>
                  <a:ext cx="263784" cy="4586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65382" h="231057" extrusionOk="0">
                      <a:moveTo>
                        <a:pt x="0" y="166402"/>
                      </a:moveTo>
                      <a:cubicBezTo>
                        <a:pt x="182418" y="85584"/>
                        <a:pt x="364836" y="4766"/>
                        <a:pt x="535709" y="148"/>
                      </a:cubicBezTo>
                      <a:cubicBezTo>
                        <a:pt x="706582" y="-4470"/>
                        <a:pt x="903624" y="100208"/>
                        <a:pt x="1025236" y="138693"/>
                      </a:cubicBezTo>
                      <a:cubicBezTo>
                        <a:pt x="1146848" y="177178"/>
                        <a:pt x="1206115" y="204117"/>
                        <a:pt x="1265382" y="231057"/>
                      </a:cubicBezTo>
                    </a:path>
                  </a:pathLst>
                </a:custGeom>
                <a:noFill/>
                <a:ln w="1905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392" name="Google Shape;392;p7"/>
                <p:cNvSpPr/>
                <p:nvPr/>
              </p:nvSpPr>
              <p:spPr>
                <a:xfrm rot="-9837603">
                  <a:off x="10684705" y="2817257"/>
                  <a:ext cx="263328" cy="4570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65382" h="231057" extrusionOk="0">
                      <a:moveTo>
                        <a:pt x="0" y="166402"/>
                      </a:moveTo>
                      <a:cubicBezTo>
                        <a:pt x="182418" y="85584"/>
                        <a:pt x="364836" y="4766"/>
                        <a:pt x="535709" y="148"/>
                      </a:cubicBezTo>
                      <a:cubicBezTo>
                        <a:pt x="706582" y="-4470"/>
                        <a:pt x="903624" y="100208"/>
                        <a:pt x="1025236" y="138693"/>
                      </a:cubicBezTo>
                      <a:cubicBezTo>
                        <a:pt x="1146848" y="177178"/>
                        <a:pt x="1206115" y="204117"/>
                        <a:pt x="1265382" y="231057"/>
                      </a:cubicBezTo>
                    </a:path>
                  </a:pathLst>
                </a:custGeom>
                <a:noFill/>
                <a:ln w="1905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393" name="Google Shape;393;p7"/>
                <p:cNvSpPr/>
                <p:nvPr/>
              </p:nvSpPr>
              <p:spPr>
                <a:xfrm>
                  <a:off x="10839285" y="2560785"/>
                  <a:ext cx="36000" cy="36000"/>
                </a:xfrm>
                <a:prstGeom prst="ellipse">
                  <a:avLst/>
                </a:prstGeom>
                <a:noFill/>
                <a:ln w="1270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394" name="Google Shape;394;p7"/>
                <p:cNvSpPr/>
                <p:nvPr/>
              </p:nvSpPr>
              <p:spPr>
                <a:xfrm>
                  <a:off x="10934387" y="2732802"/>
                  <a:ext cx="36000" cy="36000"/>
                </a:xfrm>
                <a:prstGeom prst="ellipse">
                  <a:avLst/>
                </a:prstGeom>
                <a:noFill/>
                <a:ln w="1270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395" name="Google Shape;395;p7"/>
                <p:cNvSpPr/>
                <p:nvPr/>
              </p:nvSpPr>
              <p:spPr>
                <a:xfrm>
                  <a:off x="10907623" y="2853140"/>
                  <a:ext cx="36000" cy="36000"/>
                </a:xfrm>
                <a:prstGeom prst="ellipse">
                  <a:avLst/>
                </a:prstGeom>
                <a:noFill/>
                <a:ln w="1270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396" name="Google Shape;396;p7"/>
                <p:cNvSpPr/>
                <p:nvPr/>
              </p:nvSpPr>
              <p:spPr>
                <a:xfrm>
                  <a:off x="10753642" y="2989112"/>
                  <a:ext cx="36000" cy="36000"/>
                </a:xfrm>
                <a:prstGeom prst="ellipse">
                  <a:avLst/>
                </a:prstGeom>
                <a:noFill/>
                <a:ln w="1270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  <p:grpSp>
            <p:nvGrpSpPr>
              <p:cNvPr id="397" name="Google Shape;397;p7"/>
              <p:cNvGrpSpPr/>
              <p:nvPr/>
            </p:nvGrpSpPr>
            <p:grpSpPr>
              <a:xfrm rot="-10643534">
                <a:off x="8604648" y="2609268"/>
                <a:ext cx="1272250" cy="484388"/>
                <a:chOff x="9698182" y="2541598"/>
                <a:chExt cx="1272205" cy="484371"/>
              </a:xfrm>
            </p:grpSpPr>
            <p:sp>
              <p:nvSpPr>
                <p:cNvPr id="398" name="Google Shape;398;p7"/>
                <p:cNvSpPr/>
                <p:nvPr/>
              </p:nvSpPr>
              <p:spPr>
                <a:xfrm>
                  <a:off x="9698182" y="2715953"/>
                  <a:ext cx="977508" cy="4563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65382" h="231057" extrusionOk="0">
                      <a:moveTo>
                        <a:pt x="0" y="166402"/>
                      </a:moveTo>
                      <a:cubicBezTo>
                        <a:pt x="182418" y="85584"/>
                        <a:pt x="364836" y="4766"/>
                        <a:pt x="535709" y="148"/>
                      </a:cubicBezTo>
                      <a:cubicBezTo>
                        <a:pt x="706582" y="-4470"/>
                        <a:pt x="903624" y="100208"/>
                        <a:pt x="1025236" y="138693"/>
                      </a:cubicBezTo>
                      <a:cubicBezTo>
                        <a:pt x="1146848" y="177178"/>
                        <a:pt x="1206115" y="204117"/>
                        <a:pt x="1265382" y="231057"/>
                      </a:cubicBezTo>
                    </a:path>
                  </a:pathLst>
                </a:custGeom>
                <a:noFill/>
                <a:ln w="1905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399" name="Google Shape;399;p7"/>
                <p:cNvSpPr/>
                <p:nvPr/>
              </p:nvSpPr>
              <p:spPr>
                <a:xfrm rot="-2932711">
                  <a:off x="10640043" y="2633334"/>
                  <a:ext cx="264560" cy="4586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65382" h="231057" extrusionOk="0">
                      <a:moveTo>
                        <a:pt x="0" y="166402"/>
                      </a:moveTo>
                      <a:cubicBezTo>
                        <a:pt x="182418" y="85584"/>
                        <a:pt x="364836" y="4766"/>
                        <a:pt x="535709" y="148"/>
                      </a:cubicBezTo>
                      <a:cubicBezTo>
                        <a:pt x="706582" y="-4470"/>
                        <a:pt x="903624" y="100208"/>
                        <a:pt x="1025236" y="138693"/>
                      </a:cubicBezTo>
                      <a:cubicBezTo>
                        <a:pt x="1146848" y="177178"/>
                        <a:pt x="1206115" y="204117"/>
                        <a:pt x="1265382" y="231057"/>
                      </a:cubicBezTo>
                    </a:path>
                  </a:pathLst>
                </a:custGeom>
                <a:noFill/>
                <a:ln w="1905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400" name="Google Shape;400;p7"/>
                <p:cNvSpPr/>
                <p:nvPr/>
              </p:nvSpPr>
              <p:spPr>
                <a:xfrm rot="-6493026">
                  <a:off x="10581832" y="2870959"/>
                  <a:ext cx="263100" cy="4566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65382" h="231057" extrusionOk="0">
                      <a:moveTo>
                        <a:pt x="0" y="166402"/>
                      </a:moveTo>
                      <a:cubicBezTo>
                        <a:pt x="182418" y="85584"/>
                        <a:pt x="364836" y="4766"/>
                        <a:pt x="535709" y="148"/>
                      </a:cubicBezTo>
                      <a:cubicBezTo>
                        <a:pt x="706582" y="-4470"/>
                        <a:pt x="903624" y="100208"/>
                        <a:pt x="1025236" y="138693"/>
                      </a:cubicBezTo>
                      <a:cubicBezTo>
                        <a:pt x="1146848" y="177178"/>
                        <a:pt x="1206115" y="204117"/>
                        <a:pt x="1265382" y="231057"/>
                      </a:cubicBezTo>
                    </a:path>
                  </a:pathLst>
                </a:custGeom>
                <a:noFill/>
                <a:ln w="1905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401" name="Google Shape;401;p7"/>
                <p:cNvSpPr/>
                <p:nvPr/>
              </p:nvSpPr>
              <p:spPr>
                <a:xfrm rot="-330329">
                  <a:off x="10678936" y="2710935"/>
                  <a:ext cx="263784" cy="4586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65382" h="231057" extrusionOk="0">
                      <a:moveTo>
                        <a:pt x="0" y="166402"/>
                      </a:moveTo>
                      <a:cubicBezTo>
                        <a:pt x="182418" y="85584"/>
                        <a:pt x="364836" y="4766"/>
                        <a:pt x="535709" y="148"/>
                      </a:cubicBezTo>
                      <a:cubicBezTo>
                        <a:pt x="706582" y="-4470"/>
                        <a:pt x="903624" y="100208"/>
                        <a:pt x="1025236" y="138693"/>
                      </a:cubicBezTo>
                      <a:cubicBezTo>
                        <a:pt x="1146848" y="177178"/>
                        <a:pt x="1206115" y="204117"/>
                        <a:pt x="1265382" y="231057"/>
                      </a:cubicBezTo>
                    </a:path>
                  </a:pathLst>
                </a:custGeom>
                <a:noFill/>
                <a:ln w="1905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402" name="Google Shape;402;p7"/>
                <p:cNvSpPr/>
                <p:nvPr/>
              </p:nvSpPr>
              <p:spPr>
                <a:xfrm rot="-9837603">
                  <a:off x="10684705" y="2817257"/>
                  <a:ext cx="263328" cy="4570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65382" h="231057" extrusionOk="0">
                      <a:moveTo>
                        <a:pt x="0" y="166402"/>
                      </a:moveTo>
                      <a:cubicBezTo>
                        <a:pt x="182418" y="85584"/>
                        <a:pt x="364836" y="4766"/>
                        <a:pt x="535709" y="148"/>
                      </a:cubicBezTo>
                      <a:cubicBezTo>
                        <a:pt x="706582" y="-4470"/>
                        <a:pt x="903624" y="100208"/>
                        <a:pt x="1025236" y="138693"/>
                      </a:cubicBezTo>
                      <a:cubicBezTo>
                        <a:pt x="1146848" y="177178"/>
                        <a:pt x="1206115" y="204117"/>
                        <a:pt x="1265382" y="231057"/>
                      </a:cubicBezTo>
                    </a:path>
                  </a:pathLst>
                </a:custGeom>
                <a:noFill/>
                <a:ln w="1905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403" name="Google Shape;403;p7"/>
                <p:cNvSpPr/>
                <p:nvPr/>
              </p:nvSpPr>
              <p:spPr>
                <a:xfrm>
                  <a:off x="10839285" y="2560785"/>
                  <a:ext cx="36000" cy="36000"/>
                </a:xfrm>
                <a:prstGeom prst="ellipse">
                  <a:avLst/>
                </a:prstGeom>
                <a:noFill/>
                <a:ln w="1270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404" name="Google Shape;404;p7"/>
                <p:cNvSpPr/>
                <p:nvPr/>
              </p:nvSpPr>
              <p:spPr>
                <a:xfrm>
                  <a:off x="10934387" y="2732802"/>
                  <a:ext cx="36000" cy="36000"/>
                </a:xfrm>
                <a:prstGeom prst="ellipse">
                  <a:avLst/>
                </a:prstGeom>
                <a:noFill/>
                <a:ln w="1270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405" name="Google Shape;405;p7"/>
                <p:cNvSpPr/>
                <p:nvPr/>
              </p:nvSpPr>
              <p:spPr>
                <a:xfrm>
                  <a:off x="10907623" y="2853140"/>
                  <a:ext cx="36000" cy="36000"/>
                </a:xfrm>
                <a:prstGeom prst="ellipse">
                  <a:avLst/>
                </a:prstGeom>
                <a:noFill/>
                <a:ln w="1270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406" name="Google Shape;406;p7"/>
                <p:cNvSpPr/>
                <p:nvPr/>
              </p:nvSpPr>
              <p:spPr>
                <a:xfrm>
                  <a:off x="10753642" y="2989112"/>
                  <a:ext cx="36000" cy="36000"/>
                </a:xfrm>
                <a:prstGeom prst="ellipse">
                  <a:avLst/>
                </a:prstGeom>
                <a:noFill/>
                <a:ln w="1270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  <p:grpSp>
            <p:nvGrpSpPr>
              <p:cNvPr id="407" name="Google Shape;407;p7"/>
              <p:cNvGrpSpPr/>
              <p:nvPr/>
            </p:nvGrpSpPr>
            <p:grpSpPr>
              <a:xfrm rot="7867437">
                <a:off x="8770777" y="3127429"/>
                <a:ext cx="1272224" cy="484378"/>
                <a:chOff x="9698182" y="2541598"/>
                <a:chExt cx="1272205" cy="484371"/>
              </a:xfrm>
            </p:grpSpPr>
            <p:sp>
              <p:nvSpPr>
                <p:cNvPr id="408" name="Google Shape;408;p7"/>
                <p:cNvSpPr/>
                <p:nvPr/>
              </p:nvSpPr>
              <p:spPr>
                <a:xfrm>
                  <a:off x="9698182" y="2715953"/>
                  <a:ext cx="977508" cy="4563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65382" h="231057" extrusionOk="0">
                      <a:moveTo>
                        <a:pt x="0" y="166402"/>
                      </a:moveTo>
                      <a:cubicBezTo>
                        <a:pt x="182418" y="85584"/>
                        <a:pt x="364836" y="4766"/>
                        <a:pt x="535709" y="148"/>
                      </a:cubicBezTo>
                      <a:cubicBezTo>
                        <a:pt x="706582" y="-4470"/>
                        <a:pt x="903624" y="100208"/>
                        <a:pt x="1025236" y="138693"/>
                      </a:cubicBezTo>
                      <a:cubicBezTo>
                        <a:pt x="1146848" y="177178"/>
                        <a:pt x="1206115" y="204117"/>
                        <a:pt x="1265382" y="231057"/>
                      </a:cubicBezTo>
                    </a:path>
                  </a:pathLst>
                </a:custGeom>
                <a:noFill/>
                <a:ln w="1905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409" name="Google Shape;409;p7"/>
                <p:cNvSpPr/>
                <p:nvPr/>
              </p:nvSpPr>
              <p:spPr>
                <a:xfrm rot="-2932711">
                  <a:off x="10640043" y="2633334"/>
                  <a:ext cx="264560" cy="4586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65382" h="231057" extrusionOk="0">
                      <a:moveTo>
                        <a:pt x="0" y="166402"/>
                      </a:moveTo>
                      <a:cubicBezTo>
                        <a:pt x="182418" y="85584"/>
                        <a:pt x="364836" y="4766"/>
                        <a:pt x="535709" y="148"/>
                      </a:cubicBezTo>
                      <a:cubicBezTo>
                        <a:pt x="706582" y="-4470"/>
                        <a:pt x="903624" y="100208"/>
                        <a:pt x="1025236" y="138693"/>
                      </a:cubicBezTo>
                      <a:cubicBezTo>
                        <a:pt x="1146848" y="177178"/>
                        <a:pt x="1206115" y="204117"/>
                        <a:pt x="1265382" y="231057"/>
                      </a:cubicBezTo>
                    </a:path>
                  </a:pathLst>
                </a:custGeom>
                <a:noFill/>
                <a:ln w="1905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410" name="Google Shape;410;p7"/>
                <p:cNvSpPr/>
                <p:nvPr/>
              </p:nvSpPr>
              <p:spPr>
                <a:xfrm rot="-6493026">
                  <a:off x="10581832" y="2870959"/>
                  <a:ext cx="263100" cy="4566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65382" h="231057" extrusionOk="0">
                      <a:moveTo>
                        <a:pt x="0" y="166402"/>
                      </a:moveTo>
                      <a:cubicBezTo>
                        <a:pt x="182418" y="85584"/>
                        <a:pt x="364836" y="4766"/>
                        <a:pt x="535709" y="148"/>
                      </a:cubicBezTo>
                      <a:cubicBezTo>
                        <a:pt x="706582" y="-4470"/>
                        <a:pt x="903624" y="100208"/>
                        <a:pt x="1025236" y="138693"/>
                      </a:cubicBezTo>
                      <a:cubicBezTo>
                        <a:pt x="1146848" y="177178"/>
                        <a:pt x="1206115" y="204117"/>
                        <a:pt x="1265382" y="231057"/>
                      </a:cubicBezTo>
                    </a:path>
                  </a:pathLst>
                </a:custGeom>
                <a:noFill/>
                <a:ln w="1905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411" name="Google Shape;411;p7"/>
                <p:cNvSpPr/>
                <p:nvPr/>
              </p:nvSpPr>
              <p:spPr>
                <a:xfrm rot="-330329">
                  <a:off x="10678936" y="2710935"/>
                  <a:ext cx="263784" cy="4586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65382" h="231057" extrusionOk="0">
                      <a:moveTo>
                        <a:pt x="0" y="166402"/>
                      </a:moveTo>
                      <a:cubicBezTo>
                        <a:pt x="182418" y="85584"/>
                        <a:pt x="364836" y="4766"/>
                        <a:pt x="535709" y="148"/>
                      </a:cubicBezTo>
                      <a:cubicBezTo>
                        <a:pt x="706582" y="-4470"/>
                        <a:pt x="903624" y="100208"/>
                        <a:pt x="1025236" y="138693"/>
                      </a:cubicBezTo>
                      <a:cubicBezTo>
                        <a:pt x="1146848" y="177178"/>
                        <a:pt x="1206115" y="204117"/>
                        <a:pt x="1265382" y="231057"/>
                      </a:cubicBezTo>
                    </a:path>
                  </a:pathLst>
                </a:custGeom>
                <a:noFill/>
                <a:ln w="1905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412" name="Google Shape;412;p7"/>
                <p:cNvSpPr/>
                <p:nvPr/>
              </p:nvSpPr>
              <p:spPr>
                <a:xfrm rot="-9837603">
                  <a:off x="10684705" y="2817257"/>
                  <a:ext cx="263328" cy="4570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65382" h="231057" extrusionOk="0">
                      <a:moveTo>
                        <a:pt x="0" y="166402"/>
                      </a:moveTo>
                      <a:cubicBezTo>
                        <a:pt x="182418" y="85584"/>
                        <a:pt x="364836" y="4766"/>
                        <a:pt x="535709" y="148"/>
                      </a:cubicBezTo>
                      <a:cubicBezTo>
                        <a:pt x="706582" y="-4470"/>
                        <a:pt x="903624" y="100208"/>
                        <a:pt x="1025236" y="138693"/>
                      </a:cubicBezTo>
                      <a:cubicBezTo>
                        <a:pt x="1146848" y="177178"/>
                        <a:pt x="1206115" y="204117"/>
                        <a:pt x="1265382" y="231057"/>
                      </a:cubicBezTo>
                    </a:path>
                  </a:pathLst>
                </a:custGeom>
                <a:noFill/>
                <a:ln w="1905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413" name="Google Shape;413;p7"/>
                <p:cNvSpPr/>
                <p:nvPr/>
              </p:nvSpPr>
              <p:spPr>
                <a:xfrm>
                  <a:off x="10839285" y="2560785"/>
                  <a:ext cx="36000" cy="36000"/>
                </a:xfrm>
                <a:prstGeom prst="ellipse">
                  <a:avLst/>
                </a:prstGeom>
                <a:noFill/>
                <a:ln w="1270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414" name="Google Shape;414;p7"/>
                <p:cNvSpPr/>
                <p:nvPr/>
              </p:nvSpPr>
              <p:spPr>
                <a:xfrm>
                  <a:off x="10934387" y="2732802"/>
                  <a:ext cx="36000" cy="36000"/>
                </a:xfrm>
                <a:prstGeom prst="ellipse">
                  <a:avLst/>
                </a:prstGeom>
                <a:noFill/>
                <a:ln w="1270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415" name="Google Shape;415;p7"/>
                <p:cNvSpPr/>
                <p:nvPr/>
              </p:nvSpPr>
              <p:spPr>
                <a:xfrm>
                  <a:off x="10907623" y="2853140"/>
                  <a:ext cx="36000" cy="36000"/>
                </a:xfrm>
                <a:prstGeom prst="ellipse">
                  <a:avLst/>
                </a:prstGeom>
                <a:noFill/>
                <a:ln w="1270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416" name="Google Shape;416;p7"/>
                <p:cNvSpPr/>
                <p:nvPr/>
              </p:nvSpPr>
              <p:spPr>
                <a:xfrm>
                  <a:off x="10753642" y="2989112"/>
                  <a:ext cx="36000" cy="36000"/>
                </a:xfrm>
                <a:prstGeom prst="ellipse">
                  <a:avLst/>
                </a:prstGeom>
                <a:noFill/>
                <a:ln w="1270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  <p:grpSp>
            <p:nvGrpSpPr>
              <p:cNvPr id="417" name="Google Shape;417;p7"/>
              <p:cNvGrpSpPr/>
              <p:nvPr/>
            </p:nvGrpSpPr>
            <p:grpSpPr>
              <a:xfrm rot="5400000">
                <a:off x="9168083" y="3276297"/>
                <a:ext cx="1272205" cy="484371"/>
                <a:chOff x="9698182" y="2541598"/>
                <a:chExt cx="1272205" cy="484371"/>
              </a:xfrm>
            </p:grpSpPr>
            <p:sp>
              <p:nvSpPr>
                <p:cNvPr id="418" name="Google Shape;418;p7"/>
                <p:cNvSpPr/>
                <p:nvPr/>
              </p:nvSpPr>
              <p:spPr>
                <a:xfrm>
                  <a:off x="9698182" y="2715953"/>
                  <a:ext cx="977508" cy="4563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65382" h="231057" extrusionOk="0">
                      <a:moveTo>
                        <a:pt x="0" y="166402"/>
                      </a:moveTo>
                      <a:cubicBezTo>
                        <a:pt x="182418" y="85584"/>
                        <a:pt x="364836" y="4766"/>
                        <a:pt x="535709" y="148"/>
                      </a:cubicBezTo>
                      <a:cubicBezTo>
                        <a:pt x="706582" y="-4470"/>
                        <a:pt x="903624" y="100208"/>
                        <a:pt x="1025236" y="138693"/>
                      </a:cubicBezTo>
                      <a:cubicBezTo>
                        <a:pt x="1146848" y="177178"/>
                        <a:pt x="1206115" y="204117"/>
                        <a:pt x="1265382" y="231057"/>
                      </a:cubicBezTo>
                    </a:path>
                  </a:pathLst>
                </a:custGeom>
                <a:noFill/>
                <a:ln w="1905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419" name="Google Shape;419;p7"/>
                <p:cNvSpPr/>
                <p:nvPr/>
              </p:nvSpPr>
              <p:spPr>
                <a:xfrm rot="-2932711">
                  <a:off x="10640043" y="2633334"/>
                  <a:ext cx="264560" cy="4586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65382" h="231057" extrusionOk="0">
                      <a:moveTo>
                        <a:pt x="0" y="166402"/>
                      </a:moveTo>
                      <a:cubicBezTo>
                        <a:pt x="182418" y="85584"/>
                        <a:pt x="364836" y="4766"/>
                        <a:pt x="535709" y="148"/>
                      </a:cubicBezTo>
                      <a:cubicBezTo>
                        <a:pt x="706582" y="-4470"/>
                        <a:pt x="903624" y="100208"/>
                        <a:pt x="1025236" y="138693"/>
                      </a:cubicBezTo>
                      <a:cubicBezTo>
                        <a:pt x="1146848" y="177178"/>
                        <a:pt x="1206115" y="204117"/>
                        <a:pt x="1265382" y="231057"/>
                      </a:cubicBezTo>
                    </a:path>
                  </a:pathLst>
                </a:custGeom>
                <a:noFill/>
                <a:ln w="1905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420" name="Google Shape;420;p7"/>
                <p:cNvSpPr/>
                <p:nvPr/>
              </p:nvSpPr>
              <p:spPr>
                <a:xfrm rot="-6493026">
                  <a:off x="10581832" y="2870959"/>
                  <a:ext cx="263100" cy="4566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65382" h="231057" extrusionOk="0">
                      <a:moveTo>
                        <a:pt x="0" y="166402"/>
                      </a:moveTo>
                      <a:cubicBezTo>
                        <a:pt x="182418" y="85584"/>
                        <a:pt x="364836" y="4766"/>
                        <a:pt x="535709" y="148"/>
                      </a:cubicBezTo>
                      <a:cubicBezTo>
                        <a:pt x="706582" y="-4470"/>
                        <a:pt x="903624" y="100208"/>
                        <a:pt x="1025236" y="138693"/>
                      </a:cubicBezTo>
                      <a:cubicBezTo>
                        <a:pt x="1146848" y="177178"/>
                        <a:pt x="1206115" y="204117"/>
                        <a:pt x="1265382" y="231057"/>
                      </a:cubicBezTo>
                    </a:path>
                  </a:pathLst>
                </a:custGeom>
                <a:noFill/>
                <a:ln w="1905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421" name="Google Shape;421;p7"/>
                <p:cNvSpPr/>
                <p:nvPr/>
              </p:nvSpPr>
              <p:spPr>
                <a:xfrm rot="-330329">
                  <a:off x="10678936" y="2710935"/>
                  <a:ext cx="263784" cy="4586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65382" h="231057" extrusionOk="0">
                      <a:moveTo>
                        <a:pt x="0" y="166402"/>
                      </a:moveTo>
                      <a:cubicBezTo>
                        <a:pt x="182418" y="85584"/>
                        <a:pt x="364836" y="4766"/>
                        <a:pt x="535709" y="148"/>
                      </a:cubicBezTo>
                      <a:cubicBezTo>
                        <a:pt x="706582" y="-4470"/>
                        <a:pt x="903624" y="100208"/>
                        <a:pt x="1025236" y="138693"/>
                      </a:cubicBezTo>
                      <a:cubicBezTo>
                        <a:pt x="1146848" y="177178"/>
                        <a:pt x="1206115" y="204117"/>
                        <a:pt x="1265382" y="231057"/>
                      </a:cubicBezTo>
                    </a:path>
                  </a:pathLst>
                </a:custGeom>
                <a:noFill/>
                <a:ln w="1905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422" name="Google Shape;422;p7"/>
                <p:cNvSpPr/>
                <p:nvPr/>
              </p:nvSpPr>
              <p:spPr>
                <a:xfrm rot="-9837603">
                  <a:off x="10684705" y="2817257"/>
                  <a:ext cx="263328" cy="4570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65382" h="231057" extrusionOk="0">
                      <a:moveTo>
                        <a:pt x="0" y="166402"/>
                      </a:moveTo>
                      <a:cubicBezTo>
                        <a:pt x="182418" y="85584"/>
                        <a:pt x="364836" y="4766"/>
                        <a:pt x="535709" y="148"/>
                      </a:cubicBezTo>
                      <a:cubicBezTo>
                        <a:pt x="706582" y="-4470"/>
                        <a:pt x="903624" y="100208"/>
                        <a:pt x="1025236" y="138693"/>
                      </a:cubicBezTo>
                      <a:cubicBezTo>
                        <a:pt x="1146848" y="177178"/>
                        <a:pt x="1206115" y="204117"/>
                        <a:pt x="1265382" y="231057"/>
                      </a:cubicBezTo>
                    </a:path>
                  </a:pathLst>
                </a:custGeom>
                <a:noFill/>
                <a:ln w="1905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423" name="Google Shape;423;p7"/>
                <p:cNvSpPr/>
                <p:nvPr/>
              </p:nvSpPr>
              <p:spPr>
                <a:xfrm>
                  <a:off x="10839285" y="2560785"/>
                  <a:ext cx="36000" cy="36000"/>
                </a:xfrm>
                <a:prstGeom prst="ellipse">
                  <a:avLst/>
                </a:prstGeom>
                <a:noFill/>
                <a:ln w="1270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424" name="Google Shape;424;p7"/>
                <p:cNvSpPr/>
                <p:nvPr/>
              </p:nvSpPr>
              <p:spPr>
                <a:xfrm>
                  <a:off x="10934387" y="2732802"/>
                  <a:ext cx="36000" cy="36000"/>
                </a:xfrm>
                <a:prstGeom prst="ellipse">
                  <a:avLst/>
                </a:prstGeom>
                <a:noFill/>
                <a:ln w="1270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425" name="Google Shape;425;p7"/>
                <p:cNvSpPr/>
                <p:nvPr/>
              </p:nvSpPr>
              <p:spPr>
                <a:xfrm>
                  <a:off x="10907623" y="2853140"/>
                  <a:ext cx="36000" cy="36000"/>
                </a:xfrm>
                <a:prstGeom prst="ellipse">
                  <a:avLst/>
                </a:prstGeom>
                <a:noFill/>
                <a:ln w="1270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426" name="Google Shape;426;p7"/>
                <p:cNvSpPr/>
                <p:nvPr/>
              </p:nvSpPr>
              <p:spPr>
                <a:xfrm>
                  <a:off x="10753642" y="2989112"/>
                  <a:ext cx="36000" cy="36000"/>
                </a:xfrm>
                <a:prstGeom prst="ellipse">
                  <a:avLst/>
                </a:prstGeom>
                <a:noFill/>
                <a:ln w="1270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  <p:grpSp>
            <p:nvGrpSpPr>
              <p:cNvPr id="427" name="Google Shape;427;p7"/>
              <p:cNvGrpSpPr/>
              <p:nvPr/>
            </p:nvGrpSpPr>
            <p:grpSpPr>
              <a:xfrm rot="2418925">
                <a:off x="9715462" y="3111786"/>
                <a:ext cx="1272214" cy="484374"/>
                <a:chOff x="9698182" y="2541598"/>
                <a:chExt cx="1272205" cy="484371"/>
              </a:xfrm>
            </p:grpSpPr>
            <p:sp>
              <p:nvSpPr>
                <p:cNvPr id="428" name="Google Shape;428;p7"/>
                <p:cNvSpPr/>
                <p:nvPr/>
              </p:nvSpPr>
              <p:spPr>
                <a:xfrm>
                  <a:off x="9698182" y="2715953"/>
                  <a:ext cx="977508" cy="4563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65382" h="231057" extrusionOk="0">
                      <a:moveTo>
                        <a:pt x="0" y="166402"/>
                      </a:moveTo>
                      <a:cubicBezTo>
                        <a:pt x="182418" y="85584"/>
                        <a:pt x="364836" y="4766"/>
                        <a:pt x="535709" y="148"/>
                      </a:cubicBezTo>
                      <a:cubicBezTo>
                        <a:pt x="706582" y="-4470"/>
                        <a:pt x="903624" y="100208"/>
                        <a:pt x="1025236" y="138693"/>
                      </a:cubicBezTo>
                      <a:cubicBezTo>
                        <a:pt x="1146848" y="177178"/>
                        <a:pt x="1206115" y="204117"/>
                        <a:pt x="1265382" y="231057"/>
                      </a:cubicBezTo>
                    </a:path>
                  </a:pathLst>
                </a:custGeom>
                <a:noFill/>
                <a:ln w="1905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429" name="Google Shape;429;p7"/>
                <p:cNvSpPr/>
                <p:nvPr/>
              </p:nvSpPr>
              <p:spPr>
                <a:xfrm rot="-2932711">
                  <a:off x="10640043" y="2633334"/>
                  <a:ext cx="264560" cy="4586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65382" h="231057" extrusionOk="0">
                      <a:moveTo>
                        <a:pt x="0" y="166402"/>
                      </a:moveTo>
                      <a:cubicBezTo>
                        <a:pt x="182418" y="85584"/>
                        <a:pt x="364836" y="4766"/>
                        <a:pt x="535709" y="148"/>
                      </a:cubicBezTo>
                      <a:cubicBezTo>
                        <a:pt x="706582" y="-4470"/>
                        <a:pt x="903624" y="100208"/>
                        <a:pt x="1025236" y="138693"/>
                      </a:cubicBezTo>
                      <a:cubicBezTo>
                        <a:pt x="1146848" y="177178"/>
                        <a:pt x="1206115" y="204117"/>
                        <a:pt x="1265382" y="231057"/>
                      </a:cubicBezTo>
                    </a:path>
                  </a:pathLst>
                </a:custGeom>
                <a:noFill/>
                <a:ln w="1905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430" name="Google Shape;430;p7"/>
                <p:cNvSpPr/>
                <p:nvPr/>
              </p:nvSpPr>
              <p:spPr>
                <a:xfrm rot="-6493026">
                  <a:off x="10581832" y="2870959"/>
                  <a:ext cx="263100" cy="4566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65382" h="231057" extrusionOk="0">
                      <a:moveTo>
                        <a:pt x="0" y="166402"/>
                      </a:moveTo>
                      <a:cubicBezTo>
                        <a:pt x="182418" y="85584"/>
                        <a:pt x="364836" y="4766"/>
                        <a:pt x="535709" y="148"/>
                      </a:cubicBezTo>
                      <a:cubicBezTo>
                        <a:pt x="706582" y="-4470"/>
                        <a:pt x="903624" y="100208"/>
                        <a:pt x="1025236" y="138693"/>
                      </a:cubicBezTo>
                      <a:cubicBezTo>
                        <a:pt x="1146848" y="177178"/>
                        <a:pt x="1206115" y="204117"/>
                        <a:pt x="1265382" y="231057"/>
                      </a:cubicBezTo>
                    </a:path>
                  </a:pathLst>
                </a:custGeom>
                <a:noFill/>
                <a:ln w="1905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431" name="Google Shape;431;p7"/>
                <p:cNvSpPr/>
                <p:nvPr/>
              </p:nvSpPr>
              <p:spPr>
                <a:xfrm rot="-330329">
                  <a:off x="10678936" y="2710935"/>
                  <a:ext cx="263784" cy="4586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65382" h="231057" extrusionOk="0">
                      <a:moveTo>
                        <a:pt x="0" y="166402"/>
                      </a:moveTo>
                      <a:cubicBezTo>
                        <a:pt x="182418" y="85584"/>
                        <a:pt x="364836" y="4766"/>
                        <a:pt x="535709" y="148"/>
                      </a:cubicBezTo>
                      <a:cubicBezTo>
                        <a:pt x="706582" y="-4470"/>
                        <a:pt x="903624" y="100208"/>
                        <a:pt x="1025236" y="138693"/>
                      </a:cubicBezTo>
                      <a:cubicBezTo>
                        <a:pt x="1146848" y="177178"/>
                        <a:pt x="1206115" y="204117"/>
                        <a:pt x="1265382" y="231057"/>
                      </a:cubicBezTo>
                    </a:path>
                  </a:pathLst>
                </a:custGeom>
                <a:noFill/>
                <a:ln w="1905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432" name="Google Shape;432;p7"/>
                <p:cNvSpPr/>
                <p:nvPr/>
              </p:nvSpPr>
              <p:spPr>
                <a:xfrm rot="-9837603">
                  <a:off x="10684705" y="2817257"/>
                  <a:ext cx="263328" cy="4570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65382" h="231057" extrusionOk="0">
                      <a:moveTo>
                        <a:pt x="0" y="166402"/>
                      </a:moveTo>
                      <a:cubicBezTo>
                        <a:pt x="182418" y="85584"/>
                        <a:pt x="364836" y="4766"/>
                        <a:pt x="535709" y="148"/>
                      </a:cubicBezTo>
                      <a:cubicBezTo>
                        <a:pt x="706582" y="-4470"/>
                        <a:pt x="903624" y="100208"/>
                        <a:pt x="1025236" y="138693"/>
                      </a:cubicBezTo>
                      <a:cubicBezTo>
                        <a:pt x="1146848" y="177178"/>
                        <a:pt x="1206115" y="204117"/>
                        <a:pt x="1265382" y="231057"/>
                      </a:cubicBezTo>
                    </a:path>
                  </a:pathLst>
                </a:custGeom>
                <a:noFill/>
                <a:ln w="1905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433" name="Google Shape;433;p7"/>
                <p:cNvSpPr/>
                <p:nvPr/>
              </p:nvSpPr>
              <p:spPr>
                <a:xfrm>
                  <a:off x="10839285" y="2560785"/>
                  <a:ext cx="36000" cy="36000"/>
                </a:xfrm>
                <a:prstGeom prst="ellipse">
                  <a:avLst/>
                </a:prstGeom>
                <a:noFill/>
                <a:ln w="1270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434" name="Google Shape;434;p7"/>
                <p:cNvSpPr/>
                <p:nvPr/>
              </p:nvSpPr>
              <p:spPr>
                <a:xfrm>
                  <a:off x="10934387" y="2732802"/>
                  <a:ext cx="36000" cy="36000"/>
                </a:xfrm>
                <a:prstGeom prst="ellipse">
                  <a:avLst/>
                </a:prstGeom>
                <a:noFill/>
                <a:ln w="1270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435" name="Google Shape;435;p7"/>
                <p:cNvSpPr/>
                <p:nvPr/>
              </p:nvSpPr>
              <p:spPr>
                <a:xfrm>
                  <a:off x="10907623" y="2853140"/>
                  <a:ext cx="36000" cy="36000"/>
                </a:xfrm>
                <a:prstGeom prst="ellipse">
                  <a:avLst/>
                </a:prstGeom>
                <a:noFill/>
                <a:ln w="1270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436" name="Google Shape;436;p7"/>
                <p:cNvSpPr/>
                <p:nvPr/>
              </p:nvSpPr>
              <p:spPr>
                <a:xfrm>
                  <a:off x="10753642" y="2989112"/>
                  <a:ext cx="36000" cy="36000"/>
                </a:xfrm>
                <a:prstGeom prst="ellipse">
                  <a:avLst/>
                </a:prstGeom>
                <a:noFill/>
                <a:ln w="1270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</p:grpSp>
        <p:sp>
          <p:nvSpPr>
            <p:cNvPr id="437" name="Google Shape;437;p7"/>
            <p:cNvSpPr/>
            <p:nvPr/>
          </p:nvSpPr>
          <p:spPr>
            <a:xfrm>
              <a:off x="9354376" y="2676267"/>
              <a:ext cx="288000" cy="288000"/>
            </a:xfrm>
            <a:prstGeom prst="ellipse">
              <a:avLst/>
            </a:prstGeom>
            <a:solidFill>
              <a:srgbClr val="FFFFFF"/>
            </a:solidFill>
            <a:ln w="12700" cap="flat" cmpd="sng">
              <a:solidFill>
                <a:srgbClr val="FFFFFF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0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grpSp>
          <p:nvGrpSpPr>
            <p:cNvPr id="438" name="Google Shape;438;p7"/>
            <p:cNvGrpSpPr/>
            <p:nvPr/>
          </p:nvGrpSpPr>
          <p:grpSpPr>
            <a:xfrm rot="-8205026">
              <a:off x="8647892" y="2342260"/>
              <a:ext cx="1272246" cy="484387"/>
              <a:chOff x="9698182" y="2541598"/>
              <a:chExt cx="1272205" cy="484371"/>
            </a:xfrm>
          </p:grpSpPr>
          <p:sp>
            <p:nvSpPr>
              <p:cNvPr id="439" name="Google Shape;439;p7"/>
              <p:cNvSpPr/>
              <p:nvPr/>
            </p:nvSpPr>
            <p:spPr>
              <a:xfrm>
                <a:off x="9698182" y="2715953"/>
                <a:ext cx="977508" cy="45634"/>
              </a:xfrm>
              <a:custGeom>
                <a:avLst/>
                <a:gdLst/>
                <a:ahLst/>
                <a:cxnLst/>
                <a:rect l="l" t="t" r="r" b="b"/>
                <a:pathLst>
                  <a:path w="1265382" h="231057" extrusionOk="0">
                    <a:moveTo>
                      <a:pt x="0" y="166402"/>
                    </a:moveTo>
                    <a:cubicBezTo>
                      <a:pt x="182418" y="85584"/>
                      <a:pt x="364836" y="4766"/>
                      <a:pt x="535709" y="148"/>
                    </a:cubicBezTo>
                    <a:cubicBezTo>
                      <a:pt x="706582" y="-4470"/>
                      <a:pt x="903624" y="100208"/>
                      <a:pt x="1025236" y="138693"/>
                    </a:cubicBezTo>
                    <a:cubicBezTo>
                      <a:pt x="1146848" y="177178"/>
                      <a:pt x="1206115" y="204117"/>
                      <a:pt x="1265382" y="231057"/>
                    </a:cubicBezTo>
                  </a:path>
                </a:pathLst>
              </a:custGeom>
              <a:noFill/>
              <a:ln w="19050" cap="flat" cmpd="sng">
                <a:solidFill>
                  <a:srgbClr val="FFFFFF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0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40" name="Google Shape;440;p7"/>
              <p:cNvSpPr/>
              <p:nvPr/>
            </p:nvSpPr>
            <p:spPr>
              <a:xfrm rot="-2932711">
                <a:off x="10640043" y="2633334"/>
                <a:ext cx="264560" cy="45864"/>
              </a:xfrm>
              <a:custGeom>
                <a:avLst/>
                <a:gdLst/>
                <a:ahLst/>
                <a:cxnLst/>
                <a:rect l="l" t="t" r="r" b="b"/>
                <a:pathLst>
                  <a:path w="1265382" h="231057" extrusionOk="0">
                    <a:moveTo>
                      <a:pt x="0" y="166402"/>
                    </a:moveTo>
                    <a:cubicBezTo>
                      <a:pt x="182418" y="85584"/>
                      <a:pt x="364836" y="4766"/>
                      <a:pt x="535709" y="148"/>
                    </a:cubicBezTo>
                    <a:cubicBezTo>
                      <a:pt x="706582" y="-4470"/>
                      <a:pt x="903624" y="100208"/>
                      <a:pt x="1025236" y="138693"/>
                    </a:cubicBezTo>
                    <a:cubicBezTo>
                      <a:pt x="1146848" y="177178"/>
                      <a:pt x="1206115" y="204117"/>
                      <a:pt x="1265382" y="231057"/>
                    </a:cubicBezTo>
                  </a:path>
                </a:pathLst>
              </a:custGeom>
              <a:noFill/>
              <a:ln w="19050" cap="flat" cmpd="sng">
                <a:solidFill>
                  <a:srgbClr val="FFFFFF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0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41" name="Google Shape;441;p7"/>
              <p:cNvSpPr/>
              <p:nvPr/>
            </p:nvSpPr>
            <p:spPr>
              <a:xfrm rot="-6493026">
                <a:off x="10581832" y="2870959"/>
                <a:ext cx="263100" cy="45667"/>
              </a:xfrm>
              <a:custGeom>
                <a:avLst/>
                <a:gdLst/>
                <a:ahLst/>
                <a:cxnLst/>
                <a:rect l="l" t="t" r="r" b="b"/>
                <a:pathLst>
                  <a:path w="1265382" h="231057" extrusionOk="0">
                    <a:moveTo>
                      <a:pt x="0" y="166402"/>
                    </a:moveTo>
                    <a:cubicBezTo>
                      <a:pt x="182418" y="85584"/>
                      <a:pt x="364836" y="4766"/>
                      <a:pt x="535709" y="148"/>
                    </a:cubicBezTo>
                    <a:cubicBezTo>
                      <a:pt x="706582" y="-4470"/>
                      <a:pt x="903624" y="100208"/>
                      <a:pt x="1025236" y="138693"/>
                    </a:cubicBezTo>
                    <a:cubicBezTo>
                      <a:pt x="1146848" y="177178"/>
                      <a:pt x="1206115" y="204117"/>
                      <a:pt x="1265382" y="231057"/>
                    </a:cubicBezTo>
                  </a:path>
                </a:pathLst>
              </a:custGeom>
              <a:noFill/>
              <a:ln w="19050" cap="flat" cmpd="sng">
                <a:solidFill>
                  <a:srgbClr val="FFFFFF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0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42" name="Google Shape;442;p7"/>
              <p:cNvSpPr/>
              <p:nvPr/>
            </p:nvSpPr>
            <p:spPr>
              <a:xfrm rot="-330329">
                <a:off x="10678936" y="2710935"/>
                <a:ext cx="263784" cy="45867"/>
              </a:xfrm>
              <a:custGeom>
                <a:avLst/>
                <a:gdLst/>
                <a:ahLst/>
                <a:cxnLst/>
                <a:rect l="l" t="t" r="r" b="b"/>
                <a:pathLst>
                  <a:path w="1265382" h="231057" extrusionOk="0">
                    <a:moveTo>
                      <a:pt x="0" y="166402"/>
                    </a:moveTo>
                    <a:cubicBezTo>
                      <a:pt x="182418" y="85584"/>
                      <a:pt x="364836" y="4766"/>
                      <a:pt x="535709" y="148"/>
                    </a:cubicBezTo>
                    <a:cubicBezTo>
                      <a:pt x="706582" y="-4470"/>
                      <a:pt x="903624" y="100208"/>
                      <a:pt x="1025236" y="138693"/>
                    </a:cubicBezTo>
                    <a:cubicBezTo>
                      <a:pt x="1146848" y="177178"/>
                      <a:pt x="1206115" y="204117"/>
                      <a:pt x="1265382" y="231057"/>
                    </a:cubicBezTo>
                  </a:path>
                </a:pathLst>
              </a:custGeom>
              <a:noFill/>
              <a:ln w="19050" cap="flat" cmpd="sng">
                <a:solidFill>
                  <a:srgbClr val="FFFFFF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0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43" name="Google Shape;443;p7"/>
              <p:cNvSpPr/>
              <p:nvPr/>
            </p:nvSpPr>
            <p:spPr>
              <a:xfrm rot="-9837603">
                <a:off x="10684705" y="2817257"/>
                <a:ext cx="263328" cy="45703"/>
              </a:xfrm>
              <a:custGeom>
                <a:avLst/>
                <a:gdLst/>
                <a:ahLst/>
                <a:cxnLst/>
                <a:rect l="l" t="t" r="r" b="b"/>
                <a:pathLst>
                  <a:path w="1265382" h="231057" extrusionOk="0">
                    <a:moveTo>
                      <a:pt x="0" y="166402"/>
                    </a:moveTo>
                    <a:cubicBezTo>
                      <a:pt x="182418" y="85584"/>
                      <a:pt x="364836" y="4766"/>
                      <a:pt x="535709" y="148"/>
                    </a:cubicBezTo>
                    <a:cubicBezTo>
                      <a:pt x="706582" y="-4470"/>
                      <a:pt x="903624" y="100208"/>
                      <a:pt x="1025236" y="138693"/>
                    </a:cubicBezTo>
                    <a:cubicBezTo>
                      <a:pt x="1146848" y="177178"/>
                      <a:pt x="1206115" y="204117"/>
                      <a:pt x="1265382" y="231057"/>
                    </a:cubicBezTo>
                  </a:path>
                </a:pathLst>
              </a:custGeom>
              <a:noFill/>
              <a:ln w="19050" cap="flat" cmpd="sng">
                <a:solidFill>
                  <a:srgbClr val="FFFFFF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0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44" name="Google Shape;444;p7"/>
              <p:cNvSpPr/>
              <p:nvPr/>
            </p:nvSpPr>
            <p:spPr>
              <a:xfrm>
                <a:off x="10839285" y="2560785"/>
                <a:ext cx="36000" cy="36000"/>
              </a:xfrm>
              <a:prstGeom prst="ellipse">
                <a:avLst/>
              </a:prstGeom>
              <a:noFill/>
              <a:ln w="12700" cap="flat" cmpd="sng">
                <a:solidFill>
                  <a:srgbClr val="FFFFFF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0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45" name="Google Shape;445;p7"/>
              <p:cNvSpPr/>
              <p:nvPr/>
            </p:nvSpPr>
            <p:spPr>
              <a:xfrm>
                <a:off x="10934387" y="2732802"/>
                <a:ext cx="36000" cy="36000"/>
              </a:xfrm>
              <a:prstGeom prst="ellipse">
                <a:avLst/>
              </a:prstGeom>
              <a:noFill/>
              <a:ln w="12700" cap="flat" cmpd="sng">
                <a:solidFill>
                  <a:srgbClr val="FFFFFF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0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46" name="Google Shape;446;p7"/>
              <p:cNvSpPr/>
              <p:nvPr/>
            </p:nvSpPr>
            <p:spPr>
              <a:xfrm>
                <a:off x="10907623" y="2853140"/>
                <a:ext cx="36000" cy="36000"/>
              </a:xfrm>
              <a:prstGeom prst="ellipse">
                <a:avLst/>
              </a:prstGeom>
              <a:noFill/>
              <a:ln w="12700" cap="flat" cmpd="sng">
                <a:solidFill>
                  <a:srgbClr val="FFFFFF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0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47" name="Google Shape;447;p7"/>
              <p:cNvSpPr/>
              <p:nvPr/>
            </p:nvSpPr>
            <p:spPr>
              <a:xfrm>
                <a:off x="10753642" y="2989112"/>
                <a:ext cx="36000" cy="36000"/>
              </a:xfrm>
              <a:prstGeom prst="ellipse">
                <a:avLst/>
              </a:prstGeom>
              <a:noFill/>
              <a:ln w="12700" cap="flat" cmpd="sng">
                <a:solidFill>
                  <a:srgbClr val="FFFFFF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0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</p:grpSp>
      <p:grpSp>
        <p:nvGrpSpPr>
          <p:cNvPr id="448" name="Google Shape;448;p7"/>
          <p:cNvGrpSpPr/>
          <p:nvPr/>
        </p:nvGrpSpPr>
        <p:grpSpPr>
          <a:xfrm rot="-2715621" flipH="1">
            <a:off x="8839564" y="857687"/>
            <a:ext cx="1591992" cy="1629835"/>
            <a:chOff x="8306300" y="1559148"/>
            <a:chExt cx="2379155" cy="2435708"/>
          </a:xfrm>
        </p:grpSpPr>
        <p:grpSp>
          <p:nvGrpSpPr>
            <p:cNvPr id="449" name="Google Shape;449;p7"/>
            <p:cNvGrpSpPr/>
            <p:nvPr/>
          </p:nvGrpSpPr>
          <p:grpSpPr>
            <a:xfrm rot="-858578">
              <a:off x="9524779" y="2545081"/>
              <a:ext cx="1125189" cy="428397"/>
              <a:chOff x="9698182" y="2541598"/>
              <a:chExt cx="1272205" cy="484371"/>
            </a:xfrm>
          </p:grpSpPr>
          <p:sp>
            <p:nvSpPr>
              <p:cNvPr id="450" name="Google Shape;450;p7"/>
              <p:cNvSpPr/>
              <p:nvPr/>
            </p:nvSpPr>
            <p:spPr>
              <a:xfrm>
                <a:off x="9698182" y="2715953"/>
                <a:ext cx="977508" cy="45634"/>
              </a:xfrm>
              <a:custGeom>
                <a:avLst/>
                <a:gdLst/>
                <a:ahLst/>
                <a:cxnLst/>
                <a:rect l="l" t="t" r="r" b="b"/>
                <a:pathLst>
                  <a:path w="1265382" h="231057" extrusionOk="0">
                    <a:moveTo>
                      <a:pt x="0" y="166402"/>
                    </a:moveTo>
                    <a:cubicBezTo>
                      <a:pt x="182418" y="85584"/>
                      <a:pt x="364836" y="4766"/>
                      <a:pt x="535709" y="148"/>
                    </a:cubicBezTo>
                    <a:cubicBezTo>
                      <a:pt x="706582" y="-4470"/>
                      <a:pt x="903624" y="100208"/>
                      <a:pt x="1025236" y="138693"/>
                    </a:cubicBezTo>
                    <a:cubicBezTo>
                      <a:pt x="1146848" y="177178"/>
                      <a:pt x="1206115" y="204117"/>
                      <a:pt x="1265382" y="231057"/>
                    </a:cubicBezTo>
                  </a:path>
                </a:pathLst>
              </a:custGeom>
              <a:noFill/>
              <a:ln w="19050" cap="flat" cmpd="sng">
                <a:solidFill>
                  <a:srgbClr val="FFFFFF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0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51" name="Google Shape;451;p7"/>
              <p:cNvSpPr/>
              <p:nvPr/>
            </p:nvSpPr>
            <p:spPr>
              <a:xfrm rot="-2932711">
                <a:off x="10640043" y="2633334"/>
                <a:ext cx="264560" cy="45864"/>
              </a:xfrm>
              <a:custGeom>
                <a:avLst/>
                <a:gdLst/>
                <a:ahLst/>
                <a:cxnLst/>
                <a:rect l="l" t="t" r="r" b="b"/>
                <a:pathLst>
                  <a:path w="1265382" h="231057" extrusionOk="0">
                    <a:moveTo>
                      <a:pt x="0" y="166402"/>
                    </a:moveTo>
                    <a:cubicBezTo>
                      <a:pt x="182418" y="85584"/>
                      <a:pt x="364836" y="4766"/>
                      <a:pt x="535709" y="148"/>
                    </a:cubicBezTo>
                    <a:cubicBezTo>
                      <a:pt x="706582" y="-4470"/>
                      <a:pt x="903624" y="100208"/>
                      <a:pt x="1025236" y="138693"/>
                    </a:cubicBezTo>
                    <a:cubicBezTo>
                      <a:pt x="1146848" y="177178"/>
                      <a:pt x="1206115" y="204117"/>
                      <a:pt x="1265382" y="231057"/>
                    </a:cubicBezTo>
                  </a:path>
                </a:pathLst>
              </a:custGeom>
              <a:noFill/>
              <a:ln w="19050" cap="flat" cmpd="sng">
                <a:solidFill>
                  <a:srgbClr val="FFFFFF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0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52" name="Google Shape;452;p7"/>
              <p:cNvSpPr/>
              <p:nvPr/>
            </p:nvSpPr>
            <p:spPr>
              <a:xfrm rot="-6493026">
                <a:off x="10581832" y="2870959"/>
                <a:ext cx="263100" cy="45667"/>
              </a:xfrm>
              <a:custGeom>
                <a:avLst/>
                <a:gdLst/>
                <a:ahLst/>
                <a:cxnLst/>
                <a:rect l="l" t="t" r="r" b="b"/>
                <a:pathLst>
                  <a:path w="1265382" h="231057" extrusionOk="0">
                    <a:moveTo>
                      <a:pt x="0" y="166402"/>
                    </a:moveTo>
                    <a:cubicBezTo>
                      <a:pt x="182418" y="85584"/>
                      <a:pt x="364836" y="4766"/>
                      <a:pt x="535709" y="148"/>
                    </a:cubicBezTo>
                    <a:cubicBezTo>
                      <a:pt x="706582" y="-4470"/>
                      <a:pt x="903624" y="100208"/>
                      <a:pt x="1025236" y="138693"/>
                    </a:cubicBezTo>
                    <a:cubicBezTo>
                      <a:pt x="1146848" y="177178"/>
                      <a:pt x="1206115" y="204117"/>
                      <a:pt x="1265382" y="231057"/>
                    </a:cubicBezTo>
                  </a:path>
                </a:pathLst>
              </a:custGeom>
              <a:noFill/>
              <a:ln w="19050" cap="flat" cmpd="sng">
                <a:solidFill>
                  <a:srgbClr val="FFFFFF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0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53" name="Google Shape;453;p7"/>
              <p:cNvSpPr/>
              <p:nvPr/>
            </p:nvSpPr>
            <p:spPr>
              <a:xfrm rot="-330329">
                <a:off x="10678936" y="2710935"/>
                <a:ext cx="263784" cy="45867"/>
              </a:xfrm>
              <a:custGeom>
                <a:avLst/>
                <a:gdLst/>
                <a:ahLst/>
                <a:cxnLst/>
                <a:rect l="l" t="t" r="r" b="b"/>
                <a:pathLst>
                  <a:path w="1265382" h="231057" extrusionOk="0">
                    <a:moveTo>
                      <a:pt x="0" y="166402"/>
                    </a:moveTo>
                    <a:cubicBezTo>
                      <a:pt x="182418" y="85584"/>
                      <a:pt x="364836" y="4766"/>
                      <a:pt x="535709" y="148"/>
                    </a:cubicBezTo>
                    <a:cubicBezTo>
                      <a:pt x="706582" y="-4470"/>
                      <a:pt x="903624" y="100208"/>
                      <a:pt x="1025236" y="138693"/>
                    </a:cubicBezTo>
                    <a:cubicBezTo>
                      <a:pt x="1146848" y="177178"/>
                      <a:pt x="1206115" y="204117"/>
                      <a:pt x="1265382" y="231057"/>
                    </a:cubicBezTo>
                  </a:path>
                </a:pathLst>
              </a:custGeom>
              <a:noFill/>
              <a:ln w="19050" cap="flat" cmpd="sng">
                <a:solidFill>
                  <a:srgbClr val="FFFFFF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0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54" name="Google Shape;454;p7"/>
              <p:cNvSpPr/>
              <p:nvPr/>
            </p:nvSpPr>
            <p:spPr>
              <a:xfrm rot="-9837603">
                <a:off x="10684705" y="2817257"/>
                <a:ext cx="263328" cy="45703"/>
              </a:xfrm>
              <a:custGeom>
                <a:avLst/>
                <a:gdLst/>
                <a:ahLst/>
                <a:cxnLst/>
                <a:rect l="l" t="t" r="r" b="b"/>
                <a:pathLst>
                  <a:path w="1265382" h="231057" extrusionOk="0">
                    <a:moveTo>
                      <a:pt x="0" y="166402"/>
                    </a:moveTo>
                    <a:cubicBezTo>
                      <a:pt x="182418" y="85584"/>
                      <a:pt x="364836" y="4766"/>
                      <a:pt x="535709" y="148"/>
                    </a:cubicBezTo>
                    <a:cubicBezTo>
                      <a:pt x="706582" y="-4470"/>
                      <a:pt x="903624" y="100208"/>
                      <a:pt x="1025236" y="138693"/>
                    </a:cubicBezTo>
                    <a:cubicBezTo>
                      <a:pt x="1146848" y="177178"/>
                      <a:pt x="1206115" y="204117"/>
                      <a:pt x="1265382" y="231057"/>
                    </a:cubicBezTo>
                  </a:path>
                </a:pathLst>
              </a:custGeom>
              <a:noFill/>
              <a:ln w="19050" cap="flat" cmpd="sng">
                <a:solidFill>
                  <a:srgbClr val="FFFFFF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0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55" name="Google Shape;455;p7"/>
              <p:cNvSpPr/>
              <p:nvPr/>
            </p:nvSpPr>
            <p:spPr>
              <a:xfrm>
                <a:off x="10839285" y="2560785"/>
                <a:ext cx="36000" cy="36000"/>
              </a:xfrm>
              <a:prstGeom prst="ellipse">
                <a:avLst/>
              </a:prstGeom>
              <a:noFill/>
              <a:ln w="12700" cap="flat" cmpd="sng">
                <a:solidFill>
                  <a:srgbClr val="FFFFFF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0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56" name="Google Shape;456;p7"/>
              <p:cNvSpPr/>
              <p:nvPr/>
            </p:nvSpPr>
            <p:spPr>
              <a:xfrm>
                <a:off x="10934387" y="2732802"/>
                <a:ext cx="36000" cy="36000"/>
              </a:xfrm>
              <a:prstGeom prst="ellipse">
                <a:avLst/>
              </a:prstGeom>
              <a:noFill/>
              <a:ln w="12700" cap="flat" cmpd="sng">
                <a:solidFill>
                  <a:srgbClr val="FFFFFF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0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57" name="Google Shape;457;p7"/>
              <p:cNvSpPr/>
              <p:nvPr/>
            </p:nvSpPr>
            <p:spPr>
              <a:xfrm>
                <a:off x="10907623" y="2853140"/>
                <a:ext cx="36000" cy="36000"/>
              </a:xfrm>
              <a:prstGeom prst="ellipse">
                <a:avLst/>
              </a:prstGeom>
              <a:noFill/>
              <a:ln w="12700" cap="flat" cmpd="sng">
                <a:solidFill>
                  <a:srgbClr val="FFFFFF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0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58" name="Google Shape;458;p7"/>
              <p:cNvSpPr/>
              <p:nvPr/>
            </p:nvSpPr>
            <p:spPr>
              <a:xfrm>
                <a:off x="10753642" y="2989112"/>
                <a:ext cx="36000" cy="36000"/>
              </a:xfrm>
              <a:prstGeom prst="ellipse">
                <a:avLst/>
              </a:prstGeom>
              <a:noFill/>
              <a:ln w="12700" cap="flat" cmpd="sng">
                <a:solidFill>
                  <a:srgbClr val="FFFFFF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0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459" name="Google Shape;459;p7"/>
            <p:cNvGrpSpPr/>
            <p:nvPr/>
          </p:nvGrpSpPr>
          <p:grpSpPr>
            <a:xfrm rot="-2509318">
              <a:off x="9340943" y="2206278"/>
              <a:ext cx="1272170" cy="484357"/>
              <a:chOff x="9698182" y="2541598"/>
              <a:chExt cx="1272205" cy="484371"/>
            </a:xfrm>
          </p:grpSpPr>
          <p:sp>
            <p:nvSpPr>
              <p:cNvPr id="460" name="Google Shape;460;p7"/>
              <p:cNvSpPr/>
              <p:nvPr/>
            </p:nvSpPr>
            <p:spPr>
              <a:xfrm>
                <a:off x="9698182" y="2715953"/>
                <a:ext cx="977508" cy="45634"/>
              </a:xfrm>
              <a:custGeom>
                <a:avLst/>
                <a:gdLst/>
                <a:ahLst/>
                <a:cxnLst/>
                <a:rect l="l" t="t" r="r" b="b"/>
                <a:pathLst>
                  <a:path w="1265382" h="231057" extrusionOk="0">
                    <a:moveTo>
                      <a:pt x="0" y="166402"/>
                    </a:moveTo>
                    <a:cubicBezTo>
                      <a:pt x="182418" y="85584"/>
                      <a:pt x="364836" y="4766"/>
                      <a:pt x="535709" y="148"/>
                    </a:cubicBezTo>
                    <a:cubicBezTo>
                      <a:pt x="706582" y="-4470"/>
                      <a:pt x="903624" y="100208"/>
                      <a:pt x="1025236" y="138693"/>
                    </a:cubicBezTo>
                    <a:cubicBezTo>
                      <a:pt x="1146848" y="177178"/>
                      <a:pt x="1206115" y="204117"/>
                      <a:pt x="1265382" y="231057"/>
                    </a:cubicBezTo>
                  </a:path>
                </a:pathLst>
              </a:custGeom>
              <a:noFill/>
              <a:ln w="19050" cap="flat" cmpd="sng">
                <a:solidFill>
                  <a:srgbClr val="FFFFFF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0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61" name="Google Shape;461;p7"/>
              <p:cNvSpPr/>
              <p:nvPr/>
            </p:nvSpPr>
            <p:spPr>
              <a:xfrm rot="-2932711">
                <a:off x="10640043" y="2633334"/>
                <a:ext cx="264560" cy="45864"/>
              </a:xfrm>
              <a:custGeom>
                <a:avLst/>
                <a:gdLst/>
                <a:ahLst/>
                <a:cxnLst/>
                <a:rect l="l" t="t" r="r" b="b"/>
                <a:pathLst>
                  <a:path w="1265382" h="231057" extrusionOk="0">
                    <a:moveTo>
                      <a:pt x="0" y="166402"/>
                    </a:moveTo>
                    <a:cubicBezTo>
                      <a:pt x="182418" y="85584"/>
                      <a:pt x="364836" y="4766"/>
                      <a:pt x="535709" y="148"/>
                    </a:cubicBezTo>
                    <a:cubicBezTo>
                      <a:pt x="706582" y="-4470"/>
                      <a:pt x="903624" y="100208"/>
                      <a:pt x="1025236" y="138693"/>
                    </a:cubicBezTo>
                    <a:cubicBezTo>
                      <a:pt x="1146848" y="177178"/>
                      <a:pt x="1206115" y="204117"/>
                      <a:pt x="1265382" y="231057"/>
                    </a:cubicBezTo>
                  </a:path>
                </a:pathLst>
              </a:custGeom>
              <a:noFill/>
              <a:ln w="19050" cap="flat" cmpd="sng">
                <a:solidFill>
                  <a:srgbClr val="FFFFFF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0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62" name="Google Shape;462;p7"/>
              <p:cNvSpPr/>
              <p:nvPr/>
            </p:nvSpPr>
            <p:spPr>
              <a:xfrm rot="-6493026">
                <a:off x="10581832" y="2870959"/>
                <a:ext cx="263100" cy="45667"/>
              </a:xfrm>
              <a:custGeom>
                <a:avLst/>
                <a:gdLst/>
                <a:ahLst/>
                <a:cxnLst/>
                <a:rect l="l" t="t" r="r" b="b"/>
                <a:pathLst>
                  <a:path w="1265382" h="231057" extrusionOk="0">
                    <a:moveTo>
                      <a:pt x="0" y="166402"/>
                    </a:moveTo>
                    <a:cubicBezTo>
                      <a:pt x="182418" y="85584"/>
                      <a:pt x="364836" y="4766"/>
                      <a:pt x="535709" y="148"/>
                    </a:cubicBezTo>
                    <a:cubicBezTo>
                      <a:pt x="706582" y="-4470"/>
                      <a:pt x="903624" y="100208"/>
                      <a:pt x="1025236" y="138693"/>
                    </a:cubicBezTo>
                    <a:cubicBezTo>
                      <a:pt x="1146848" y="177178"/>
                      <a:pt x="1206115" y="204117"/>
                      <a:pt x="1265382" y="231057"/>
                    </a:cubicBezTo>
                  </a:path>
                </a:pathLst>
              </a:custGeom>
              <a:noFill/>
              <a:ln w="19050" cap="flat" cmpd="sng">
                <a:solidFill>
                  <a:srgbClr val="FFFFFF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0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63" name="Google Shape;463;p7"/>
              <p:cNvSpPr/>
              <p:nvPr/>
            </p:nvSpPr>
            <p:spPr>
              <a:xfrm rot="-330329">
                <a:off x="10678936" y="2710935"/>
                <a:ext cx="263784" cy="45867"/>
              </a:xfrm>
              <a:custGeom>
                <a:avLst/>
                <a:gdLst/>
                <a:ahLst/>
                <a:cxnLst/>
                <a:rect l="l" t="t" r="r" b="b"/>
                <a:pathLst>
                  <a:path w="1265382" h="231057" extrusionOk="0">
                    <a:moveTo>
                      <a:pt x="0" y="166402"/>
                    </a:moveTo>
                    <a:cubicBezTo>
                      <a:pt x="182418" y="85584"/>
                      <a:pt x="364836" y="4766"/>
                      <a:pt x="535709" y="148"/>
                    </a:cubicBezTo>
                    <a:cubicBezTo>
                      <a:pt x="706582" y="-4470"/>
                      <a:pt x="903624" y="100208"/>
                      <a:pt x="1025236" y="138693"/>
                    </a:cubicBezTo>
                    <a:cubicBezTo>
                      <a:pt x="1146848" y="177178"/>
                      <a:pt x="1206115" y="204117"/>
                      <a:pt x="1265382" y="231057"/>
                    </a:cubicBezTo>
                  </a:path>
                </a:pathLst>
              </a:custGeom>
              <a:noFill/>
              <a:ln w="19050" cap="flat" cmpd="sng">
                <a:solidFill>
                  <a:srgbClr val="FFFFFF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0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64" name="Google Shape;464;p7"/>
              <p:cNvSpPr/>
              <p:nvPr/>
            </p:nvSpPr>
            <p:spPr>
              <a:xfrm rot="-9837603">
                <a:off x="10684705" y="2817257"/>
                <a:ext cx="263328" cy="45703"/>
              </a:xfrm>
              <a:custGeom>
                <a:avLst/>
                <a:gdLst/>
                <a:ahLst/>
                <a:cxnLst/>
                <a:rect l="l" t="t" r="r" b="b"/>
                <a:pathLst>
                  <a:path w="1265382" h="231057" extrusionOk="0">
                    <a:moveTo>
                      <a:pt x="0" y="166402"/>
                    </a:moveTo>
                    <a:cubicBezTo>
                      <a:pt x="182418" y="85584"/>
                      <a:pt x="364836" y="4766"/>
                      <a:pt x="535709" y="148"/>
                    </a:cubicBezTo>
                    <a:cubicBezTo>
                      <a:pt x="706582" y="-4470"/>
                      <a:pt x="903624" y="100208"/>
                      <a:pt x="1025236" y="138693"/>
                    </a:cubicBezTo>
                    <a:cubicBezTo>
                      <a:pt x="1146848" y="177178"/>
                      <a:pt x="1206115" y="204117"/>
                      <a:pt x="1265382" y="231057"/>
                    </a:cubicBezTo>
                  </a:path>
                </a:pathLst>
              </a:custGeom>
              <a:noFill/>
              <a:ln w="19050" cap="flat" cmpd="sng">
                <a:solidFill>
                  <a:srgbClr val="FFFFFF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0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65" name="Google Shape;465;p7"/>
              <p:cNvSpPr/>
              <p:nvPr/>
            </p:nvSpPr>
            <p:spPr>
              <a:xfrm>
                <a:off x="10839285" y="2560785"/>
                <a:ext cx="36000" cy="36000"/>
              </a:xfrm>
              <a:prstGeom prst="ellipse">
                <a:avLst/>
              </a:prstGeom>
              <a:noFill/>
              <a:ln w="12700" cap="flat" cmpd="sng">
                <a:solidFill>
                  <a:srgbClr val="FFFFFF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0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66" name="Google Shape;466;p7"/>
              <p:cNvSpPr/>
              <p:nvPr/>
            </p:nvSpPr>
            <p:spPr>
              <a:xfrm>
                <a:off x="10934387" y="2732802"/>
                <a:ext cx="36000" cy="36000"/>
              </a:xfrm>
              <a:prstGeom prst="ellipse">
                <a:avLst/>
              </a:prstGeom>
              <a:noFill/>
              <a:ln w="12700" cap="flat" cmpd="sng">
                <a:solidFill>
                  <a:srgbClr val="FFFFFF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0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67" name="Google Shape;467;p7"/>
              <p:cNvSpPr/>
              <p:nvPr/>
            </p:nvSpPr>
            <p:spPr>
              <a:xfrm>
                <a:off x="10907623" y="2853140"/>
                <a:ext cx="36000" cy="36000"/>
              </a:xfrm>
              <a:prstGeom prst="ellipse">
                <a:avLst/>
              </a:prstGeom>
              <a:noFill/>
              <a:ln w="12700" cap="flat" cmpd="sng">
                <a:solidFill>
                  <a:srgbClr val="FFFFFF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0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68" name="Google Shape;468;p7"/>
              <p:cNvSpPr/>
              <p:nvPr/>
            </p:nvSpPr>
            <p:spPr>
              <a:xfrm>
                <a:off x="10753642" y="2989112"/>
                <a:ext cx="36000" cy="36000"/>
              </a:xfrm>
              <a:prstGeom prst="ellipse">
                <a:avLst/>
              </a:prstGeom>
              <a:noFill/>
              <a:ln w="12700" cap="flat" cmpd="sng">
                <a:solidFill>
                  <a:srgbClr val="FFFFFF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0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469" name="Google Shape;469;p7"/>
            <p:cNvGrpSpPr/>
            <p:nvPr/>
          </p:nvGrpSpPr>
          <p:grpSpPr>
            <a:xfrm rot="-5846774">
              <a:off x="8798055" y="1979101"/>
              <a:ext cx="1272247" cy="484387"/>
              <a:chOff x="9698182" y="2541598"/>
              <a:chExt cx="1272205" cy="484371"/>
            </a:xfrm>
          </p:grpSpPr>
          <p:sp>
            <p:nvSpPr>
              <p:cNvPr id="470" name="Google Shape;470;p7"/>
              <p:cNvSpPr/>
              <p:nvPr/>
            </p:nvSpPr>
            <p:spPr>
              <a:xfrm>
                <a:off x="9698182" y="2715953"/>
                <a:ext cx="977508" cy="45634"/>
              </a:xfrm>
              <a:custGeom>
                <a:avLst/>
                <a:gdLst/>
                <a:ahLst/>
                <a:cxnLst/>
                <a:rect l="l" t="t" r="r" b="b"/>
                <a:pathLst>
                  <a:path w="1265382" h="231057" extrusionOk="0">
                    <a:moveTo>
                      <a:pt x="0" y="166402"/>
                    </a:moveTo>
                    <a:cubicBezTo>
                      <a:pt x="182418" y="85584"/>
                      <a:pt x="364836" y="4766"/>
                      <a:pt x="535709" y="148"/>
                    </a:cubicBezTo>
                    <a:cubicBezTo>
                      <a:pt x="706582" y="-4470"/>
                      <a:pt x="903624" y="100208"/>
                      <a:pt x="1025236" y="138693"/>
                    </a:cubicBezTo>
                    <a:cubicBezTo>
                      <a:pt x="1146848" y="177178"/>
                      <a:pt x="1206115" y="204117"/>
                      <a:pt x="1265382" y="231057"/>
                    </a:cubicBezTo>
                  </a:path>
                </a:pathLst>
              </a:custGeom>
              <a:noFill/>
              <a:ln w="19050" cap="flat" cmpd="sng">
                <a:solidFill>
                  <a:srgbClr val="FFFFFF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0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71" name="Google Shape;471;p7"/>
              <p:cNvSpPr/>
              <p:nvPr/>
            </p:nvSpPr>
            <p:spPr>
              <a:xfrm rot="-2932711">
                <a:off x="10640043" y="2633334"/>
                <a:ext cx="264560" cy="45864"/>
              </a:xfrm>
              <a:custGeom>
                <a:avLst/>
                <a:gdLst/>
                <a:ahLst/>
                <a:cxnLst/>
                <a:rect l="l" t="t" r="r" b="b"/>
                <a:pathLst>
                  <a:path w="1265382" h="231057" extrusionOk="0">
                    <a:moveTo>
                      <a:pt x="0" y="166402"/>
                    </a:moveTo>
                    <a:cubicBezTo>
                      <a:pt x="182418" y="85584"/>
                      <a:pt x="364836" y="4766"/>
                      <a:pt x="535709" y="148"/>
                    </a:cubicBezTo>
                    <a:cubicBezTo>
                      <a:pt x="706582" y="-4470"/>
                      <a:pt x="903624" y="100208"/>
                      <a:pt x="1025236" y="138693"/>
                    </a:cubicBezTo>
                    <a:cubicBezTo>
                      <a:pt x="1146848" y="177178"/>
                      <a:pt x="1206115" y="204117"/>
                      <a:pt x="1265382" y="231057"/>
                    </a:cubicBezTo>
                  </a:path>
                </a:pathLst>
              </a:custGeom>
              <a:noFill/>
              <a:ln w="19050" cap="flat" cmpd="sng">
                <a:solidFill>
                  <a:srgbClr val="FFFFFF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0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72" name="Google Shape;472;p7"/>
              <p:cNvSpPr/>
              <p:nvPr/>
            </p:nvSpPr>
            <p:spPr>
              <a:xfrm rot="-6493026">
                <a:off x="10581832" y="2870959"/>
                <a:ext cx="263100" cy="45667"/>
              </a:xfrm>
              <a:custGeom>
                <a:avLst/>
                <a:gdLst/>
                <a:ahLst/>
                <a:cxnLst/>
                <a:rect l="l" t="t" r="r" b="b"/>
                <a:pathLst>
                  <a:path w="1265382" h="231057" extrusionOk="0">
                    <a:moveTo>
                      <a:pt x="0" y="166402"/>
                    </a:moveTo>
                    <a:cubicBezTo>
                      <a:pt x="182418" y="85584"/>
                      <a:pt x="364836" y="4766"/>
                      <a:pt x="535709" y="148"/>
                    </a:cubicBezTo>
                    <a:cubicBezTo>
                      <a:pt x="706582" y="-4470"/>
                      <a:pt x="903624" y="100208"/>
                      <a:pt x="1025236" y="138693"/>
                    </a:cubicBezTo>
                    <a:cubicBezTo>
                      <a:pt x="1146848" y="177178"/>
                      <a:pt x="1206115" y="204117"/>
                      <a:pt x="1265382" y="231057"/>
                    </a:cubicBezTo>
                  </a:path>
                </a:pathLst>
              </a:custGeom>
              <a:noFill/>
              <a:ln w="19050" cap="flat" cmpd="sng">
                <a:solidFill>
                  <a:srgbClr val="FFFFFF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0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73" name="Google Shape;473;p7"/>
              <p:cNvSpPr/>
              <p:nvPr/>
            </p:nvSpPr>
            <p:spPr>
              <a:xfrm rot="-330329">
                <a:off x="10678936" y="2710935"/>
                <a:ext cx="263784" cy="45867"/>
              </a:xfrm>
              <a:custGeom>
                <a:avLst/>
                <a:gdLst/>
                <a:ahLst/>
                <a:cxnLst/>
                <a:rect l="l" t="t" r="r" b="b"/>
                <a:pathLst>
                  <a:path w="1265382" h="231057" extrusionOk="0">
                    <a:moveTo>
                      <a:pt x="0" y="166402"/>
                    </a:moveTo>
                    <a:cubicBezTo>
                      <a:pt x="182418" y="85584"/>
                      <a:pt x="364836" y="4766"/>
                      <a:pt x="535709" y="148"/>
                    </a:cubicBezTo>
                    <a:cubicBezTo>
                      <a:pt x="706582" y="-4470"/>
                      <a:pt x="903624" y="100208"/>
                      <a:pt x="1025236" y="138693"/>
                    </a:cubicBezTo>
                    <a:cubicBezTo>
                      <a:pt x="1146848" y="177178"/>
                      <a:pt x="1206115" y="204117"/>
                      <a:pt x="1265382" y="231057"/>
                    </a:cubicBezTo>
                  </a:path>
                </a:pathLst>
              </a:custGeom>
              <a:noFill/>
              <a:ln w="19050" cap="flat" cmpd="sng">
                <a:solidFill>
                  <a:srgbClr val="FFFFFF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0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74" name="Google Shape;474;p7"/>
              <p:cNvSpPr/>
              <p:nvPr/>
            </p:nvSpPr>
            <p:spPr>
              <a:xfrm rot="-9837603">
                <a:off x="10684705" y="2817257"/>
                <a:ext cx="263328" cy="45703"/>
              </a:xfrm>
              <a:custGeom>
                <a:avLst/>
                <a:gdLst/>
                <a:ahLst/>
                <a:cxnLst/>
                <a:rect l="l" t="t" r="r" b="b"/>
                <a:pathLst>
                  <a:path w="1265382" h="231057" extrusionOk="0">
                    <a:moveTo>
                      <a:pt x="0" y="166402"/>
                    </a:moveTo>
                    <a:cubicBezTo>
                      <a:pt x="182418" y="85584"/>
                      <a:pt x="364836" y="4766"/>
                      <a:pt x="535709" y="148"/>
                    </a:cubicBezTo>
                    <a:cubicBezTo>
                      <a:pt x="706582" y="-4470"/>
                      <a:pt x="903624" y="100208"/>
                      <a:pt x="1025236" y="138693"/>
                    </a:cubicBezTo>
                    <a:cubicBezTo>
                      <a:pt x="1146848" y="177178"/>
                      <a:pt x="1206115" y="204117"/>
                      <a:pt x="1265382" y="231057"/>
                    </a:cubicBezTo>
                  </a:path>
                </a:pathLst>
              </a:custGeom>
              <a:noFill/>
              <a:ln w="19050" cap="flat" cmpd="sng">
                <a:solidFill>
                  <a:srgbClr val="FFFFFF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0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75" name="Google Shape;475;p7"/>
              <p:cNvSpPr/>
              <p:nvPr/>
            </p:nvSpPr>
            <p:spPr>
              <a:xfrm>
                <a:off x="10839285" y="2560785"/>
                <a:ext cx="36000" cy="36000"/>
              </a:xfrm>
              <a:prstGeom prst="ellipse">
                <a:avLst/>
              </a:prstGeom>
              <a:noFill/>
              <a:ln w="12700" cap="flat" cmpd="sng">
                <a:solidFill>
                  <a:srgbClr val="FFFFFF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0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76" name="Google Shape;476;p7"/>
              <p:cNvSpPr/>
              <p:nvPr/>
            </p:nvSpPr>
            <p:spPr>
              <a:xfrm>
                <a:off x="10934387" y="2732802"/>
                <a:ext cx="36000" cy="36000"/>
              </a:xfrm>
              <a:prstGeom prst="ellipse">
                <a:avLst/>
              </a:prstGeom>
              <a:noFill/>
              <a:ln w="12700" cap="flat" cmpd="sng">
                <a:solidFill>
                  <a:srgbClr val="FFFFFF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0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77" name="Google Shape;477;p7"/>
              <p:cNvSpPr/>
              <p:nvPr/>
            </p:nvSpPr>
            <p:spPr>
              <a:xfrm>
                <a:off x="10907623" y="2853140"/>
                <a:ext cx="36000" cy="36000"/>
              </a:xfrm>
              <a:prstGeom prst="ellipse">
                <a:avLst/>
              </a:prstGeom>
              <a:noFill/>
              <a:ln w="12700" cap="flat" cmpd="sng">
                <a:solidFill>
                  <a:srgbClr val="FFFFFF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0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78" name="Google Shape;478;p7"/>
              <p:cNvSpPr/>
              <p:nvPr/>
            </p:nvSpPr>
            <p:spPr>
              <a:xfrm>
                <a:off x="10753642" y="2989112"/>
                <a:ext cx="36000" cy="36000"/>
              </a:xfrm>
              <a:prstGeom prst="ellipse">
                <a:avLst/>
              </a:prstGeom>
              <a:noFill/>
              <a:ln w="12700" cap="flat" cmpd="sng">
                <a:solidFill>
                  <a:srgbClr val="FFFFFF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0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479" name="Google Shape;479;p7"/>
            <p:cNvGrpSpPr/>
            <p:nvPr/>
          </p:nvGrpSpPr>
          <p:grpSpPr>
            <a:xfrm rot="-10643600">
              <a:off x="8316137" y="2567372"/>
              <a:ext cx="1208445" cy="460095"/>
              <a:chOff x="9698182" y="2541598"/>
              <a:chExt cx="1272205" cy="484371"/>
            </a:xfrm>
          </p:grpSpPr>
          <p:sp>
            <p:nvSpPr>
              <p:cNvPr id="480" name="Google Shape;480;p7"/>
              <p:cNvSpPr/>
              <p:nvPr/>
            </p:nvSpPr>
            <p:spPr>
              <a:xfrm>
                <a:off x="9698182" y="2715953"/>
                <a:ext cx="977508" cy="45634"/>
              </a:xfrm>
              <a:custGeom>
                <a:avLst/>
                <a:gdLst/>
                <a:ahLst/>
                <a:cxnLst/>
                <a:rect l="l" t="t" r="r" b="b"/>
                <a:pathLst>
                  <a:path w="1265382" h="231057" extrusionOk="0">
                    <a:moveTo>
                      <a:pt x="0" y="166402"/>
                    </a:moveTo>
                    <a:cubicBezTo>
                      <a:pt x="182418" y="85584"/>
                      <a:pt x="364836" y="4766"/>
                      <a:pt x="535709" y="148"/>
                    </a:cubicBezTo>
                    <a:cubicBezTo>
                      <a:pt x="706582" y="-4470"/>
                      <a:pt x="903624" y="100208"/>
                      <a:pt x="1025236" y="138693"/>
                    </a:cubicBezTo>
                    <a:cubicBezTo>
                      <a:pt x="1146848" y="177178"/>
                      <a:pt x="1206115" y="204117"/>
                      <a:pt x="1265382" y="231057"/>
                    </a:cubicBezTo>
                  </a:path>
                </a:pathLst>
              </a:custGeom>
              <a:noFill/>
              <a:ln w="19050" cap="flat" cmpd="sng">
                <a:solidFill>
                  <a:srgbClr val="FFFFFF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0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81" name="Google Shape;481;p7"/>
              <p:cNvSpPr/>
              <p:nvPr/>
            </p:nvSpPr>
            <p:spPr>
              <a:xfrm rot="-2932711">
                <a:off x="10640043" y="2633334"/>
                <a:ext cx="264560" cy="45864"/>
              </a:xfrm>
              <a:custGeom>
                <a:avLst/>
                <a:gdLst/>
                <a:ahLst/>
                <a:cxnLst/>
                <a:rect l="l" t="t" r="r" b="b"/>
                <a:pathLst>
                  <a:path w="1265382" h="231057" extrusionOk="0">
                    <a:moveTo>
                      <a:pt x="0" y="166402"/>
                    </a:moveTo>
                    <a:cubicBezTo>
                      <a:pt x="182418" y="85584"/>
                      <a:pt x="364836" y="4766"/>
                      <a:pt x="535709" y="148"/>
                    </a:cubicBezTo>
                    <a:cubicBezTo>
                      <a:pt x="706582" y="-4470"/>
                      <a:pt x="903624" y="100208"/>
                      <a:pt x="1025236" y="138693"/>
                    </a:cubicBezTo>
                    <a:cubicBezTo>
                      <a:pt x="1146848" y="177178"/>
                      <a:pt x="1206115" y="204117"/>
                      <a:pt x="1265382" y="231057"/>
                    </a:cubicBezTo>
                  </a:path>
                </a:pathLst>
              </a:custGeom>
              <a:noFill/>
              <a:ln w="19050" cap="flat" cmpd="sng">
                <a:solidFill>
                  <a:srgbClr val="FFFFFF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0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82" name="Google Shape;482;p7"/>
              <p:cNvSpPr/>
              <p:nvPr/>
            </p:nvSpPr>
            <p:spPr>
              <a:xfrm rot="-6493026">
                <a:off x="10581832" y="2870959"/>
                <a:ext cx="263100" cy="45667"/>
              </a:xfrm>
              <a:custGeom>
                <a:avLst/>
                <a:gdLst/>
                <a:ahLst/>
                <a:cxnLst/>
                <a:rect l="l" t="t" r="r" b="b"/>
                <a:pathLst>
                  <a:path w="1265382" h="231057" extrusionOk="0">
                    <a:moveTo>
                      <a:pt x="0" y="166402"/>
                    </a:moveTo>
                    <a:cubicBezTo>
                      <a:pt x="182418" y="85584"/>
                      <a:pt x="364836" y="4766"/>
                      <a:pt x="535709" y="148"/>
                    </a:cubicBezTo>
                    <a:cubicBezTo>
                      <a:pt x="706582" y="-4470"/>
                      <a:pt x="903624" y="100208"/>
                      <a:pt x="1025236" y="138693"/>
                    </a:cubicBezTo>
                    <a:cubicBezTo>
                      <a:pt x="1146848" y="177178"/>
                      <a:pt x="1206115" y="204117"/>
                      <a:pt x="1265382" y="231057"/>
                    </a:cubicBezTo>
                  </a:path>
                </a:pathLst>
              </a:custGeom>
              <a:noFill/>
              <a:ln w="19050" cap="flat" cmpd="sng">
                <a:solidFill>
                  <a:srgbClr val="FFFFFF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0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83" name="Google Shape;483;p7"/>
              <p:cNvSpPr/>
              <p:nvPr/>
            </p:nvSpPr>
            <p:spPr>
              <a:xfrm rot="-330329">
                <a:off x="10678936" y="2710935"/>
                <a:ext cx="263784" cy="45867"/>
              </a:xfrm>
              <a:custGeom>
                <a:avLst/>
                <a:gdLst/>
                <a:ahLst/>
                <a:cxnLst/>
                <a:rect l="l" t="t" r="r" b="b"/>
                <a:pathLst>
                  <a:path w="1265382" h="231057" extrusionOk="0">
                    <a:moveTo>
                      <a:pt x="0" y="166402"/>
                    </a:moveTo>
                    <a:cubicBezTo>
                      <a:pt x="182418" y="85584"/>
                      <a:pt x="364836" y="4766"/>
                      <a:pt x="535709" y="148"/>
                    </a:cubicBezTo>
                    <a:cubicBezTo>
                      <a:pt x="706582" y="-4470"/>
                      <a:pt x="903624" y="100208"/>
                      <a:pt x="1025236" y="138693"/>
                    </a:cubicBezTo>
                    <a:cubicBezTo>
                      <a:pt x="1146848" y="177178"/>
                      <a:pt x="1206115" y="204117"/>
                      <a:pt x="1265382" y="231057"/>
                    </a:cubicBezTo>
                  </a:path>
                </a:pathLst>
              </a:custGeom>
              <a:noFill/>
              <a:ln w="19050" cap="flat" cmpd="sng">
                <a:solidFill>
                  <a:srgbClr val="FFFFFF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0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84" name="Google Shape;484;p7"/>
              <p:cNvSpPr/>
              <p:nvPr/>
            </p:nvSpPr>
            <p:spPr>
              <a:xfrm rot="-9837603">
                <a:off x="10684705" y="2817257"/>
                <a:ext cx="263328" cy="45703"/>
              </a:xfrm>
              <a:custGeom>
                <a:avLst/>
                <a:gdLst/>
                <a:ahLst/>
                <a:cxnLst/>
                <a:rect l="l" t="t" r="r" b="b"/>
                <a:pathLst>
                  <a:path w="1265382" h="231057" extrusionOk="0">
                    <a:moveTo>
                      <a:pt x="0" y="166402"/>
                    </a:moveTo>
                    <a:cubicBezTo>
                      <a:pt x="182418" y="85584"/>
                      <a:pt x="364836" y="4766"/>
                      <a:pt x="535709" y="148"/>
                    </a:cubicBezTo>
                    <a:cubicBezTo>
                      <a:pt x="706582" y="-4470"/>
                      <a:pt x="903624" y="100208"/>
                      <a:pt x="1025236" y="138693"/>
                    </a:cubicBezTo>
                    <a:cubicBezTo>
                      <a:pt x="1146848" y="177178"/>
                      <a:pt x="1206115" y="204117"/>
                      <a:pt x="1265382" y="231057"/>
                    </a:cubicBezTo>
                  </a:path>
                </a:pathLst>
              </a:custGeom>
              <a:noFill/>
              <a:ln w="19050" cap="flat" cmpd="sng">
                <a:solidFill>
                  <a:srgbClr val="FFFFFF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0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85" name="Google Shape;485;p7"/>
              <p:cNvSpPr/>
              <p:nvPr/>
            </p:nvSpPr>
            <p:spPr>
              <a:xfrm>
                <a:off x="10839285" y="2560785"/>
                <a:ext cx="36000" cy="36000"/>
              </a:xfrm>
              <a:prstGeom prst="ellipse">
                <a:avLst/>
              </a:prstGeom>
              <a:noFill/>
              <a:ln w="12700" cap="flat" cmpd="sng">
                <a:solidFill>
                  <a:srgbClr val="FFFFFF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0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86" name="Google Shape;486;p7"/>
              <p:cNvSpPr/>
              <p:nvPr/>
            </p:nvSpPr>
            <p:spPr>
              <a:xfrm>
                <a:off x="10934387" y="2732802"/>
                <a:ext cx="36000" cy="36000"/>
              </a:xfrm>
              <a:prstGeom prst="ellipse">
                <a:avLst/>
              </a:prstGeom>
              <a:noFill/>
              <a:ln w="12700" cap="flat" cmpd="sng">
                <a:solidFill>
                  <a:srgbClr val="FFFFFF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0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87" name="Google Shape;487;p7"/>
              <p:cNvSpPr/>
              <p:nvPr/>
            </p:nvSpPr>
            <p:spPr>
              <a:xfrm>
                <a:off x="10907623" y="2853140"/>
                <a:ext cx="36000" cy="36000"/>
              </a:xfrm>
              <a:prstGeom prst="ellipse">
                <a:avLst/>
              </a:prstGeom>
              <a:noFill/>
              <a:ln w="12700" cap="flat" cmpd="sng">
                <a:solidFill>
                  <a:srgbClr val="FFFFFF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0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88" name="Google Shape;488;p7"/>
              <p:cNvSpPr/>
              <p:nvPr/>
            </p:nvSpPr>
            <p:spPr>
              <a:xfrm>
                <a:off x="10753642" y="2989112"/>
                <a:ext cx="36000" cy="36000"/>
              </a:xfrm>
              <a:prstGeom prst="ellipse">
                <a:avLst/>
              </a:prstGeom>
              <a:noFill/>
              <a:ln w="12700" cap="flat" cmpd="sng">
                <a:solidFill>
                  <a:srgbClr val="FFFFFF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0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489" name="Google Shape;489;p7"/>
            <p:cNvGrpSpPr/>
            <p:nvPr/>
          </p:nvGrpSpPr>
          <p:grpSpPr>
            <a:xfrm rot="7867437">
              <a:off x="8516013" y="3034562"/>
              <a:ext cx="1272224" cy="484378"/>
              <a:chOff x="9698182" y="2541598"/>
              <a:chExt cx="1272205" cy="484371"/>
            </a:xfrm>
          </p:grpSpPr>
          <p:sp>
            <p:nvSpPr>
              <p:cNvPr id="490" name="Google Shape;490;p7"/>
              <p:cNvSpPr/>
              <p:nvPr/>
            </p:nvSpPr>
            <p:spPr>
              <a:xfrm>
                <a:off x="9698182" y="2715953"/>
                <a:ext cx="977508" cy="45634"/>
              </a:xfrm>
              <a:custGeom>
                <a:avLst/>
                <a:gdLst/>
                <a:ahLst/>
                <a:cxnLst/>
                <a:rect l="l" t="t" r="r" b="b"/>
                <a:pathLst>
                  <a:path w="1265382" h="231057" extrusionOk="0">
                    <a:moveTo>
                      <a:pt x="0" y="166402"/>
                    </a:moveTo>
                    <a:cubicBezTo>
                      <a:pt x="182418" y="85584"/>
                      <a:pt x="364836" y="4766"/>
                      <a:pt x="535709" y="148"/>
                    </a:cubicBezTo>
                    <a:cubicBezTo>
                      <a:pt x="706582" y="-4470"/>
                      <a:pt x="903624" y="100208"/>
                      <a:pt x="1025236" y="138693"/>
                    </a:cubicBezTo>
                    <a:cubicBezTo>
                      <a:pt x="1146848" y="177178"/>
                      <a:pt x="1206115" y="204117"/>
                      <a:pt x="1265382" y="231057"/>
                    </a:cubicBezTo>
                  </a:path>
                </a:pathLst>
              </a:custGeom>
              <a:noFill/>
              <a:ln w="19050" cap="flat" cmpd="sng">
                <a:solidFill>
                  <a:srgbClr val="FFFFFF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0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91" name="Google Shape;491;p7"/>
              <p:cNvSpPr/>
              <p:nvPr/>
            </p:nvSpPr>
            <p:spPr>
              <a:xfrm rot="-2932711">
                <a:off x="10640043" y="2633334"/>
                <a:ext cx="264560" cy="45864"/>
              </a:xfrm>
              <a:custGeom>
                <a:avLst/>
                <a:gdLst/>
                <a:ahLst/>
                <a:cxnLst/>
                <a:rect l="l" t="t" r="r" b="b"/>
                <a:pathLst>
                  <a:path w="1265382" h="231057" extrusionOk="0">
                    <a:moveTo>
                      <a:pt x="0" y="166402"/>
                    </a:moveTo>
                    <a:cubicBezTo>
                      <a:pt x="182418" y="85584"/>
                      <a:pt x="364836" y="4766"/>
                      <a:pt x="535709" y="148"/>
                    </a:cubicBezTo>
                    <a:cubicBezTo>
                      <a:pt x="706582" y="-4470"/>
                      <a:pt x="903624" y="100208"/>
                      <a:pt x="1025236" y="138693"/>
                    </a:cubicBezTo>
                    <a:cubicBezTo>
                      <a:pt x="1146848" y="177178"/>
                      <a:pt x="1206115" y="204117"/>
                      <a:pt x="1265382" y="231057"/>
                    </a:cubicBezTo>
                  </a:path>
                </a:pathLst>
              </a:custGeom>
              <a:noFill/>
              <a:ln w="19050" cap="flat" cmpd="sng">
                <a:solidFill>
                  <a:srgbClr val="FFFFFF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0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92" name="Google Shape;492;p7"/>
              <p:cNvSpPr/>
              <p:nvPr/>
            </p:nvSpPr>
            <p:spPr>
              <a:xfrm rot="-6493026">
                <a:off x="10581832" y="2870959"/>
                <a:ext cx="263100" cy="45667"/>
              </a:xfrm>
              <a:custGeom>
                <a:avLst/>
                <a:gdLst/>
                <a:ahLst/>
                <a:cxnLst/>
                <a:rect l="l" t="t" r="r" b="b"/>
                <a:pathLst>
                  <a:path w="1265382" h="231057" extrusionOk="0">
                    <a:moveTo>
                      <a:pt x="0" y="166402"/>
                    </a:moveTo>
                    <a:cubicBezTo>
                      <a:pt x="182418" y="85584"/>
                      <a:pt x="364836" y="4766"/>
                      <a:pt x="535709" y="148"/>
                    </a:cubicBezTo>
                    <a:cubicBezTo>
                      <a:pt x="706582" y="-4470"/>
                      <a:pt x="903624" y="100208"/>
                      <a:pt x="1025236" y="138693"/>
                    </a:cubicBezTo>
                    <a:cubicBezTo>
                      <a:pt x="1146848" y="177178"/>
                      <a:pt x="1206115" y="204117"/>
                      <a:pt x="1265382" y="231057"/>
                    </a:cubicBezTo>
                  </a:path>
                </a:pathLst>
              </a:custGeom>
              <a:noFill/>
              <a:ln w="19050" cap="flat" cmpd="sng">
                <a:solidFill>
                  <a:srgbClr val="FFFFFF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0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93" name="Google Shape;493;p7"/>
              <p:cNvSpPr/>
              <p:nvPr/>
            </p:nvSpPr>
            <p:spPr>
              <a:xfrm rot="-330329">
                <a:off x="10678936" y="2710935"/>
                <a:ext cx="263784" cy="45867"/>
              </a:xfrm>
              <a:custGeom>
                <a:avLst/>
                <a:gdLst/>
                <a:ahLst/>
                <a:cxnLst/>
                <a:rect l="l" t="t" r="r" b="b"/>
                <a:pathLst>
                  <a:path w="1265382" h="231057" extrusionOk="0">
                    <a:moveTo>
                      <a:pt x="0" y="166402"/>
                    </a:moveTo>
                    <a:cubicBezTo>
                      <a:pt x="182418" y="85584"/>
                      <a:pt x="364836" y="4766"/>
                      <a:pt x="535709" y="148"/>
                    </a:cubicBezTo>
                    <a:cubicBezTo>
                      <a:pt x="706582" y="-4470"/>
                      <a:pt x="903624" y="100208"/>
                      <a:pt x="1025236" y="138693"/>
                    </a:cubicBezTo>
                    <a:cubicBezTo>
                      <a:pt x="1146848" y="177178"/>
                      <a:pt x="1206115" y="204117"/>
                      <a:pt x="1265382" y="231057"/>
                    </a:cubicBezTo>
                  </a:path>
                </a:pathLst>
              </a:custGeom>
              <a:noFill/>
              <a:ln w="19050" cap="flat" cmpd="sng">
                <a:solidFill>
                  <a:srgbClr val="FFFFFF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0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94" name="Google Shape;494;p7"/>
              <p:cNvSpPr/>
              <p:nvPr/>
            </p:nvSpPr>
            <p:spPr>
              <a:xfrm rot="-9837603">
                <a:off x="10684705" y="2817257"/>
                <a:ext cx="263328" cy="45703"/>
              </a:xfrm>
              <a:custGeom>
                <a:avLst/>
                <a:gdLst/>
                <a:ahLst/>
                <a:cxnLst/>
                <a:rect l="l" t="t" r="r" b="b"/>
                <a:pathLst>
                  <a:path w="1265382" h="231057" extrusionOk="0">
                    <a:moveTo>
                      <a:pt x="0" y="166402"/>
                    </a:moveTo>
                    <a:cubicBezTo>
                      <a:pt x="182418" y="85584"/>
                      <a:pt x="364836" y="4766"/>
                      <a:pt x="535709" y="148"/>
                    </a:cubicBezTo>
                    <a:cubicBezTo>
                      <a:pt x="706582" y="-4470"/>
                      <a:pt x="903624" y="100208"/>
                      <a:pt x="1025236" y="138693"/>
                    </a:cubicBezTo>
                    <a:cubicBezTo>
                      <a:pt x="1146848" y="177178"/>
                      <a:pt x="1206115" y="204117"/>
                      <a:pt x="1265382" y="231057"/>
                    </a:cubicBezTo>
                  </a:path>
                </a:pathLst>
              </a:custGeom>
              <a:noFill/>
              <a:ln w="19050" cap="flat" cmpd="sng">
                <a:solidFill>
                  <a:srgbClr val="FFFFFF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0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95" name="Google Shape;495;p7"/>
              <p:cNvSpPr/>
              <p:nvPr/>
            </p:nvSpPr>
            <p:spPr>
              <a:xfrm>
                <a:off x="10839285" y="2560785"/>
                <a:ext cx="36000" cy="36000"/>
              </a:xfrm>
              <a:prstGeom prst="ellipse">
                <a:avLst/>
              </a:prstGeom>
              <a:noFill/>
              <a:ln w="12700" cap="flat" cmpd="sng">
                <a:solidFill>
                  <a:srgbClr val="FFFFFF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0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96" name="Google Shape;496;p7"/>
              <p:cNvSpPr/>
              <p:nvPr/>
            </p:nvSpPr>
            <p:spPr>
              <a:xfrm>
                <a:off x="10934387" y="2732802"/>
                <a:ext cx="36000" cy="36000"/>
              </a:xfrm>
              <a:prstGeom prst="ellipse">
                <a:avLst/>
              </a:prstGeom>
              <a:noFill/>
              <a:ln w="12700" cap="flat" cmpd="sng">
                <a:solidFill>
                  <a:srgbClr val="FFFFFF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0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97" name="Google Shape;497;p7"/>
              <p:cNvSpPr/>
              <p:nvPr/>
            </p:nvSpPr>
            <p:spPr>
              <a:xfrm>
                <a:off x="10907623" y="2853140"/>
                <a:ext cx="36000" cy="36000"/>
              </a:xfrm>
              <a:prstGeom prst="ellipse">
                <a:avLst/>
              </a:prstGeom>
              <a:noFill/>
              <a:ln w="12700" cap="flat" cmpd="sng">
                <a:solidFill>
                  <a:srgbClr val="FFFFFF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0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498" name="Google Shape;498;p7"/>
              <p:cNvSpPr/>
              <p:nvPr/>
            </p:nvSpPr>
            <p:spPr>
              <a:xfrm>
                <a:off x="10753642" y="2989112"/>
                <a:ext cx="36000" cy="36000"/>
              </a:xfrm>
              <a:prstGeom prst="ellipse">
                <a:avLst/>
              </a:prstGeom>
              <a:noFill/>
              <a:ln w="12700" cap="flat" cmpd="sng">
                <a:solidFill>
                  <a:srgbClr val="FFFFFF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0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499" name="Google Shape;499;p7"/>
            <p:cNvGrpSpPr/>
            <p:nvPr/>
          </p:nvGrpSpPr>
          <p:grpSpPr>
            <a:xfrm rot="5400000">
              <a:off x="8832680" y="3155916"/>
              <a:ext cx="1215210" cy="462671"/>
              <a:chOff x="9698182" y="2541598"/>
              <a:chExt cx="1272205" cy="484371"/>
            </a:xfrm>
          </p:grpSpPr>
          <p:sp>
            <p:nvSpPr>
              <p:cNvPr id="500" name="Google Shape;500;p7"/>
              <p:cNvSpPr/>
              <p:nvPr/>
            </p:nvSpPr>
            <p:spPr>
              <a:xfrm>
                <a:off x="9698182" y="2715953"/>
                <a:ext cx="977508" cy="45634"/>
              </a:xfrm>
              <a:custGeom>
                <a:avLst/>
                <a:gdLst/>
                <a:ahLst/>
                <a:cxnLst/>
                <a:rect l="l" t="t" r="r" b="b"/>
                <a:pathLst>
                  <a:path w="1265382" h="231057" extrusionOk="0">
                    <a:moveTo>
                      <a:pt x="0" y="166402"/>
                    </a:moveTo>
                    <a:cubicBezTo>
                      <a:pt x="182418" y="85584"/>
                      <a:pt x="364836" y="4766"/>
                      <a:pt x="535709" y="148"/>
                    </a:cubicBezTo>
                    <a:cubicBezTo>
                      <a:pt x="706582" y="-4470"/>
                      <a:pt x="903624" y="100208"/>
                      <a:pt x="1025236" y="138693"/>
                    </a:cubicBezTo>
                    <a:cubicBezTo>
                      <a:pt x="1146848" y="177178"/>
                      <a:pt x="1206115" y="204117"/>
                      <a:pt x="1265382" y="231057"/>
                    </a:cubicBezTo>
                  </a:path>
                </a:pathLst>
              </a:custGeom>
              <a:noFill/>
              <a:ln w="19050" cap="flat" cmpd="sng">
                <a:solidFill>
                  <a:srgbClr val="FFFFFF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0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01" name="Google Shape;501;p7"/>
              <p:cNvSpPr/>
              <p:nvPr/>
            </p:nvSpPr>
            <p:spPr>
              <a:xfrm rot="-2932711">
                <a:off x="10640043" y="2633334"/>
                <a:ext cx="264560" cy="45864"/>
              </a:xfrm>
              <a:custGeom>
                <a:avLst/>
                <a:gdLst/>
                <a:ahLst/>
                <a:cxnLst/>
                <a:rect l="l" t="t" r="r" b="b"/>
                <a:pathLst>
                  <a:path w="1265382" h="231057" extrusionOk="0">
                    <a:moveTo>
                      <a:pt x="0" y="166402"/>
                    </a:moveTo>
                    <a:cubicBezTo>
                      <a:pt x="182418" y="85584"/>
                      <a:pt x="364836" y="4766"/>
                      <a:pt x="535709" y="148"/>
                    </a:cubicBezTo>
                    <a:cubicBezTo>
                      <a:pt x="706582" y="-4470"/>
                      <a:pt x="903624" y="100208"/>
                      <a:pt x="1025236" y="138693"/>
                    </a:cubicBezTo>
                    <a:cubicBezTo>
                      <a:pt x="1146848" y="177178"/>
                      <a:pt x="1206115" y="204117"/>
                      <a:pt x="1265382" y="231057"/>
                    </a:cubicBezTo>
                  </a:path>
                </a:pathLst>
              </a:custGeom>
              <a:noFill/>
              <a:ln w="19050" cap="flat" cmpd="sng">
                <a:solidFill>
                  <a:srgbClr val="FFFFFF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0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02" name="Google Shape;502;p7"/>
              <p:cNvSpPr/>
              <p:nvPr/>
            </p:nvSpPr>
            <p:spPr>
              <a:xfrm rot="-6493026">
                <a:off x="10581832" y="2870959"/>
                <a:ext cx="263100" cy="45667"/>
              </a:xfrm>
              <a:custGeom>
                <a:avLst/>
                <a:gdLst/>
                <a:ahLst/>
                <a:cxnLst/>
                <a:rect l="l" t="t" r="r" b="b"/>
                <a:pathLst>
                  <a:path w="1265382" h="231057" extrusionOk="0">
                    <a:moveTo>
                      <a:pt x="0" y="166402"/>
                    </a:moveTo>
                    <a:cubicBezTo>
                      <a:pt x="182418" y="85584"/>
                      <a:pt x="364836" y="4766"/>
                      <a:pt x="535709" y="148"/>
                    </a:cubicBezTo>
                    <a:cubicBezTo>
                      <a:pt x="706582" y="-4470"/>
                      <a:pt x="903624" y="100208"/>
                      <a:pt x="1025236" y="138693"/>
                    </a:cubicBezTo>
                    <a:cubicBezTo>
                      <a:pt x="1146848" y="177178"/>
                      <a:pt x="1206115" y="204117"/>
                      <a:pt x="1265382" y="231057"/>
                    </a:cubicBezTo>
                  </a:path>
                </a:pathLst>
              </a:custGeom>
              <a:noFill/>
              <a:ln w="19050" cap="flat" cmpd="sng">
                <a:solidFill>
                  <a:srgbClr val="FFFFFF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0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03" name="Google Shape;503;p7"/>
              <p:cNvSpPr/>
              <p:nvPr/>
            </p:nvSpPr>
            <p:spPr>
              <a:xfrm rot="-330329">
                <a:off x="10678936" y="2710935"/>
                <a:ext cx="263784" cy="45867"/>
              </a:xfrm>
              <a:custGeom>
                <a:avLst/>
                <a:gdLst/>
                <a:ahLst/>
                <a:cxnLst/>
                <a:rect l="l" t="t" r="r" b="b"/>
                <a:pathLst>
                  <a:path w="1265382" h="231057" extrusionOk="0">
                    <a:moveTo>
                      <a:pt x="0" y="166402"/>
                    </a:moveTo>
                    <a:cubicBezTo>
                      <a:pt x="182418" y="85584"/>
                      <a:pt x="364836" y="4766"/>
                      <a:pt x="535709" y="148"/>
                    </a:cubicBezTo>
                    <a:cubicBezTo>
                      <a:pt x="706582" y="-4470"/>
                      <a:pt x="903624" y="100208"/>
                      <a:pt x="1025236" y="138693"/>
                    </a:cubicBezTo>
                    <a:cubicBezTo>
                      <a:pt x="1146848" y="177178"/>
                      <a:pt x="1206115" y="204117"/>
                      <a:pt x="1265382" y="231057"/>
                    </a:cubicBezTo>
                  </a:path>
                </a:pathLst>
              </a:custGeom>
              <a:noFill/>
              <a:ln w="19050" cap="flat" cmpd="sng">
                <a:solidFill>
                  <a:srgbClr val="FFFFFF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0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04" name="Google Shape;504;p7"/>
              <p:cNvSpPr/>
              <p:nvPr/>
            </p:nvSpPr>
            <p:spPr>
              <a:xfrm rot="-9837603">
                <a:off x="10684705" y="2817257"/>
                <a:ext cx="263328" cy="45703"/>
              </a:xfrm>
              <a:custGeom>
                <a:avLst/>
                <a:gdLst/>
                <a:ahLst/>
                <a:cxnLst/>
                <a:rect l="l" t="t" r="r" b="b"/>
                <a:pathLst>
                  <a:path w="1265382" h="231057" extrusionOk="0">
                    <a:moveTo>
                      <a:pt x="0" y="166402"/>
                    </a:moveTo>
                    <a:cubicBezTo>
                      <a:pt x="182418" y="85584"/>
                      <a:pt x="364836" y="4766"/>
                      <a:pt x="535709" y="148"/>
                    </a:cubicBezTo>
                    <a:cubicBezTo>
                      <a:pt x="706582" y="-4470"/>
                      <a:pt x="903624" y="100208"/>
                      <a:pt x="1025236" y="138693"/>
                    </a:cubicBezTo>
                    <a:cubicBezTo>
                      <a:pt x="1146848" y="177178"/>
                      <a:pt x="1206115" y="204117"/>
                      <a:pt x="1265382" y="231057"/>
                    </a:cubicBezTo>
                  </a:path>
                </a:pathLst>
              </a:custGeom>
              <a:noFill/>
              <a:ln w="19050" cap="flat" cmpd="sng">
                <a:solidFill>
                  <a:srgbClr val="FFFFFF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0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05" name="Google Shape;505;p7"/>
              <p:cNvSpPr/>
              <p:nvPr/>
            </p:nvSpPr>
            <p:spPr>
              <a:xfrm>
                <a:off x="10839285" y="2560785"/>
                <a:ext cx="36000" cy="36000"/>
              </a:xfrm>
              <a:prstGeom prst="ellipse">
                <a:avLst/>
              </a:prstGeom>
              <a:noFill/>
              <a:ln w="12700" cap="flat" cmpd="sng">
                <a:solidFill>
                  <a:srgbClr val="FFFFFF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0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06" name="Google Shape;506;p7"/>
              <p:cNvSpPr/>
              <p:nvPr/>
            </p:nvSpPr>
            <p:spPr>
              <a:xfrm>
                <a:off x="10934387" y="2732802"/>
                <a:ext cx="36000" cy="36000"/>
              </a:xfrm>
              <a:prstGeom prst="ellipse">
                <a:avLst/>
              </a:prstGeom>
              <a:noFill/>
              <a:ln w="12700" cap="flat" cmpd="sng">
                <a:solidFill>
                  <a:srgbClr val="FFFFFF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0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07" name="Google Shape;507;p7"/>
              <p:cNvSpPr/>
              <p:nvPr/>
            </p:nvSpPr>
            <p:spPr>
              <a:xfrm>
                <a:off x="10907623" y="2853140"/>
                <a:ext cx="36000" cy="36000"/>
              </a:xfrm>
              <a:prstGeom prst="ellipse">
                <a:avLst/>
              </a:prstGeom>
              <a:noFill/>
              <a:ln w="12700" cap="flat" cmpd="sng">
                <a:solidFill>
                  <a:srgbClr val="FFFFFF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0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08" name="Google Shape;508;p7"/>
              <p:cNvSpPr/>
              <p:nvPr/>
            </p:nvSpPr>
            <p:spPr>
              <a:xfrm>
                <a:off x="10753642" y="2989112"/>
                <a:ext cx="36000" cy="36000"/>
              </a:xfrm>
              <a:prstGeom prst="ellipse">
                <a:avLst/>
              </a:prstGeom>
              <a:noFill/>
              <a:ln w="12700" cap="flat" cmpd="sng">
                <a:solidFill>
                  <a:srgbClr val="FFFFFF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0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509" name="Google Shape;509;p7"/>
            <p:cNvGrpSpPr/>
            <p:nvPr/>
          </p:nvGrpSpPr>
          <p:grpSpPr>
            <a:xfrm rot="2418925">
              <a:off x="9245722" y="2930900"/>
              <a:ext cx="1272214" cy="484374"/>
              <a:chOff x="9698182" y="2541598"/>
              <a:chExt cx="1272205" cy="484371"/>
            </a:xfrm>
          </p:grpSpPr>
          <p:sp>
            <p:nvSpPr>
              <p:cNvPr id="510" name="Google Shape;510;p7"/>
              <p:cNvSpPr/>
              <p:nvPr/>
            </p:nvSpPr>
            <p:spPr>
              <a:xfrm>
                <a:off x="9698182" y="2715953"/>
                <a:ext cx="977508" cy="45634"/>
              </a:xfrm>
              <a:custGeom>
                <a:avLst/>
                <a:gdLst/>
                <a:ahLst/>
                <a:cxnLst/>
                <a:rect l="l" t="t" r="r" b="b"/>
                <a:pathLst>
                  <a:path w="1265382" h="231057" extrusionOk="0">
                    <a:moveTo>
                      <a:pt x="0" y="166402"/>
                    </a:moveTo>
                    <a:cubicBezTo>
                      <a:pt x="182418" y="85584"/>
                      <a:pt x="364836" y="4766"/>
                      <a:pt x="535709" y="148"/>
                    </a:cubicBezTo>
                    <a:cubicBezTo>
                      <a:pt x="706582" y="-4470"/>
                      <a:pt x="903624" y="100208"/>
                      <a:pt x="1025236" y="138693"/>
                    </a:cubicBezTo>
                    <a:cubicBezTo>
                      <a:pt x="1146848" y="177178"/>
                      <a:pt x="1206115" y="204117"/>
                      <a:pt x="1265382" y="231057"/>
                    </a:cubicBezTo>
                  </a:path>
                </a:pathLst>
              </a:custGeom>
              <a:noFill/>
              <a:ln w="19050" cap="flat" cmpd="sng">
                <a:solidFill>
                  <a:srgbClr val="FFFFFF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0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11" name="Google Shape;511;p7"/>
              <p:cNvSpPr/>
              <p:nvPr/>
            </p:nvSpPr>
            <p:spPr>
              <a:xfrm rot="-2932711">
                <a:off x="10640043" y="2633334"/>
                <a:ext cx="264560" cy="45864"/>
              </a:xfrm>
              <a:custGeom>
                <a:avLst/>
                <a:gdLst/>
                <a:ahLst/>
                <a:cxnLst/>
                <a:rect l="l" t="t" r="r" b="b"/>
                <a:pathLst>
                  <a:path w="1265382" h="231057" extrusionOk="0">
                    <a:moveTo>
                      <a:pt x="0" y="166402"/>
                    </a:moveTo>
                    <a:cubicBezTo>
                      <a:pt x="182418" y="85584"/>
                      <a:pt x="364836" y="4766"/>
                      <a:pt x="535709" y="148"/>
                    </a:cubicBezTo>
                    <a:cubicBezTo>
                      <a:pt x="706582" y="-4470"/>
                      <a:pt x="903624" y="100208"/>
                      <a:pt x="1025236" y="138693"/>
                    </a:cubicBezTo>
                    <a:cubicBezTo>
                      <a:pt x="1146848" y="177178"/>
                      <a:pt x="1206115" y="204117"/>
                      <a:pt x="1265382" y="231057"/>
                    </a:cubicBezTo>
                  </a:path>
                </a:pathLst>
              </a:custGeom>
              <a:noFill/>
              <a:ln w="19050" cap="flat" cmpd="sng">
                <a:solidFill>
                  <a:srgbClr val="FFFFFF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0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12" name="Google Shape;512;p7"/>
              <p:cNvSpPr/>
              <p:nvPr/>
            </p:nvSpPr>
            <p:spPr>
              <a:xfrm rot="-6493026">
                <a:off x="10581832" y="2870959"/>
                <a:ext cx="263100" cy="45667"/>
              </a:xfrm>
              <a:custGeom>
                <a:avLst/>
                <a:gdLst/>
                <a:ahLst/>
                <a:cxnLst/>
                <a:rect l="l" t="t" r="r" b="b"/>
                <a:pathLst>
                  <a:path w="1265382" h="231057" extrusionOk="0">
                    <a:moveTo>
                      <a:pt x="0" y="166402"/>
                    </a:moveTo>
                    <a:cubicBezTo>
                      <a:pt x="182418" y="85584"/>
                      <a:pt x="364836" y="4766"/>
                      <a:pt x="535709" y="148"/>
                    </a:cubicBezTo>
                    <a:cubicBezTo>
                      <a:pt x="706582" y="-4470"/>
                      <a:pt x="903624" y="100208"/>
                      <a:pt x="1025236" y="138693"/>
                    </a:cubicBezTo>
                    <a:cubicBezTo>
                      <a:pt x="1146848" y="177178"/>
                      <a:pt x="1206115" y="204117"/>
                      <a:pt x="1265382" y="231057"/>
                    </a:cubicBezTo>
                  </a:path>
                </a:pathLst>
              </a:custGeom>
              <a:noFill/>
              <a:ln w="19050" cap="flat" cmpd="sng">
                <a:solidFill>
                  <a:srgbClr val="FFFFFF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0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13" name="Google Shape;513;p7"/>
              <p:cNvSpPr/>
              <p:nvPr/>
            </p:nvSpPr>
            <p:spPr>
              <a:xfrm rot="-330329">
                <a:off x="10678936" y="2710935"/>
                <a:ext cx="263784" cy="45867"/>
              </a:xfrm>
              <a:custGeom>
                <a:avLst/>
                <a:gdLst/>
                <a:ahLst/>
                <a:cxnLst/>
                <a:rect l="l" t="t" r="r" b="b"/>
                <a:pathLst>
                  <a:path w="1265382" h="231057" extrusionOk="0">
                    <a:moveTo>
                      <a:pt x="0" y="166402"/>
                    </a:moveTo>
                    <a:cubicBezTo>
                      <a:pt x="182418" y="85584"/>
                      <a:pt x="364836" y="4766"/>
                      <a:pt x="535709" y="148"/>
                    </a:cubicBezTo>
                    <a:cubicBezTo>
                      <a:pt x="706582" y="-4470"/>
                      <a:pt x="903624" y="100208"/>
                      <a:pt x="1025236" y="138693"/>
                    </a:cubicBezTo>
                    <a:cubicBezTo>
                      <a:pt x="1146848" y="177178"/>
                      <a:pt x="1206115" y="204117"/>
                      <a:pt x="1265382" y="231057"/>
                    </a:cubicBezTo>
                  </a:path>
                </a:pathLst>
              </a:custGeom>
              <a:noFill/>
              <a:ln w="19050" cap="flat" cmpd="sng">
                <a:solidFill>
                  <a:srgbClr val="FFFFFF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0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14" name="Google Shape;514;p7"/>
              <p:cNvSpPr/>
              <p:nvPr/>
            </p:nvSpPr>
            <p:spPr>
              <a:xfrm rot="-9837603">
                <a:off x="10684705" y="2817257"/>
                <a:ext cx="263328" cy="45703"/>
              </a:xfrm>
              <a:custGeom>
                <a:avLst/>
                <a:gdLst/>
                <a:ahLst/>
                <a:cxnLst/>
                <a:rect l="l" t="t" r="r" b="b"/>
                <a:pathLst>
                  <a:path w="1265382" h="231057" extrusionOk="0">
                    <a:moveTo>
                      <a:pt x="0" y="166402"/>
                    </a:moveTo>
                    <a:cubicBezTo>
                      <a:pt x="182418" y="85584"/>
                      <a:pt x="364836" y="4766"/>
                      <a:pt x="535709" y="148"/>
                    </a:cubicBezTo>
                    <a:cubicBezTo>
                      <a:pt x="706582" y="-4470"/>
                      <a:pt x="903624" y="100208"/>
                      <a:pt x="1025236" y="138693"/>
                    </a:cubicBezTo>
                    <a:cubicBezTo>
                      <a:pt x="1146848" y="177178"/>
                      <a:pt x="1206115" y="204117"/>
                      <a:pt x="1265382" y="231057"/>
                    </a:cubicBezTo>
                  </a:path>
                </a:pathLst>
              </a:custGeom>
              <a:noFill/>
              <a:ln w="19050" cap="flat" cmpd="sng">
                <a:solidFill>
                  <a:srgbClr val="FFFFFF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0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15" name="Google Shape;515;p7"/>
              <p:cNvSpPr/>
              <p:nvPr/>
            </p:nvSpPr>
            <p:spPr>
              <a:xfrm>
                <a:off x="10839285" y="2560785"/>
                <a:ext cx="36000" cy="36000"/>
              </a:xfrm>
              <a:prstGeom prst="ellipse">
                <a:avLst/>
              </a:prstGeom>
              <a:noFill/>
              <a:ln w="12700" cap="flat" cmpd="sng">
                <a:solidFill>
                  <a:srgbClr val="FFFFFF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0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16" name="Google Shape;516;p7"/>
              <p:cNvSpPr/>
              <p:nvPr/>
            </p:nvSpPr>
            <p:spPr>
              <a:xfrm>
                <a:off x="10934387" y="2732802"/>
                <a:ext cx="36000" cy="36000"/>
              </a:xfrm>
              <a:prstGeom prst="ellipse">
                <a:avLst/>
              </a:prstGeom>
              <a:noFill/>
              <a:ln w="12700" cap="flat" cmpd="sng">
                <a:solidFill>
                  <a:srgbClr val="FFFFFF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0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17" name="Google Shape;517;p7"/>
              <p:cNvSpPr/>
              <p:nvPr/>
            </p:nvSpPr>
            <p:spPr>
              <a:xfrm>
                <a:off x="10907623" y="2853140"/>
                <a:ext cx="36000" cy="36000"/>
              </a:xfrm>
              <a:prstGeom prst="ellipse">
                <a:avLst/>
              </a:prstGeom>
              <a:noFill/>
              <a:ln w="12700" cap="flat" cmpd="sng">
                <a:solidFill>
                  <a:srgbClr val="FFFFFF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0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518" name="Google Shape;518;p7"/>
              <p:cNvSpPr/>
              <p:nvPr/>
            </p:nvSpPr>
            <p:spPr>
              <a:xfrm>
                <a:off x="10753642" y="2989112"/>
                <a:ext cx="36000" cy="36000"/>
              </a:xfrm>
              <a:prstGeom prst="ellipse">
                <a:avLst/>
              </a:prstGeom>
              <a:noFill/>
              <a:ln w="12700" cap="flat" cmpd="sng">
                <a:solidFill>
                  <a:srgbClr val="FFFFFF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0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519" name="Google Shape;519;p7"/>
            <p:cNvGrpSpPr/>
            <p:nvPr/>
          </p:nvGrpSpPr>
          <p:grpSpPr>
            <a:xfrm rot="-1373745" flipH="1">
              <a:off x="8653023" y="1989992"/>
              <a:ext cx="1652063" cy="1667241"/>
              <a:chOff x="8594287" y="1602855"/>
              <a:chExt cx="2528499" cy="2551730"/>
            </a:xfrm>
          </p:grpSpPr>
          <p:grpSp>
            <p:nvGrpSpPr>
              <p:cNvPr id="520" name="Google Shape;520;p7"/>
              <p:cNvGrpSpPr/>
              <p:nvPr/>
            </p:nvGrpSpPr>
            <p:grpSpPr>
              <a:xfrm>
                <a:off x="9850582" y="2693998"/>
                <a:ext cx="1272205" cy="484371"/>
                <a:chOff x="9698182" y="2541598"/>
                <a:chExt cx="1272205" cy="484371"/>
              </a:xfrm>
            </p:grpSpPr>
            <p:sp>
              <p:nvSpPr>
                <p:cNvPr id="521" name="Google Shape;521;p7"/>
                <p:cNvSpPr/>
                <p:nvPr/>
              </p:nvSpPr>
              <p:spPr>
                <a:xfrm>
                  <a:off x="9698182" y="2715953"/>
                  <a:ext cx="977508" cy="4563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65382" h="231057" extrusionOk="0">
                      <a:moveTo>
                        <a:pt x="0" y="166402"/>
                      </a:moveTo>
                      <a:cubicBezTo>
                        <a:pt x="182418" y="85584"/>
                        <a:pt x="364836" y="4766"/>
                        <a:pt x="535709" y="148"/>
                      </a:cubicBezTo>
                      <a:cubicBezTo>
                        <a:pt x="706582" y="-4470"/>
                        <a:pt x="903624" y="100208"/>
                        <a:pt x="1025236" y="138693"/>
                      </a:cubicBezTo>
                      <a:cubicBezTo>
                        <a:pt x="1146848" y="177178"/>
                        <a:pt x="1206115" y="204117"/>
                        <a:pt x="1265382" y="231057"/>
                      </a:cubicBezTo>
                    </a:path>
                  </a:pathLst>
                </a:custGeom>
                <a:noFill/>
                <a:ln w="1905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522" name="Google Shape;522;p7"/>
                <p:cNvSpPr/>
                <p:nvPr/>
              </p:nvSpPr>
              <p:spPr>
                <a:xfrm rot="-2932711">
                  <a:off x="10640043" y="2633334"/>
                  <a:ext cx="264560" cy="4586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65382" h="231057" extrusionOk="0">
                      <a:moveTo>
                        <a:pt x="0" y="166402"/>
                      </a:moveTo>
                      <a:cubicBezTo>
                        <a:pt x="182418" y="85584"/>
                        <a:pt x="364836" y="4766"/>
                        <a:pt x="535709" y="148"/>
                      </a:cubicBezTo>
                      <a:cubicBezTo>
                        <a:pt x="706582" y="-4470"/>
                        <a:pt x="903624" y="100208"/>
                        <a:pt x="1025236" y="138693"/>
                      </a:cubicBezTo>
                      <a:cubicBezTo>
                        <a:pt x="1146848" y="177178"/>
                        <a:pt x="1206115" y="204117"/>
                        <a:pt x="1265382" y="231057"/>
                      </a:cubicBezTo>
                    </a:path>
                  </a:pathLst>
                </a:custGeom>
                <a:noFill/>
                <a:ln w="1905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523" name="Google Shape;523;p7"/>
                <p:cNvSpPr/>
                <p:nvPr/>
              </p:nvSpPr>
              <p:spPr>
                <a:xfrm rot="-6493026">
                  <a:off x="10581832" y="2870959"/>
                  <a:ext cx="263100" cy="4566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65382" h="231057" extrusionOk="0">
                      <a:moveTo>
                        <a:pt x="0" y="166402"/>
                      </a:moveTo>
                      <a:cubicBezTo>
                        <a:pt x="182418" y="85584"/>
                        <a:pt x="364836" y="4766"/>
                        <a:pt x="535709" y="148"/>
                      </a:cubicBezTo>
                      <a:cubicBezTo>
                        <a:pt x="706582" y="-4470"/>
                        <a:pt x="903624" y="100208"/>
                        <a:pt x="1025236" y="138693"/>
                      </a:cubicBezTo>
                      <a:cubicBezTo>
                        <a:pt x="1146848" y="177178"/>
                        <a:pt x="1206115" y="204117"/>
                        <a:pt x="1265382" y="231057"/>
                      </a:cubicBezTo>
                    </a:path>
                  </a:pathLst>
                </a:custGeom>
                <a:noFill/>
                <a:ln w="1905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524" name="Google Shape;524;p7"/>
                <p:cNvSpPr/>
                <p:nvPr/>
              </p:nvSpPr>
              <p:spPr>
                <a:xfrm rot="-330329">
                  <a:off x="10678936" y="2710935"/>
                  <a:ext cx="263784" cy="4586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65382" h="231057" extrusionOk="0">
                      <a:moveTo>
                        <a:pt x="0" y="166402"/>
                      </a:moveTo>
                      <a:cubicBezTo>
                        <a:pt x="182418" y="85584"/>
                        <a:pt x="364836" y="4766"/>
                        <a:pt x="535709" y="148"/>
                      </a:cubicBezTo>
                      <a:cubicBezTo>
                        <a:pt x="706582" y="-4470"/>
                        <a:pt x="903624" y="100208"/>
                        <a:pt x="1025236" y="138693"/>
                      </a:cubicBezTo>
                      <a:cubicBezTo>
                        <a:pt x="1146848" y="177178"/>
                        <a:pt x="1206115" y="204117"/>
                        <a:pt x="1265382" y="231057"/>
                      </a:cubicBezTo>
                    </a:path>
                  </a:pathLst>
                </a:custGeom>
                <a:noFill/>
                <a:ln w="1905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525" name="Google Shape;525;p7"/>
                <p:cNvSpPr/>
                <p:nvPr/>
              </p:nvSpPr>
              <p:spPr>
                <a:xfrm rot="-9837603">
                  <a:off x="10684705" y="2817257"/>
                  <a:ext cx="263328" cy="4570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65382" h="231057" extrusionOk="0">
                      <a:moveTo>
                        <a:pt x="0" y="166402"/>
                      </a:moveTo>
                      <a:cubicBezTo>
                        <a:pt x="182418" y="85584"/>
                        <a:pt x="364836" y="4766"/>
                        <a:pt x="535709" y="148"/>
                      </a:cubicBezTo>
                      <a:cubicBezTo>
                        <a:pt x="706582" y="-4470"/>
                        <a:pt x="903624" y="100208"/>
                        <a:pt x="1025236" y="138693"/>
                      </a:cubicBezTo>
                      <a:cubicBezTo>
                        <a:pt x="1146848" y="177178"/>
                        <a:pt x="1206115" y="204117"/>
                        <a:pt x="1265382" y="231057"/>
                      </a:cubicBezTo>
                    </a:path>
                  </a:pathLst>
                </a:custGeom>
                <a:noFill/>
                <a:ln w="1905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526" name="Google Shape;526;p7"/>
                <p:cNvSpPr/>
                <p:nvPr/>
              </p:nvSpPr>
              <p:spPr>
                <a:xfrm>
                  <a:off x="10839285" y="2560785"/>
                  <a:ext cx="36000" cy="36000"/>
                </a:xfrm>
                <a:prstGeom prst="ellipse">
                  <a:avLst/>
                </a:prstGeom>
                <a:noFill/>
                <a:ln w="1270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527" name="Google Shape;527;p7"/>
                <p:cNvSpPr/>
                <p:nvPr/>
              </p:nvSpPr>
              <p:spPr>
                <a:xfrm>
                  <a:off x="10934387" y="2732802"/>
                  <a:ext cx="36000" cy="36000"/>
                </a:xfrm>
                <a:prstGeom prst="ellipse">
                  <a:avLst/>
                </a:prstGeom>
                <a:noFill/>
                <a:ln w="1270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528" name="Google Shape;528;p7"/>
                <p:cNvSpPr/>
                <p:nvPr/>
              </p:nvSpPr>
              <p:spPr>
                <a:xfrm>
                  <a:off x="10907623" y="2853140"/>
                  <a:ext cx="36000" cy="36000"/>
                </a:xfrm>
                <a:prstGeom prst="ellipse">
                  <a:avLst/>
                </a:prstGeom>
                <a:noFill/>
                <a:ln w="1270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529" name="Google Shape;529;p7"/>
                <p:cNvSpPr/>
                <p:nvPr/>
              </p:nvSpPr>
              <p:spPr>
                <a:xfrm>
                  <a:off x="10753642" y="2989112"/>
                  <a:ext cx="36000" cy="36000"/>
                </a:xfrm>
                <a:prstGeom prst="ellipse">
                  <a:avLst/>
                </a:prstGeom>
                <a:noFill/>
                <a:ln w="1270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  <p:grpSp>
            <p:nvGrpSpPr>
              <p:cNvPr id="530" name="Google Shape;530;p7"/>
              <p:cNvGrpSpPr/>
              <p:nvPr/>
            </p:nvGrpSpPr>
            <p:grpSpPr>
              <a:xfrm rot="-2509318">
                <a:off x="9694028" y="2249985"/>
                <a:ext cx="1272170" cy="484357"/>
                <a:chOff x="9698182" y="2541598"/>
                <a:chExt cx="1272205" cy="484371"/>
              </a:xfrm>
            </p:grpSpPr>
            <p:sp>
              <p:nvSpPr>
                <p:cNvPr id="531" name="Google Shape;531;p7"/>
                <p:cNvSpPr/>
                <p:nvPr/>
              </p:nvSpPr>
              <p:spPr>
                <a:xfrm>
                  <a:off x="9698182" y="2715953"/>
                  <a:ext cx="977508" cy="4563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65382" h="231057" extrusionOk="0">
                      <a:moveTo>
                        <a:pt x="0" y="166402"/>
                      </a:moveTo>
                      <a:cubicBezTo>
                        <a:pt x="182418" y="85584"/>
                        <a:pt x="364836" y="4766"/>
                        <a:pt x="535709" y="148"/>
                      </a:cubicBezTo>
                      <a:cubicBezTo>
                        <a:pt x="706582" y="-4470"/>
                        <a:pt x="903624" y="100208"/>
                        <a:pt x="1025236" y="138693"/>
                      </a:cubicBezTo>
                      <a:cubicBezTo>
                        <a:pt x="1146848" y="177178"/>
                        <a:pt x="1206115" y="204117"/>
                        <a:pt x="1265382" y="231057"/>
                      </a:cubicBezTo>
                    </a:path>
                  </a:pathLst>
                </a:custGeom>
                <a:noFill/>
                <a:ln w="1905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532" name="Google Shape;532;p7"/>
                <p:cNvSpPr/>
                <p:nvPr/>
              </p:nvSpPr>
              <p:spPr>
                <a:xfrm rot="-2932711">
                  <a:off x="10640043" y="2633334"/>
                  <a:ext cx="264560" cy="4586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65382" h="231057" extrusionOk="0">
                      <a:moveTo>
                        <a:pt x="0" y="166402"/>
                      </a:moveTo>
                      <a:cubicBezTo>
                        <a:pt x="182418" y="85584"/>
                        <a:pt x="364836" y="4766"/>
                        <a:pt x="535709" y="148"/>
                      </a:cubicBezTo>
                      <a:cubicBezTo>
                        <a:pt x="706582" y="-4470"/>
                        <a:pt x="903624" y="100208"/>
                        <a:pt x="1025236" y="138693"/>
                      </a:cubicBezTo>
                      <a:cubicBezTo>
                        <a:pt x="1146848" y="177178"/>
                        <a:pt x="1206115" y="204117"/>
                        <a:pt x="1265382" y="231057"/>
                      </a:cubicBezTo>
                    </a:path>
                  </a:pathLst>
                </a:custGeom>
                <a:noFill/>
                <a:ln w="1905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533" name="Google Shape;533;p7"/>
                <p:cNvSpPr/>
                <p:nvPr/>
              </p:nvSpPr>
              <p:spPr>
                <a:xfrm rot="-6493026">
                  <a:off x="10581832" y="2870959"/>
                  <a:ext cx="263100" cy="4566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65382" h="231057" extrusionOk="0">
                      <a:moveTo>
                        <a:pt x="0" y="166402"/>
                      </a:moveTo>
                      <a:cubicBezTo>
                        <a:pt x="182418" y="85584"/>
                        <a:pt x="364836" y="4766"/>
                        <a:pt x="535709" y="148"/>
                      </a:cubicBezTo>
                      <a:cubicBezTo>
                        <a:pt x="706582" y="-4470"/>
                        <a:pt x="903624" y="100208"/>
                        <a:pt x="1025236" y="138693"/>
                      </a:cubicBezTo>
                      <a:cubicBezTo>
                        <a:pt x="1146848" y="177178"/>
                        <a:pt x="1206115" y="204117"/>
                        <a:pt x="1265382" y="231057"/>
                      </a:cubicBezTo>
                    </a:path>
                  </a:pathLst>
                </a:custGeom>
                <a:noFill/>
                <a:ln w="1905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534" name="Google Shape;534;p7"/>
                <p:cNvSpPr/>
                <p:nvPr/>
              </p:nvSpPr>
              <p:spPr>
                <a:xfrm rot="-330329">
                  <a:off x="10678936" y="2710935"/>
                  <a:ext cx="263784" cy="4586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65382" h="231057" extrusionOk="0">
                      <a:moveTo>
                        <a:pt x="0" y="166402"/>
                      </a:moveTo>
                      <a:cubicBezTo>
                        <a:pt x="182418" y="85584"/>
                        <a:pt x="364836" y="4766"/>
                        <a:pt x="535709" y="148"/>
                      </a:cubicBezTo>
                      <a:cubicBezTo>
                        <a:pt x="706582" y="-4470"/>
                        <a:pt x="903624" y="100208"/>
                        <a:pt x="1025236" y="138693"/>
                      </a:cubicBezTo>
                      <a:cubicBezTo>
                        <a:pt x="1146848" y="177178"/>
                        <a:pt x="1206115" y="204117"/>
                        <a:pt x="1265382" y="231057"/>
                      </a:cubicBezTo>
                    </a:path>
                  </a:pathLst>
                </a:custGeom>
                <a:noFill/>
                <a:ln w="1905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535" name="Google Shape;535;p7"/>
                <p:cNvSpPr/>
                <p:nvPr/>
              </p:nvSpPr>
              <p:spPr>
                <a:xfrm rot="-9837603">
                  <a:off x="10684705" y="2817257"/>
                  <a:ext cx="263328" cy="4570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65382" h="231057" extrusionOk="0">
                      <a:moveTo>
                        <a:pt x="0" y="166402"/>
                      </a:moveTo>
                      <a:cubicBezTo>
                        <a:pt x="182418" y="85584"/>
                        <a:pt x="364836" y="4766"/>
                        <a:pt x="535709" y="148"/>
                      </a:cubicBezTo>
                      <a:cubicBezTo>
                        <a:pt x="706582" y="-4470"/>
                        <a:pt x="903624" y="100208"/>
                        <a:pt x="1025236" y="138693"/>
                      </a:cubicBezTo>
                      <a:cubicBezTo>
                        <a:pt x="1146848" y="177178"/>
                        <a:pt x="1206115" y="204117"/>
                        <a:pt x="1265382" y="231057"/>
                      </a:cubicBezTo>
                    </a:path>
                  </a:pathLst>
                </a:custGeom>
                <a:noFill/>
                <a:ln w="1905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536" name="Google Shape;536;p7"/>
                <p:cNvSpPr/>
                <p:nvPr/>
              </p:nvSpPr>
              <p:spPr>
                <a:xfrm>
                  <a:off x="10839285" y="2560785"/>
                  <a:ext cx="36000" cy="36000"/>
                </a:xfrm>
                <a:prstGeom prst="ellipse">
                  <a:avLst/>
                </a:prstGeom>
                <a:noFill/>
                <a:ln w="1270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537" name="Google Shape;537;p7"/>
                <p:cNvSpPr/>
                <p:nvPr/>
              </p:nvSpPr>
              <p:spPr>
                <a:xfrm>
                  <a:off x="10934387" y="2732802"/>
                  <a:ext cx="36000" cy="36000"/>
                </a:xfrm>
                <a:prstGeom prst="ellipse">
                  <a:avLst/>
                </a:prstGeom>
                <a:noFill/>
                <a:ln w="1270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538" name="Google Shape;538;p7"/>
                <p:cNvSpPr/>
                <p:nvPr/>
              </p:nvSpPr>
              <p:spPr>
                <a:xfrm>
                  <a:off x="10907623" y="2853140"/>
                  <a:ext cx="36000" cy="36000"/>
                </a:xfrm>
                <a:prstGeom prst="ellipse">
                  <a:avLst/>
                </a:prstGeom>
                <a:noFill/>
                <a:ln w="1270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539" name="Google Shape;539;p7"/>
                <p:cNvSpPr/>
                <p:nvPr/>
              </p:nvSpPr>
              <p:spPr>
                <a:xfrm>
                  <a:off x="10753642" y="2989112"/>
                  <a:ext cx="36000" cy="36000"/>
                </a:xfrm>
                <a:prstGeom prst="ellipse">
                  <a:avLst/>
                </a:prstGeom>
                <a:noFill/>
                <a:ln w="1270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  <p:grpSp>
            <p:nvGrpSpPr>
              <p:cNvPr id="540" name="Google Shape;540;p7"/>
              <p:cNvGrpSpPr/>
              <p:nvPr/>
            </p:nvGrpSpPr>
            <p:grpSpPr>
              <a:xfrm rot="-5846774">
                <a:off x="9151140" y="2022808"/>
                <a:ext cx="1272247" cy="484387"/>
                <a:chOff x="9698182" y="2541598"/>
                <a:chExt cx="1272205" cy="484371"/>
              </a:xfrm>
            </p:grpSpPr>
            <p:sp>
              <p:nvSpPr>
                <p:cNvPr id="541" name="Google Shape;541;p7"/>
                <p:cNvSpPr/>
                <p:nvPr/>
              </p:nvSpPr>
              <p:spPr>
                <a:xfrm>
                  <a:off x="9698182" y="2715953"/>
                  <a:ext cx="977508" cy="4563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65382" h="231057" extrusionOk="0">
                      <a:moveTo>
                        <a:pt x="0" y="166402"/>
                      </a:moveTo>
                      <a:cubicBezTo>
                        <a:pt x="182418" y="85584"/>
                        <a:pt x="364836" y="4766"/>
                        <a:pt x="535709" y="148"/>
                      </a:cubicBezTo>
                      <a:cubicBezTo>
                        <a:pt x="706582" y="-4470"/>
                        <a:pt x="903624" y="100208"/>
                        <a:pt x="1025236" y="138693"/>
                      </a:cubicBezTo>
                      <a:cubicBezTo>
                        <a:pt x="1146848" y="177178"/>
                        <a:pt x="1206115" y="204117"/>
                        <a:pt x="1265382" y="231057"/>
                      </a:cubicBezTo>
                    </a:path>
                  </a:pathLst>
                </a:custGeom>
                <a:noFill/>
                <a:ln w="1905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542" name="Google Shape;542;p7"/>
                <p:cNvSpPr/>
                <p:nvPr/>
              </p:nvSpPr>
              <p:spPr>
                <a:xfrm rot="-2932711">
                  <a:off x="10640043" y="2633334"/>
                  <a:ext cx="264560" cy="4586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65382" h="231057" extrusionOk="0">
                      <a:moveTo>
                        <a:pt x="0" y="166402"/>
                      </a:moveTo>
                      <a:cubicBezTo>
                        <a:pt x="182418" y="85584"/>
                        <a:pt x="364836" y="4766"/>
                        <a:pt x="535709" y="148"/>
                      </a:cubicBezTo>
                      <a:cubicBezTo>
                        <a:pt x="706582" y="-4470"/>
                        <a:pt x="903624" y="100208"/>
                        <a:pt x="1025236" y="138693"/>
                      </a:cubicBezTo>
                      <a:cubicBezTo>
                        <a:pt x="1146848" y="177178"/>
                        <a:pt x="1206115" y="204117"/>
                        <a:pt x="1265382" y="231057"/>
                      </a:cubicBezTo>
                    </a:path>
                  </a:pathLst>
                </a:custGeom>
                <a:noFill/>
                <a:ln w="1905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543" name="Google Shape;543;p7"/>
                <p:cNvSpPr/>
                <p:nvPr/>
              </p:nvSpPr>
              <p:spPr>
                <a:xfrm rot="-6493026">
                  <a:off x="10581832" y="2870959"/>
                  <a:ext cx="263100" cy="4566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65382" h="231057" extrusionOk="0">
                      <a:moveTo>
                        <a:pt x="0" y="166402"/>
                      </a:moveTo>
                      <a:cubicBezTo>
                        <a:pt x="182418" y="85584"/>
                        <a:pt x="364836" y="4766"/>
                        <a:pt x="535709" y="148"/>
                      </a:cubicBezTo>
                      <a:cubicBezTo>
                        <a:pt x="706582" y="-4470"/>
                        <a:pt x="903624" y="100208"/>
                        <a:pt x="1025236" y="138693"/>
                      </a:cubicBezTo>
                      <a:cubicBezTo>
                        <a:pt x="1146848" y="177178"/>
                        <a:pt x="1206115" y="204117"/>
                        <a:pt x="1265382" y="231057"/>
                      </a:cubicBezTo>
                    </a:path>
                  </a:pathLst>
                </a:custGeom>
                <a:noFill/>
                <a:ln w="1905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544" name="Google Shape;544;p7"/>
                <p:cNvSpPr/>
                <p:nvPr/>
              </p:nvSpPr>
              <p:spPr>
                <a:xfrm rot="-330329">
                  <a:off x="10678936" y="2710935"/>
                  <a:ext cx="263784" cy="4586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65382" h="231057" extrusionOk="0">
                      <a:moveTo>
                        <a:pt x="0" y="166402"/>
                      </a:moveTo>
                      <a:cubicBezTo>
                        <a:pt x="182418" y="85584"/>
                        <a:pt x="364836" y="4766"/>
                        <a:pt x="535709" y="148"/>
                      </a:cubicBezTo>
                      <a:cubicBezTo>
                        <a:pt x="706582" y="-4470"/>
                        <a:pt x="903624" y="100208"/>
                        <a:pt x="1025236" y="138693"/>
                      </a:cubicBezTo>
                      <a:cubicBezTo>
                        <a:pt x="1146848" y="177178"/>
                        <a:pt x="1206115" y="204117"/>
                        <a:pt x="1265382" y="231057"/>
                      </a:cubicBezTo>
                    </a:path>
                  </a:pathLst>
                </a:custGeom>
                <a:noFill/>
                <a:ln w="1905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545" name="Google Shape;545;p7"/>
                <p:cNvSpPr/>
                <p:nvPr/>
              </p:nvSpPr>
              <p:spPr>
                <a:xfrm rot="-9837603">
                  <a:off x="10684705" y="2817257"/>
                  <a:ext cx="263328" cy="4570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65382" h="231057" extrusionOk="0">
                      <a:moveTo>
                        <a:pt x="0" y="166402"/>
                      </a:moveTo>
                      <a:cubicBezTo>
                        <a:pt x="182418" y="85584"/>
                        <a:pt x="364836" y="4766"/>
                        <a:pt x="535709" y="148"/>
                      </a:cubicBezTo>
                      <a:cubicBezTo>
                        <a:pt x="706582" y="-4470"/>
                        <a:pt x="903624" y="100208"/>
                        <a:pt x="1025236" y="138693"/>
                      </a:cubicBezTo>
                      <a:cubicBezTo>
                        <a:pt x="1146848" y="177178"/>
                        <a:pt x="1206115" y="204117"/>
                        <a:pt x="1265382" y="231057"/>
                      </a:cubicBezTo>
                    </a:path>
                  </a:pathLst>
                </a:custGeom>
                <a:noFill/>
                <a:ln w="1905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546" name="Google Shape;546;p7"/>
                <p:cNvSpPr/>
                <p:nvPr/>
              </p:nvSpPr>
              <p:spPr>
                <a:xfrm>
                  <a:off x="10839285" y="2560785"/>
                  <a:ext cx="36000" cy="36000"/>
                </a:xfrm>
                <a:prstGeom prst="ellipse">
                  <a:avLst/>
                </a:prstGeom>
                <a:noFill/>
                <a:ln w="1270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547" name="Google Shape;547;p7"/>
                <p:cNvSpPr/>
                <p:nvPr/>
              </p:nvSpPr>
              <p:spPr>
                <a:xfrm>
                  <a:off x="10934387" y="2732802"/>
                  <a:ext cx="36000" cy="36000"/>
                </a:xfrm>
                <a:prstGeom prst="ellipse">
                  <a:avLst/>
                </a:prstGeom>
                <a:noFill/>
                <a:ln w="1270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548" name="Google Shape;548;p7"/>
                <p:cNvSpPr/>
                <p:nvPr/>
              </p:nvSpPr>
              <p:spPr>
                <a:xfrm>
                  <a:off x="10907623" y="2853140"/>
                  <a:ext cx="36000" cy="36000"/>
                </a:xfrm>
                <a:prstGeom prst="ellipse">
                  <a:avLst/>
                </a:prstGeom>
                <a:noFill/>
                <a:ln w="1270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549" name="Google Shape;549;p7"/>
                <p:cNvSpPr/>
                <p:nvPr/>
              </p:nvSpPr>
              <p:spPr>
                <a:xfrm>
                  <a:off x="10753642" y="2989112"/>
                  <a:ext cx="36000" cy="36000"/>
                </a:xfrm>
                <a:prstGeom prst="ellipse">
                  <a:avLst/>
                </a:prstGeom>
                <a:noFill/>
                <a:ln w="1270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  <p:grpSp>
            <p:nvGrpSpPr>
              <p:cNvPr id="550" name="Google Shape;550;p7"/>
              <p:cNvGrpSpPr/>
              <p:nvPr/>
            </p:nvGrpSpPr>
            <p:grpSpPr>
              <a:xfrm rot="-8205026">
                <a:off x="8769922" y="2204071"/>
                <a:ext cx="1272246" cy="484387"/>
                <a:chOff x="9698182" y="2541598"/>
                <a:chExt cx="1272205" cy="484371"/>
              </a:xfrm>
            </p:grpSpPr>
            <p:sp>
              <p:nvSpPr>
                <p:cNvPr id="551" name="Google Shape;551;p7"/>
                <p:cNvSpPr/>
                <p:nvPr/>
              </p:nvSpPr>
              <p:spPr>
                <a:xfrm>
                  <a:off x="9698182" y="2715953"/>
                  <a:ext cx="977508" cy="4563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65382" h="231057" extrusionOk="0">
                      <a:moveTo>
                        <a:pt x="0" y="166402"/>
                      </a:moveTo>
                      <a:cubicBezTo>
                        <a:pt x="182418" y="85584"/>
                        <a:pt x="364836" y="4766"/>
                        <a:pt x="535709" y="148"/>
                      </a:cubicBezTo>
                      <a:cubicBezTo>
                        <a:pt x="706582" y="-4470"/>
                        <a:pt x="903624" y="100208"/>
                        <a:pt x="1025236" y="138693"/>
                      </a:cubicBezTo>
                      <a:cubicBezTo>
                        <a:pt x="1146848" y="177178"/>
                        <a:pt x="1206115" y="204117"/>
                        <a:pt x="1265382" y="231057"/>
                      </a:cubicBezTo>
                    </a:path>
                  </a:pathLst>
                </a:custGeom>
                <a:noFill/>
                <a:ln w="1905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552" name="Google Shape;552;p7"/>
                <p:cNvSpPr/>
                <p:nvPr/>
              </p:nvSpPr>
              <p:spPr>
                <a:xfrm rot="-2932711">
                  <a:off x="10640043" y="2633334"/>
                  <a:ext cx="264560" cy="4586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65382" h="231057" extrusionOk="0">
                      <a:moveTo>
                        <a:pt x="0" y="166402"/>
                      </a:moveTo>
                      <a:cubicBezTo>
                        <a:pt x="182418" y="85584"/>
                        <a:pt x="364836" y="4766"/>
                        <a:pt x="535709" y="148"/>
                      </a:cubicBezTo>
                      <a:cubicBezTo>
                        <a:pt x="706582" y="-4470"/>
                        <a:pt x="903624" y="100208"/>
                        <a:pt x="1025236" y="138693"/>
                      </a:cubicBezTo>
                      <a:cubicBezTo>
                        <a:pt x="1146848" y="177178"/>
                        <a:pt x="1206115" y="204117"/>
                        <a:pt x="1265382" y="231057"/>
                      </a:cubicBezTo>
                    </a:path>
                  </a:pathLst>
                </a:custGeom>
                <a:noFill/>
                <a:ln w="1905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553" name="Google Shape;553;p7"/>
                <p:cNvSpPr/>
                <p:nvPr/>
              </p:nvSpPr>
              <p:spPr>
                <a:xfrm rot="-6493026">
                  <a:off x="10581832" y="2870959"/>
                  <a:ext cx="263100" cy="4566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65382" h="231057" extrusionOk="0">
                      <a:moveTo>
                        <a:pt x="0" y="166402"/>
                      </a:moveTo>
                      <a:cubicBezTo>
                        <a:pt x="182418" y="85584"/>
                        <a:pt x="364836" y="4766"/>
                        <a:pt x="535709" y="148"/>
                      </a:cubicBezTo>
                      <a:cubicBezTo>
                        <a:pt x="706582" y="-4470"/>
                        <a:pt x="903624" y="100208"/>
                        <a:pt x="1025236" y="138693"/>
                      </a:cubicBezTo>
                      <a:cubicBezTo>
                        <a:pt x="1146848" y="177178"/>
                        <a:pt x="1206115" y="204117"/>
                        <a:pt x="1265382" y="231057"/>
                      </a:cubicBezTo>
                    </a:path>
                  </a:pathLst>
                </a:custGeom>
                <a:noFill/>
                <a:ln w="1905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554" name="Google Shape;554;p7"/>
                <p:cNvSpPr/>
                <p:nvPr/>
              </p:nvSpPr>
              <p:spPr>
                <a:xfrm rot="-330329">
                  <a:off x="10678936" y="2710935"/>
                  <a:ext cx="263784" cy="4586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65382" h="231057" extrusionOk="0">
                      <a:moveTo>
                        <a:pt x="0" y="166402"/>
                      </a:moveTo>
                      <a:cubicBezTo>
                        <a:pt x="182418" y="85584"/>
                        <a:pt x="364836" y="4766"/>
                        <a:pt x="535709" y="148"/>
                      </a:cubicBezTo>
                      <a:cubicBezTo>
                        <a:pt x="706582" y="-4470"/>
                        <a:pt x="903624" y="100208"/>
                        <a:pt x="1025236" y="138693"/>
                      </a:cubicBezTo>
                      <a:cubicBezTo>
                        <a:pt x="1146848" y="177178"/>
                        <a:pt x="1206115" y="204117"/>
                        <a:pt x="1265382" y="231057"/>
                      </a:cubicBezTo>
                    </a:path>
                  </a:pathLst>
                </a:custGeom>
                <a:noFill/>
                <a:ln w="1905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555" name="Google Shape;555;p7"/>
                <p:cNvSpPr/>
                <p:nvPr/>
              </p:nvSpPr>
              <p:spPr>
                <a:xfrm rot="-9837603">
                  <a:off x="10684705" y="2817257"/>
                  <a:ext cx="263328" cy="4570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65382" h="231057" extrusionOk="0">
                      <a:moveTo>
                        <a:pt x="0" y="166402"/>
                      </a:moveTo>
                      <a:cubicBezTo>
                        <a:pt x="182418" y="85584"/>
                        <a:pt x="364836" y="4766"/>
                        <a:pt x="535709" y="148"/>
                      </a:cubicBezTo>
                      <a:cubicBezTo>
                        <a:pt x="706582" y="-4470"/>
                        <a:pt x="903624" y="100208"/>
                        <a:pt x="1025236" y="138693"/>
                      </a:cubicBezTo>
                      <a:cubicBezTo>
                        <a:pt x="1146848" y="177178"/>
                        <a:pt x="1206115" y="204117"/>
                        <a:pt x="1265382" y="231057"/>
                      </a:cubicBezTo>
                    </a:path>
                  </a:pathLst>
                </a:custGeom>
                <a:noFill/>
                <a:ln w="1905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556" name="Google Shape;556;p7"/>
                <p:cNvSpPr/>
                <p:nvPr/>
              </p:nvSpPr>
              <p:spPr>
                <a:xfrm>
                  <a:off x="10839285" y="2560785"/>
                  <a:ext cx="36000" cy="36000"/>
                </a:xfrm>
                <a:prstGeom prst="ellipse">
                  <a:avLst/>
                </a:prstGeom>
                <a:noFill/>
                <a:ln w="1270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557" name="Google Shape;557;p7"/>
                <p:cNvSpPr/>
                <p:nvPr/>
              </p:nvSpPr>
              <p:spPr>
                <a:xfrm>
                  <a:off x="10934387" y="2732802"/>
                  <a:ext cx="36000" cy="36000"/>
                </a:xfrm>
                <a:prstGeom prst="ellipse">
                  <a:avLst/>
                </a:prstGeom>
                <a:noFill/>
                <a:ln w="1270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558" name="Google Shape;558;p7"/>
                <p:cNvSpPr/>
                <p:nvPr/>
              </p:nvSpPr>
              <p:spPr>
                <a:xfrm>
                  <a:off x="10907623" y="2853140"/>
                  <a:ext cx="36000" cy="36000"/>
                </a:xfrm>
                <a:prstGeom prst="ellipse">
                  <a:avLst/>
                </a:prstGeom>
                <a:noFill/>
                <a:ln w="1270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559" name="Google Shape;559;p7"/>
                <p:cNvSpPr/>
                <p:nvPr/>
              </p:nvSpPr>
              <p:spPr>
                <a:xfrm>
                  <a:off x="10753642" y="2989112"/>
                  <a:ext cx="36000" cy="36000"/>
                </a:xfrm>
                <a:prstGeom prst="ellipse">
                  <a:avLst/>
                </a:prstGeom>
                <a:noFill/>
                <a:ln w="1270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  <p:grpSp>
            <p:nvGrpSpPr>
              <p:cNvPr id="560" name="Google Shape;560;p7"/>
              <p:cNvGrpSpPr/>
              <p:nvPr/>
            </p:nvGrpSpPr>
            <p:grpSpPr>
              <a:xfrm rot="-10643534">
                <a:off x="8604648" y="2609268"/>
                <a:ext cx="1272250" cy="484388"/>
                <a:chOff x="9698182" y="2541598"/>
                <a:chExt cx="1272205" cy="484371"/>
              </a:xfrm>
            </p:grpSpPr>
            <p:sp>
              <p:nvSpPr>
                <p:cNvPr id="561" name="Google Shape;561;p7"/>
                <p:cNvSpPr/>
                <p:nvPr/>
              </p:nvSpPr>
              <p:spPr>
                <a:xfrm>
                  <a:off x="9698182" y="2715953"/>
                  <a:ext cx="977508" cy="4563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65382" h="231057" extrusionOk="0">
                      <a:moveTo>
                        <a:pt x="0" y="166402"/>
                      </a:moveTo>
                      <a:cubicBezTo>
                        <a:pt x="182418" y="85584"/>
                        <a:pt x="364836" y="4766"/>
                        <a:pt x="535709" y="148"/>
                      </a:cubicBezTo>
                      <a:cubicBezTo>
                        <a:pt x="706582" y="-4470"/>
                        <a:pt x="903624" y="100208"/>
                        <a:pt x="1025236" y="138693"/>
                      </a:cubicBezTo>
                      <a:cubicBezTo>
                        <a:pt x="1146848" y="177178"/>
                        <a:pt x="1206115" y="204117"/>
                        <a:pt x="1265382" y="231057"/>
                      </a:cubicBezTo>
                    </a:path>
                  </a:pathLst>
                </a:custGeom>
                <a:noFill/>
                <a:ln w="1905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562" name="Google Shape;562;p7"/>
                <p:cNvSpPr/>
                <p:nvPr/>
              </p:nvSpPr>
              <p:spPr>
                <a:xfrm rot="-2932711">
                  <a:off x="10640043" y="2633334"/>
                  <a:ext cx="264560" cy="4586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65382" h="231057" extrusionOk="0">
                      <a:moveTo>
                        <a:pt x="0" y="166402"/>
                      </a:moveTo>
                      <a:cubicBezTo>
                        <a:pt x="182418" y="85584"/>
                        <a:pt x="364836" y="4766"/>
                        <a:pt x="535709" y="148"/>
                      </a:cubicBezTo>
                      <a:cubicBezTo>
                        <a:pt x="706582" y="-4470"/>
                        <a:pt x="903624" y="100208"/>
                        <a:pt x="1025236" y="138693"/>
                      </a:cubicBezTo>
                      <a:cubicBezTo>
                        <a:pt x="1146848" y="177178"/>
                        <a:pt x="1206115" y="204117"/>
                        <a:pt x="1265382" y="231057"/>
                      </a:cubicBezTo>
                    </a:path>
                  </a:pathLst>
                </a:custGeom>
                <a:noFill/>
                <a:ln w="1905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563" name="Google Shape;563;p7"/>
                <p:cNvSpPr/>
                <p:nvPr/>
              </p:nvSpPr>
              <p:spPr>
                <a:xfrm rot="-6493026">
                  <a:off x="10581832" y="2870959"/>
                  <a:ext cx="263100" cy="4566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65382" h="231057" extrusionOk="0">
                      <a:moveTo>
                        <a:pt x="0" y="166402"/>
                      </a:moveTo>
                      <a:cubicBezTo>
                        <a:pt x="182418" y="85584"/>
                        <a:pt x="364836" y="4766"/>
                        <a:pt x="535709" y="148"/>
                      </a:cubicBezTo>
                      <a:cubicBezTo>
                        <a:pt x="706582" y="-4470"/>
                        <a:pt x="903624" y="100208"/>
                        <a:pt x="1025236" y="138693"/>
                      </a:cubicBezTo>
                      <a:cubicBezTo>
                        <a:pt x="1146848" y="177178"/>
                        <a:pt x="1206115" y="204117"/>
                        <a:pt x="1265382" y="231057"/>
                      </a:cubicBezTo>
                    </a:path>
                  </a:pathLst>
                </a:custGeom>
                <a:noFill/>
                <a:ln w="1905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564" name="Google Shape;564;p7"/>
                <p:cNvSpPr/>
                <p:nvPr/>
              </p:nvSpPr>
              <p:spPr>
                <a:xfrm rot="-330329">
                  <a:off x="10678936" y="2710935"/>
                  <a:ext cx="263784" cy="4586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65382" h="231057" extrusionOk="0">
                      <a:moveTo>
                        <a:pt x="0" y="166402"/>
                      </a:moveTo>
                      <a:cubicBezTo>
                        <a:pt x="182418" y="85584"/>
                        <a:pt x="364836" y="4766"/>
                        <a:pt x="535709" y="148"/>
                      </a:cubicBezTo>
                      <a:cubicBezTo>
                        <a:pt x="706582" y="-4470"/>
                        <a:pt x="903624" y="100208"/>
                        <a:pt x="1025236" y="138693"/>
                      </a:cubicBezTo>
                      <a:cubicBezTo>
                        <a:pt x="1146848" y="177178"/>
                        <a:pt x="1206115" y="204117"/>
                        <a:pt x="1265382" y="231057"/>
                      </a:cubicBezTo>
                    </a:path>
                  </a:pathLst>
                </a:custGeom>
                <a:noFill/>
                <a:ln w="1905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565" name="Google Shape;565;p7"/>
                <p:cNvSpPr/>
                <p:nvPr/>
              </p:nvSpPr>
              <p:spPr>
                <a:xfrm rot="-9837603">
                  <a:off x="10684705" y="2817257"/>
                  <a:ext cx="263328" cy="4570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65382" h="231057" extrusionOk="0">
                      <a:moveTo>
                        <a:pt x="0" y="166402"/>
                      </a:moveTo>
                      <a:cubicBezTo>
                        <a:pt x="182418" y="85584"/>
                        <a:pt x="364836" y="4766"/>
                        <a:pt x="535709" y="148"/>
                      </a:cubicBezTo>
                      <a:cubicBezTo>
                        <a:pt x="706582" y="-4470"/>
                        <a:pt x="903624" y="100208"/>
                        <a:pt x="1025236" y="138693"/>
                      </a:cubicBezTo>
                      <a:cubicBezTo>
                        <a:pt x="1146848" y="177178"/>
                        <a:pt x="1206115" y="204117"/>
                        <a:pt x="1265382" y="231057"/>
                      </a:cubicBezTo>
                    </a:path>
                  </a:pathLst>
                </a:custGeom>
                <a:noFill/>
                <a:ln w="1905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566" name="Google Shape;566;p7"/>
                <p:cNvSpPr/>
                <p:nvPr/>
              </p:nvSpPr>
              <p:spPr>
                <a:xfrm>
                  <a:off x="10839285" y="2560785"/>
                  <a:ext cx="36000" cy="36000"/>
                </a:xfrm>
                <a:prstGeom prst="ellipse">
                  <a:avLst/>
                </a:prstGeom>
                <a:noFill/>
                <a:ln w="1270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567" name="Google Shape;567;p7"/>
                <p:cNvSpPr/>
                <p:nvPr/>
              </p:nvSpPr>
              <p:spPr>
                <a:xfrm>
                  <a:off x="10934387" y="2732802"/>
                  <a:ext cx="36000" cy="36000"/>
                </a:xfrm>
                <a:prstGeom prst="ellipse">
                  <a:avLst/>
                </a:prstGeom>
                <a:noFill/>
                <a:ln w="1270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568" name="Google Shape;568;p7"/>
                <p:cNvSpPr/>
                <p:nvPr/>
              </p:nvSpPr>
              <p:spPr>
                <a:xfrm>
                  <a:off x="10907623" y="2853140"/>
                  <a:ext cx="36000" cy="36000"/>
                </a:xfrm>
                <a:prstGeom prst="ellipse">
                  <a:avLst/>
                </a:prstGeom>
                <a:noFill/>
                <a:ln w="1270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569" name="Google Shape;569;p7"/>
                <p:cNvSpPr/>
                <p:nvPr/>
              </p:nvSpPr>
              <p:spPr>
                <a:xfrm>
                  <a:off x="10753642" y="2989112"/>
                  <a:ext cx="36000" cy="36000"/>
                </a:xfrm>
                <a:prstGeom prst="ellipse">
                  <a:avLst/>
                </a:prstGeom>
                <a:noFill/>
                <a:ln w="1270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  <p:grpSp>
            <p:nvGrpSpPr>
              <p:cNvPr id="570" name="Google Shape;570;p7"/>
              <p:cNvGrpSpPr/>
              <p:nvPr/>
            </p:nvGrpSpPr>
            <p:grpSpPr>
              <a:xfrm rot="7867437">
                <a:off x="8770777" y="3127429"/>
                <a:ext cx="1272224" cy="484378"/>
                <a:chOff x="9698182" y="2541598"/>
                <a:chExt cx="1272205" cy="484371"/>
              </a:xfrm>
            </p:grpSpPr>
            <p:sp>
              <p:nvSpPr>
                <p:cNvPr id="571" name="Google Shape;571;p7"/>
                <p:cNvSpPr/>
                <p:nvPr/>
              </p:nvSpPr>
              <p:spPr>
                <a:xfrm>
                  <a:off x="9698182" y="2715953"/>
                  <a:ext cx="977508" cy="4563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65382" h="231057" extrusionOk="0">
                      <a:moveTo>
                        <a:pt x="0" y="166402"/>
                      </a:moveTo>
                      <a:cubicBezTo>
                        <a:pt x="182418" y="85584"/>
                        <a:pt x="364836" y="4766"/>
                        <a:pt x="535709" y="148"/>
                      </a:cubicBezTo>
                      <a:cubicBezTo>
                        <a:pt x="706582" y="-4470"/>
                        <a:pt x="903624" y="100208"/>
                        <a:pt x="1025236" y="138693"/>
                      </a:cubicBezTo>
                      <a:cubicBezTo>
                        <a:pt x="1146848" y="177178"/>
                        <a:pt x="1206115" y="204117"/>
                        <a:pt x="1265382" y="231057"/>
                      </a:cubicBezTo>
                    </a:path>
                  </a:pathLst>
                </a:custGeom>
                <a:noFill/>
                <a:ln w="1905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572" name="Google Shape;572;p7"/>
                <p:cNvSpPr/>
                <p:nvPr/>
              </p:nvSpPr>
              <p:spPr>
                <a:xfrm rot="-2932711">
                  <a:off x="10640043" y="2633334"/>
                  <a:ext cx="264560" cy="4586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65382" h="231057" extrusionOk="0">
                      <a:moveTo>
                        <a:pt x="0" y="166402"/>
                      </a:moveTo>
                      <a:cubicBezTo>
                        <a:pt x="182418" y="85584"/>
                        <a:pt x="364836" y="4766"/>
                        <a:pt x="535709" y="148"/>
                      </a:cubicBezTo>
                      <a:cubicBezTo>
                        <a:pt x="706582" y="-4470"/>
                        <a:pt x="903624" y="100208"/>
                        <a:pt x="1025236" y="138693"/>
                      </a:cubicBezTo>
                      <a:cubicBezTo>
                        <a:pt x="1146848" y="177178"/>
                        <a:pt x="1206115" y="204117"/>
                        <a:pt x="1265382" y="231057"/>
                      </a:cubicBezTo>
                    </a:path>
                  </a:pathLst>
                </a:custGeom>
                <a:noFill/>
                <a:ln w="1905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573" name="Google Shape;573;p7"/>
                <p:cNvSpPr/>
                <p:nvPr/>
              </p:nvSpPr>
              <p:spPr>
                <a:xfrm rot="-6493026">
                  <a:off x="10581832" y="2870959"/>
                  <a:ext cx="263100" cy="4566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65382" h="231057" extrusionOk="0">
                      <a:moveTo>
                        <a:pt x="0" y="166402"/>
                      </a:moveTo>
                      <a:cubicBezTo>
                        <a:pt x="182418" y="85584"/>
                        <a:pt x="364836" y="4766"/>
                        <a:pt x="535709" y="148"/>
                      </a:cubicBezTo>
                      <a:cubicBezTo>
                        <a:pt x="706582" y="-4470"/>
                        <a:pt x="903624" y="100208"/>
                        <a:pt x="1025236" y="138693"/>
                      </a:cubicBezTo>
                      <a:cubicBezTo>
                        <a:pt x="1146848" y="177178"/>
                        <a:pt x="1206115" y="204117"/>
                        <a:pt x="1265382" y="231057"/>
                      </a:cubicBezTo>
                    </a:path>
                  </a:pathLst>
                </a:custGeom>
                <a:noFill/>
                <a:ln w="1905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574" name="Google Shape;574;p7"/>
                <p:cNvSpPr/>
                <p:nvPr/>
              </p:nvSpPr>
              <p:spPr>
                <a:xfrm rot="-330329">
                  <a:off x="10678936" y="2710935"/>
                  <a:ext cx="263784" cy="4586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65382" h="231057" extrusionOk="0">
                      <a:moveTo>
                        <a:pt x="0" y="166402"/>
                      </a:moveTo>
                      <a:cubicBezTo>
                        <a:pt x="182418" y="85584"/>
                        <a:pt x="364836" y="4766"/>
                        <a:pt x="535709" y="148"/>
                      </a:cubicBezTo>
                      <a:cubicBezTo>
                        <a:pt x="706582" y="-4470"/>
                        <a:pt x="903624" y="100208"/>
                        <a:pt x="1025236" y="138693"/>
                      </a:cubicBezTo>
                      <a:cubicBezTo>
                        <a:pt x="1146848" y="177178"/>
                        <a:pt x="1206115" y="204117"/>
                        <a:pt x="1265382" y="231057"/>
                      </a:cubicBezTo>
                    </a:path>
                  </a:pathLst>
                </a:custGeom>
                <a:noFill/>
                <a:ln w="1905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575" name="Google Shape;575;p7"/>
                <p:cNvSpPr/>
                <p:nvPr/>
              </p:nvSpPr>
              <p:spPr>
                <a:xfrm rot="-9837603">
                  <a:off x="10684705" y="2817257"/>
                  <a:ext cx="263328" cy="4570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65382" h="231057" extrusionOk="0">
                      <a:moveTo>
                        <a:pt x="0" y="166402"/>
                      </a:moveTo>
                      <a:cubicBezTo>
                        <a:pt x="182418" y="85584"/>
                        <a:pt x="364836" y="4766"/>
                        <a:pt x="535709" y="148"/>
                      </a:cubicBezTo>
                      <a:cubicBezTo>
                        <a:pt x="706582" y="-4470"/>
                        <a:pt x="903624" y="100208"/>
                        <a:pt x="1025236" y="138693"/>
                      </a:cubicBezTo>
                      <a:cubicBezTo>
                        <a:pt x="1146848" y="177178"/>
                        <a:pt x="1206115" y="204117"/>
                        <a:pt x="1265382" y="231057"/>
                      </a:cubicBezTo>
                    </a:path>
                  </a:pathLst>
                </a:custGeom>
                <a:noFill/>
                <a:ln w="1905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576" name="Google Shape;576;p7"/>
                <p:cNvSpPr/>
                <p:nvPr/>
              </p:nvSpPr>
              <p:spPr>
                <a:xfrm>
                  <a:off x="10839285" y="2560785"/>
                  <a:ext cx="36000" cy="36000"/>
                </a:xfrm>
                <a:prstGeom prst="ellipse">
                  <a:avLst/>
                </a:prstGeom>
                <a:noFill/>
                <a:ln w="1270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577" name="Google Shape;577;p7"/>
                <p:cNvSpPr/>
                <p:nvPr/>
              </p:nvSpPr>
              <p:spPr>
                <a:xfrm>
                  <a:off x="10934387" y="2732802"/>
                  <a:ext cx="36000" cy="36000"/>
                </a:xfrm>
                <a:prstGeom prst="ellipse">
                  <a:avLst/>
                </a:prstGeom>
                <a:noFill/>
                <a:ln w="1270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578" name="Google Shape;578;p7"/>
                <p:cNvSpPr/>
                <p:nvPr/>
              </p:nvSpPr>
              <p:spPr>
                <a:xfrm>
                  <a:off x="10907623" y="2853140"/>
                  <a:ext cx="36000" cy="36000"/>
                </a:xfrm>
                <a:prstGeom prst="ellipse">
                  <a:avLst/>
                </a:prstGeom>
                <a:noFill/>
                <a:ln w="1270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579" name="Google Shape;579;p7"/>
                <p:cNvSpPr/>
                <p:nvPr/>
              </p:nvSpPr>
              <p:spPr>
                <a:xfrm>
                  <a:off x="10753642" y="2989112"/>
                  <a:ext cx="36000" cy="36000"/>
                </a:xfrm>
                <a:prstGeom prst="ellipse">
                  <a:avLst/>
                </a:prstGeom>
                <a:noFill/>
                <a:ln w="1270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  <p:grpSp>
            <p:nvGrpSpPr>
              <p:cNvPr id="580" name="Google Shape;580;p7"/>
              <p:cNvGrpSpPr/>
              <p:nvPr/>
            </p:nvGrpSpPr>
            <p:grpSpPr>
              <a:xfrm rot="5400000">
                <a:off x="9168083" y="3276297"/>
                <a:ext cx="1272205" cy="484371"/>
                <a:chOff x="9698182" y="2541598"/>
                <a:chExt cx="1272205" cy="484371"/>
              </a:xfrm>
            </p:grpSpPr>
            <p:sp>
              <p:nvSpPr>
                <p:cNvPr id="581" name="Google Shape;581;p7"/>
                <p:cNvSpPr/>
                <p:nvPr/>
              </p:nvSpPr>
              <p:spPr>
                <a:xfrm>
                  <a:off x="9698182" y="2715953"/>
                  <a:ext cx="977508" cy="4563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65382" h="231057" extrusionOk="0">
                      <a:moveTo>
                        <a:pt x="0" y="166402"/>
                      </a:moveTo>
                      <a:cubicBezTo>
                        <a:pt x="182418" y="85584"/>
                        <a:pt x="364836" y="4766"/>
                        <a:pt x="535709" y="148"/>
                      </a:cubicBezTo>
                      <a:cubicBezTo>
                        <a:pt x="706582" y="-4470"/>
                        <a:pt x="903624" y="100208"/>
                        <a:pt x="1025236" y="138693"/>
                      </a:cubicBezTo>
                      <a:cubicBezTo>
                        <a:pt x="1146848" y="177178"/>
                        <a:pt x="1206115" y="204117"/>
                        <a:pt x="1265382" y="231057"/>
                      </a:cubicBezTo>
                    </a:path>
                  </a:pathLst>
                </a:custGeom>
                <a:noFill/>
                <a:ln w="1905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582" name="Google Shape;582;p7"/>
                <p:cNvSpPr/>
                <p:nvPr/>
              </p:nvSpPr>
              <p:spPr>
                <a:xfrm rot="-2932711">
                  <a:off x="10640043" y="2633334"/>
                  <a:ext cx="264560" cy="4586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65382" h="231057" extrusionOk="0">
                      <a:moveTo>
                        <a:pt x="0" y="166402"/>
                      </a:moveTo>
                      <a:cubicBezTo>
                        <a:pt x="182418" y="85584"/>
                        <a:pt x="364836" y="4766"/>
                        <a:pt x="535709" y="148"/>
                      </a:cubicBezTo>
                      <a:cubicBezTo>
                        <a:pt x="706582" y="-4470"/>
                        <a:pt x="903624" y="100208"/>
                        <a:pt x="1025236" y="138693"/>
                      </a:cubicBezTo>
                      <a:cubicBezTo>
                        <a:pt x="1146848" y="177178"/>
                        <a:pt x="1206115" y="204117"/>
                        <a:pt x="1265382" y="231057"/>
                      </a:cubicBezTo>
                    </a:path>
                  </a:pathLst>
                </a:custGeom>
                <a:noFill/>
                <a:ln w="1905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583" name="Google Shape;583;p7"/>
                <p:cNvSpPr/>
                <p:nvPr/>
              </p:nvSpPr>
              <p:spPr>
                <a:xfrm rot="-6493026">
                  <a:off x="10581832" y="2870959"/>
                  <a:ext cx="263100" cy="4566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65382" h="231057" extrusionOk="0">
                      <a:moveTo>
                        <a:pt x="0" y="166402"/>
                      </a:moveTo>
                      <a:cubicBezTo>
                        <a:pt x="182418" y="85584"/>
                        <a:pt x="364836" y="4766"/>
                        <a:pt x="535709" y="148"/>
                      </a:cubicBezTo>
                      <a:cubicBezTo>
                        <a:pt x="706582" y="-4470"/>
                        <a:pt x="903624" y="100208"/>
                        <a:pt x="1025236" y="138693"/>
                      </a:cubicBezTo>
                      <a:cubicBezTo>
                        <a:pt x="1146848" y="177178"/>
                        <a:pt x="1206115" y="204117"/>
                        <a:pt x="1265382" y="231057"/>
                      </a:cubicBezTo>
                    </a:path>
                  </a:pathLst>
                </a:custGeom>
                <a:noFill/>
                <a:ln w="1905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584" name="Google Shape;584;p7"/>
                <p:cNvSpPr/>
                <p:nvPr/>
              </p:nvSpPr>
              <p:spPr>
                <a:xfrm rot="-330329">
                  <a:off x="10678936" y="2710935"/>
                  <a:ext cx="263784" cy="4586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65382" h="231057" extrusionOk="0">
                      <a:moveTo>
                        <a:pt x="0" y="166402"/>
                      </a:moveTo>
                      <a:cubicBezTo>
                        <a:pt x="182418" y="85584"/>
                        <a:pt x="364836" y="4766"/>
                        <a:pt x="535709" y="148"/>
                      </a:cubicBezTo>
                      <a:cubicBezTo>
                        <a:pt x="706582" y="-4470"/>
                        <a:pt x="903624" y="100208"/>
                        <a:pt x="1025236" y="138693"/>
                      </a:cubicBezTo>
                      <a:cubicBezTo>
                        <a:pt x="1146848" y="177178"/>
                        <a:pt x="1206115" y="204117"/>
                        <a:pt x="1265382" y="231057"/>
                      </a:cubicBezTo>
                    </a:path>
                  </a:pathLst>
                </a:custGeom>
                <a:noFill/>
                <a:ln w="1905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585" name="Google Shape;585;p7"/>
                <p:cNvSpPr/>
                <p:nvPr/>
              </p:nvSpPr>
              <p:spPr>
                <a:xfrm rot="-9837603">
                  <a:off x="10684705" y="2817257"/>
                  <a:ext cx="263328" cy="4570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65382" h="231057" extrusionOk="0">
                      <a:moveTo>
                        <a:pt x="0" y="166402"/>
                      </a:moveTo>
                      <a:cubicBezTo>
                        <a:pt x="182418" y="85584"/>
                        <a:pt x="364836" y="4766"/>
                        <a:pt x="535709" y="148"/>
                      </a:cubicBezTo>
                      <a:cubicBezTo>
                        <a:pt x="706582" y="-4470"/>
                        <a:pt x="903624" y="100208"/>
                        <a:pt x="1025236" y="138693"/>
                      </a:cubicBezTo>
                      <a:cubicBezTo>
                        <a:pt x="1146848" y="177178"/>
                        <a:pt x="1206115" y="204117"/>
                        <a:pt x="1265382" y="231057"/>
                      </a:cubicBezTo>
                    </a:path>
                  </a:pathLst>
                </a:custGeom>
                <a:noFill/>
                <a:ln w="1905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586" name="Google Shape;586;p7"/>
                <p:cNvSpPr/>
                <p:nvPr/>
              </p:nvSpPr>
              <p:spPr>
                <a:xfrm>
                  <a:off x="10839285" y="2560785"/>
                  <a:ext cx="36000" cy="36000"/>
                </a:xfrm>
                <a:prstGeom prst="ellipse">
                  <a:avLst/>
                </a:prstGeom>
                <a:noFill/>
                <a:ln w="1270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587" name="Google Shape;587;p7"/>
                <p:cNvSpPr/>
                <p:nvPr/>
              </p:nvSpPr>
              <p:spPr>
                <a:xfrm>
                  <a:off x="10934387" y="2732802"/>
                  <a:ext cx="36000" cy="36000"/>
                </a:xfrm>
                <a:prstGeom prst="ellipse">
                  <a:avLst/>
                </a:prstGeom>
                <a:noFill/>
                <a:ln w="1270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588" name="Google Shape;588;p7"/>
                <p:cNvSpPr/>
                <p:nvPr/>
              </p:nvSpPr>
              <p:spPr>
                <a:xfrm>
                  <a:off x="10907623" y="2853140"/>
                  <a:ext cx="36000" cy="36000"/>
                </a:xfrm>
                <a:prstGeom prst="ellipse">
                  <a:avLst/>
                </a:prstGeom>
                <a:noFill/>
                <a:ln w="1270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589" name="Google Shape;589;p7"/>
                <p:cNvSpPr/>
                <p:nvPr/>
              </p:nvSpPr>
              <p:spPr>
                <a:xfrm>
                  <a:off x="10753642" y="2989112"/>
                  <a:ext cx="36000" cy="36000"/>
                </a:xfrm>
                <a:prstGeom prst="ellipse">
                  <a:avLst/>
                </a:prstGeom>
                <a:noFill/>
                <a:ln w="1270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  <p:grpSp>
            <p:nvGrpSpPr>
              <p:cNvPr id="590" name="Google Shape;590;p7"/>
              <p:cNvGrpSpPr/>
              <p:nvPr/>
            </p:nvGrpSpPr>
            <p:grpSpPr>
              <a:xfrm rot="2418925">
                <a:off x="9715462" y="3111786"/>
                <a:ext cx="1272214" cy="484374"/>
                <a:chOff x="9698182" y="2541598"/>
                <a:chExt cx="1272205" cy="484371"/>
              </a:xfrm>
            </p:grpSpPr>
            <p:sp>
              <p:nvSpPr>
                <p:cNvPr id="591" name="Google Shape;591;p7"/>
                <p:cNvSpPr/>
                <p:nvPr/>
              </p:nvSpPr>
              <p:spPr>
                <a:xfrm>
                  <a:off x="9698182" y="2715953"/>
                  <a:ext cx="977508" cy="4563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65382" h="231057" extrusionOk="0">
                      <a:moveTo>
                        <a:pt x="0" y="166402"/>
                      </a:moveTo>
                      <a:cubicBezTo>
                        <a:pt x="182418" y="85584"/>
                        <a:pt x="364836" y="4766"/>
                        <a:pt x="535709" y="148"/>
                      </a:cubicBezTo>
                      <a:cubicBezTo>
                        <a:pt x="706582" y="-4470"/>
                        <a:pt x="903624" y="100208"/>
                        <a:pt x="1025236" y="138693"/>
                      </a:cubicBezTo>
                      <a:cubicBezTo>
                        <a:pt x="1146848" y="177178"/>
                        <a:pt x="1206115" y="204117"/>
                        <a:pt x="1265382" y="231057"/>
                      </a:cubicBezTo>
                    </a:path>
                  </a:pathLst>
                </a:custGeom>
                <a:noFill/>
                <a:ln w="1905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592" name="Google Shape;592;p7"/>
                <p:cNvSpPr/>
                <p:nvPr/>
              </p:nvSpPr>
              <p:spPr>
                <a:xfrm rot="-2932711">
                  <a:off x="10640043" y="2633334"/>
                  <a:ext cx="264560" cy="4586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65382" h="231057" extrusionOk="0">
                      <a:moveTo>
                        <a:pt x="0" y="166402"/>
                      </a:moveTo>
                      <a:cubicBezTo>
                        <a:pt x="182418" y="85584"/>
                        <a:pt x="364836" y="4766"/>
                        <a:pt x="535709" y="148"/>
                      </a:cubicBezTo>
                      <a:cubicBezTo>
                        <a:pt x="706582" y="-4470"/>
                        <a:pt x="903624" y="100208"/>
                        <a:pt x="1025236" y="138693"/>
                      </a:cubicBezTo>
                      <a:cubicBezTo>
                        <a:pt x="1146848" y="177178"/>
                        <a:pt x="1206115" y="204117"/>
                        <a:pt x="1265382" y="231057"/>
                      </a:cubicBezTo>
                    </a:path>
                  </a:pathLst>
                </a:custGeom>
                <a:noFill/>
                <a:ln w="1905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593" name="Google Shape;593;p7"/>
                <p:cNvSpPr/>
                <p:nvPr/>
              </p:nvSpPr>
              <p:spPr>
                <a:xfrm rot="-6493026">
                  <a:off x="10581832" y="2870959"/>
                  <a:ext cx="263100" cy="4566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65382" h="231057" extrusionOk="0">
                      <a:moveTo>
                        <a:pt x="0" y="166402"/>
                      </a:moveTo>
                      <a:cubicBezTo>
                        <a:pt x="182418" y="85584"/>
                        <a:pt x="364836" y="4766"/>
                        <a:pt x="535709" y="148"/>
                      </a:cubicBezTo>
                      <a:cubicBezTo>
                        <a:pt x="706582" y="-4470"/>
                        <a:pt x="903624" y="100208"/>
                        <a:pt x="1025236" y="138693"/>
                      </a:cubicBezTo>
                      <a:cubicBezTo>
                        <a:pt x="1146848" y="177178"/>
                        <a:pt x="1206115" y="204117"/>
                        <a:pt x="1265382" y="231057"/>
                      </a:cubicBezTo>
                    </a:path>
                  </a:pathLst>
                </a:custGeom>
                <a:noFill/>
                <a:ln w="1905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594" name="Google Shape;594;p7"/>
                <p:cNvSpPr/>
                <p:nvPr/>
              </p:nvSpPr>
              <p:spPr>
                <a:xfrm rot="-330329">
                  <a:off x="10678936" y="2710935"/>
                  <a:ext cx="263784" cy="4586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65382" h="231057" extrusionOk="0">
                      <a:moveTo>
                        <a:pt x="0" y="166402"/>
                      </a:moveTo>
                      <a:cubicBezTo>
                        <a:pt x="182418" y="85584"/>
                        <a:pt x="364836" y="4766"/>
                        <a:pt x="535709" y="148"/>
                      </a:cubicBezTo>
                      <a:cubicBezTo>
                        <a:pt x="706582" y="-4470"/>
                        <a:pt x="903624" y="100208"/>
                        <a:pt x="1025236" y="138693"/>
                      </a:cubicBezTo>
                      <a:cubicBezTo>
                        <a:pt x="1146848" y="177178"/>
                        <a:pt x="1206115" y="204117"/>
                        <a:pt x="1265382" y="231057"/>
                      </a:cubicBezTo>
                    </a:path>
                  </a:pathLst>
                </a:custGeom>
                <a:noFill/>
                <a:ln w="1905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595" name="Google Shape;595;p7"/>
                <p:cNvSpPr/>
                <p:nvPr/>
              </p:nvSpPr>
              <p:spPr>
                <a:xfrm rot="-9837603">
                  <a:off x="10684705" y="2817257"/>
                  <a:ext cx="263328" cy="4570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65382" h="231057" extrusionOk="0">
                      <a:moveTo>
                        <a:pt x="0" y="166402"/>
                      </a:moveTo>
                      <a:cubicBezTo>
                        <a:pt x="182418" y="85584"/>
                        <a:pt x="364836" y="4766"/>
                        <a:pt x="535709" y="148"/>
                      </a:cubicBezTo>
                      <a:cubicBezTo>
                        <a:pt x="706582" y="-4470"/>
                        <a:pt x="903624" y="100208"/>
                        <a:pt x="1025236" y="138693"/>
                      </a:cubicBezTo>
                      <a:cubicBezTo>
                        <a:pt x="1146848" y="177178"/>
                        <a:pt x="1206115" y="204117"/>
                        <a:pt x="1265382" y="231057"/>
                      </a:cubicBezTo>
                    </a:path>
                  </a:pathLst>
                </a:custGeom>
                <a:noFill/>
                <a:ln w="1905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596" name="Google Shape;596;p7"/>
                <p:cNvSpPr/>
                <p:nvPr/>
              </p:nvSpPr>
              <p:spPr>
                <a:xfrm>
                  <a:off x="10839285" y="2560785"/>
                  <a:ext cx="36000" cy="36000"/>
                </a:xfrm>
                <a:prstGeom prst="ellipse">
                  <a:avLst/>
                </a:prstGeom>
                <a:noFill/>
                <a:ln w="1270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597" name="Google Shape;597;p7"/>
                <p:cNvSpPr/>
                <p:nvPr/>
              </p:nvSpPr>
              <p:spPr>
                <a:xfrm>
                  <a:off x="10934387" y="2732802"/>
                  <a:ext cx="36000" cy="36000"/>
                </a:xfrm>
                <a:prstGeom prst="ellipse">
                  <a:avLst/>
                </a:prstGeom>
                <a:noFill/>
                <a:ln w="1270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598" name="Google Shape;598;p7"/>
                <p:cNvSpPr/>
                <p:nvPr/>
              </p:nvSpPr>
              <p:spPr>
                <a:xfrm>
                  <a:off x="10907623" y="2853140"/>
                  <a:ext cx="36000" cy="36000"/>
                </a:xfrm>
                <a:prstGeom prst="ellipse">
                  <a:avLst/>
                </a:prstGeom>
                <a:noFill/>
                <a:ln w="1270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599" name="Google Shape;599;p7"/>
                <p:cNvSpPr/>
                <p:nvPr/>
              </p:nvSpPr>
              <p:spPr>
                <a:xfrm>
                  <a:off x="10753642" y="2989112"/>
                  <a:ext cx="36000" cy="36000"/>
                </a:xfrm>
                <a:prstGeom prst="ellipse">
                  <a:avLst/>
                </a:prstGeom>
                <a:noFill/>
                <a:ln w="1270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</p:grpSp>
        <p:grpSp>
          <p:nvGrpSpPr>
            <p:cNvPr id="600" name="Google Shape;600;p7"/>
            <p:cNvGrpSpPr/>
            <p:nvPr/>
          </p:nvGrpSpPr>
          <p:grpSpPr>
            <a:xfrm rot="-2657171" flipH="1">
              <a:off x="8851748" y="2128297"/>
              <a:ext cx="1363394" cy="1375920"/>
              <a:chOff x="8594287" y="1602855"/>
              <a:chExt cx="2528499" cy="2551730"/>
            </a:xfrm>
          </p:grpSpPr>
          <p:grpSp>
            <p:nvGrpSpPr>
              <p:cNvPr id="601" name="Google Shape;601;p7"/>
              <p:cNvGrpSpPr/>
              <p:nvPr/>
            </p:nvGrpSpPr>
            <p:grpSpPr>
              <a:xfrm>
                <a:off x="9850582" y="2693998"/>
                <a:ext cx="1272205" cy="484371"/>
                <a:chOff x="9698182" y="2541598"/>
                <a:chExt cx="1272205" cy="484371"/>
              </a:xfrm>
            </p:grpSpPr>
            <p:sp>
              <p:nvSpPr>
                <p:cNvPr id="602" name="Google Shape;602;p7"/>
                <p:cNvSpPr/>
                <p:nvPr/>
              </p:nvSpPr>
              <p:spPr>
                <a:xfrm>
                  <a:off x="9698182" y="2715953"/>
                  <a:ext cx="977508" cy="4563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65382" h="231057" extrusionOk="0">
                      <a:moveTo>
                        <a:pt x="0" y="166402"/>
                      </a:moveTo>
                      <a:cubicBezTo>
                        <a:pt x="182418" y="85584"/>
                        <a:pt x="364836" y="4766"/>
                        <a:pt x="535709" y="148"/>
                      </a:cubicBezTo>
                      <a:cubicBezTo>
                        <a:pt x="706582" y="-4470"/>
                        <a:pt x="903624" y="100208"/>
                        <a:pt x="1025236" y="138693"/>
                      </a:cubicBezTo>
                      <a:cubicBezTo>
                        <a:pt x="1146848" y="177178"/>
                        <a:pt x="1206115" y="204117"/>
                        <a:pt x="1265382" y="231057"/>
                      </a:cubicBezTo>
                    </a:path>
                  </a:pathLst>
                </a:custGeom>
                <a:noFill/>
                <a:ln w="1905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603" name="Google Shape;603;p7"/>
                <p:cNvSpPr/>
                <p:nvPr/>
              </p:nvSpPr>
              <p:spPr>
                <a:xfrm rot="-2932711">
                  <a:off x="10640043" y="2633334"/>
                  <a:ext cx="264560" cy="4586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65382" h="231057" extrusionOk="0">
                      <a:moveTo>
                        <a:pt x="0" y="166402"/>
                      </a:moveTo>
                      <a:cubicBezTo>
                        <a:pt x="182418" y="85584"/>
                        <a:pt x="364836" y="4766"/>
                        <a:pt x="535709" y="148"/>
                      </a:cubicBezTo>
                      <a:cubicBezTo>
                        <a:pt x="706582" y="-4470"/>
                        <a:pt x="903624" y="100208"/>
                        <a:pt x="1025236" y="138693"/>
                      </a:cubicBezTo>
                      <a:cubicBezTo>
                        <a:pt x="1146848" y="177178"/>
                        <a:pt x="1206115" y="204117"/>
                        <a:pt x="1265382" y="231057"/>
                      </a:cubicBezTo>
                    </a:path>
                  </a:pathLst>
                </a:custGeom>
                <a:noFill/>
                <a:ln w="1905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604" name="Google Shape;604;p7"/>
                <p:cNvSpPr/>
                <p:nvPr/>
              </p:nvSpPr>
              <p:spPr>
                <a:xfrm rot="-6493026">
                  <a:off x="10581832" y="2870959"/>
                  <a:ext cx="263100" cy="4566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65382" h="231057" extrusionOk="0">
                      <a:moveTo>
                        <a:pt x="0" y="166402"/>
                      </a:moveTo>
                      <a:cubicBezTo>
                        <a:pt x="182418" y="85584"/>
                        <a:pt x="364836" y="4766"/>
                        <a:pt x="535709" y="148"/>
                      </a:cubicBezTo>
                      <a:cubicBezTo>
                        <a:pt x="706582" y="-4470"/>
                        <a:pt x="903624" y="100208"/>
                        <a:pt x="1025236" y="138693"/>
                      </a:cubicBezTo>
                      <a:cubicBezTo>
                        <a:pt x="1146848" y="177178"/>
                        <a:pt x="1206115" y="204117"/>
                        <a:pt x="1265382" y="231057"/>
                      </a:cubicBezTo>
                    </a:path>
                  </a:pathLst>
                </a:custGeom>
                <a:noFill/>
                <a:ln w="1905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605" name="Google Shape;605;p7"/>
                <p:cNvSpPr/>
                <p:nvPr/>
              </p:nvSpPr>
              <p:spPr>
                <a:xfrm rot="-330329">
                  <a:off x="10678936" y="2710935"/>
                  <a:ext cx="263784" cy="4586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65382" h="231057" extrusionOk="0">
                      <a:moveTo>
                        <a:pt x="0" y="166402"/>
                      </a:moveTo>
                      <a:cubicBezTo>
                        <a:pt x="182418" y="85584"/>
                        <a:pt x="364836" y="4766"/>
                        <a:pt x="535709" y="148"/>
                      </a:cubicBezTo>
                      <a:cubicBezTo>
                        <a:pt x="706582" y="-4470"/>
                        <a:pt x="903624" y="100208"/>
                        <a:pt x="1025236" y="138693"/>
                      </a:cubicBezTo>
                      <a:cubicBezTo>
                        <a:pt x="1146848" y="177178"/>
                        <a:pt x="1206115" y="204117"/>
                        <a:pt x="1265382" y="231057"/>
                      </a:cubicBezTo>
                    </a:path>
                  </a:pathLst>
                </a:custGeom>
                <a:noFill/>
                <a:ln w="1905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606" name="Google Shape;606;p7"/>
                <p:cNvSpPr/>
                <p:nvPr/>
              </p:nvSpPr>
              <p:spPr>
                <a:xfrm rot="-9837603">
                  <a:off x="10684705" y="2817257"/>
                  <a:ext cx="263328" cy="4570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65382" h="231057" extrusionOk="0">
                      <a:moveTo>
                        <a:pt x="0" y="166402"/>
                      </a:moveTo>
                      <a:cubicBezTo>
                        <a:pt x="182418" y="85584"/>
                        <a:pt x="364836" y="4766"/>
                        <a:pt x="535709" y="148"/>
                      </a:cubicBezTo>
                      <a:cubicBezTo>
                        <a:pt x="706582" y="-4470"/>
                        <a:pt x="903624" y="100208"/>
                        <a:pt x="1025236" y="138693"/>
                      </a:cubicBezTo>
                      <a:cubicBezTo>
                        <a:pt x="1146848" y="177178"/>
                        <a:pt x="1206115" y="204117"/>
                        <a:pt x="1265382" y="231057"/>
                      </a:cubicBezTo>
                    </a:path>
                  </a:pathLst>
                </a:custGeom>
                <a:noFill/>
                <a:ln w="1905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607" name="Google Shape;607;p7"/>
                <p:cNvSpPr/>
                <p:nvPr/>
              </p:nvSpPr>
              <p:spPr>
                <a:xfrm>
                  <a:off x="10839285" y="2560785"/>
                  <a:ext cx="36000" cy="36000"/>
                </a:xfrm>
                <a:prstGeom prst="ellipse">
                  <a:avLst/>
                </a:prstGeom>
                <a:noFill/>
                <a:ln w="1270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608" name="Google Shape;608;p7"/>
                <p:cNvSpPr/>
                <p:nvPr/>
              </p:nvSpPr>
              <p:spPr>
                <a:xfrm>
                  <a:off x="10934387" y="2732802"/>
                  <a:ext cx="36000" cy="36000"/>
                </a:xfrm>
                <a:prstGeom prst="ellipse">
                  <a:avLst/>
                </a:prstGeom>
                <a:noFill/>
                <a:ln w="1270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609" name="Google Shape;609;p7"/>
                <p:cNvSpPr/>
                <p:nvPr/>
              </p:nvSpPr>
              <p:spPr>
                <a:xfrm>
                  <a:off x="10907623" y="2853140"/>
                  <a:ext cx="36000" cy="36000"/>
                </a:xfrm>
                <a:prstGeom prst="ellipse">
                  <a:avLst/>
                </a:prstGeom>
                <a:noFill/>
                <a:ln w="1270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610" name="Google Shape;610;p7"/>
                <p:cNvSpPr/>
                <p:nvPr/>
              </p:nvSpPr>
              <p:spPr>
                <a:xfrm>
                  <a:off x="10753642" y="2989112"/>
                  <a:ext cx="36000" cy="36000"/>
                </a:xfrm>
                <a:prstGeom prst="ellipse">
                  <a:avLst/>
                </a:prstGeom>
                <a:noFill/>
                <a:ln w="1270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  <p:grpSp>
            <p:nvGrpSpPr>
              <p:cNvPr id="611" name="Google Shape;611;p7"/>
              <p:cNvGrpSpPr/>
              <p:nvPr/>
            </p:nvGrpSpPr>
            <p:grpSpPr>
              <a:xfrm rot="-2509318">
                <a:off x="9694028" y="2249985"/>
                <a:ext cx="1272170" cy="484357"/>
                <a:chOff x="9698182" y="2541598"/>
                <a:chExt cx="1272205" cy="484371"/>
              </a:xfrm>
            </p:grpSpPr>
            <p:sp>
              <p:nvSpPr>
                <p:cNvPr id="612" name="Google Shape;612;p7"/>
                <p:cNvSpPr/>
                <p:nvPr/>
              </p:nvSpPr>
              <p:spPr>
                <a:xfrm>
                  <a:off x="9698182" y="2715953"/>
                  <a:ext cx="977508" cy="4563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65382" h="231057" extrusionOk="0">
                      <a:moveTo>
                        <a:pt x="0" y="166402"/>
                      </a:moveTo>
                      <a:cubicBezTo>
                        <a:pt x="182418" y="85584"/>
                        <a:pt x="364836" y="4766"/>
                        <a:pt x="535709" y="148"/>
                      </a:cubicBezTo>
                      <a:cubicBezTo>
                        <a:pt x="706582" y="-4470"/>
                        <a:pt x="903624" y="100208"/>
                        <a:pt x="1025236" y="138693"/>
                      </a:cubicBezTo>
                      <a:cubicBezTo>
                        <a:pt x="1146848" y="177178"/>
                        <a:pt x="1206115" y="204117"/>
                        <a:pt x="1265382" y="231057"/>
                      </a:cubicBezTo>
                    </a:path>
                  </a:pathLst>
                </a:custGeom>
                <a:noFill/>
                <a:ln w="1905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613" name="Google Shape;613;p7"/>
                <p:cNvSpPr/>
                <p:nvPr/>
              </p:nvSpPr>
              <p:spPr>
                <a:xfrm rot="-2932711">
                  <a:off x="10640043" y="2633334"/>
                  <a:ext cx="264560" cy="4586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65382" h="231057" extrusionOk="0">
                      <a:moveTo>
                        <a:pt x="0" y="166402"/>
                      </a:moveTo>
                      <a:cubicBezTo>
                        <a:pt x="182418" y="85584"/>
                        <a:pt x="364836" y="4766"/>
                        <a:pt x="535709" y="148"/>
                      </a:cubicBezTo>
                      <a:cubicBezTo>
                        <a:pt x="706582" y="-4470"/>
                        <a:pt x="903624" y="100208"/>
                        <a:pt x="1025236" y="138693"/>
                      </a:cubicBezTo>
                      <a:cubicBezTo>
                        <a:pt x="1146848" y="177178"/>
                        <a:pt x="1206115" y="204117"/>
                        <a:pt x="1265382" y="231057"/>
                      </a:cubicBezTo>
                    </a:path>
                  </a:pathLst>
                </a:custGeom>
                <a:noFill/>
                <a:ln w="1905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614" name="Google Shape;614;p7"/>
                <p:cNvSpPr/>
                <p:nvPr/>
              </p:nvSpPr>
              <p:spPr>
                <a:xfrm rot="-6493026">
                  <a:off x="10581832" y="2870959"/>
                  <a:ext cx="263100" cy="4566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65382" h="231057" extrusionOk="0">
                      <a:moveTo>
                        <a:pt x="0" y="166402"/>
                      </a:moveTo>
                      <a:cubicBezTo>
                        <a:pt x="182418" y="85584"/>
                        <a:pt x="364836" y="4766"/>
                        <a:pt x="535709" y="148"/>
                      </a:cubicBezTo>
                      <a:cubicBezTo>
                        <a:pt x="706582" y="-4470"/>
                        <a:pt x="903624" y="100208"/>
                        <a:pt x="1025236" y="138693"/>
                      </a:cubicBezTo>
                      <a:cubicBezTo>
                        <a:pt x="1146848" y="177178"/>
                        <a:pt x="1206115" y="204117"/>
                        <a:pt x="1265382" y="231057"/>
                      </a:cubicBezTo>
                    </a:path>
                  </a:pathLst>
                </a:custGeom>
                <a:noFill/>
                <a:ln w="1905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615" name="Google Shape;615;p7"/>
                <p:cNvSpPr/>
                <p:nvPr/>
              </p:nvSpPr>
              <p:spPr>
                <a:xfrm rot="-330329">
                  <a:off x="10678936" y="2710935"/>
                  <a:ext cx="263784" cy="4586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65382" h="231057" extrusionOk="0">
                      <a:moveTo>
                        <a:pt x="0" y="166402"/>
                      </a:moveTo>
                      <a:cubicBezTo>
                        <a:pt x="182418" y="85584"/>
                        <a:pt x="364836" y="4766"/>
                        <a:pt x="535709" y="148"/>
                      </a:cubicBezTo>
                      <a:cubicBezTo>
                        <a:pt x="706582" y="-4470"/>
                        <a:pt x="903624" y="100208"/>
                        <a:pt x="1025236" y="138693"/>
                      </a:cubicBezTo>
                      <a:cubicBezTo>
                        <a:pt x="1146848" y="177178"/>
                        <a:pt x="1206115" y="204117"/>
                        <a:pt x="1265382" y="231057"/>
                      </a:cubicBezTo>
                    </a:path>
                  </a:pathLst>
                </a:custGeom>
                <a:noFill/>
                <a:ln w="1905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616" name="Google Shape;616;p7"/>
                <p:cNvSpPr/>
                <p:nvPr/>
              </p:nvSpPr>
              <p:spPr>
                <a:xfrm rot="-9837603">
                  <a:off x="10684705" y="2817257"/>
                  <a:ext cx="263328" cy="4570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65382" h="231057" extrusionOk="0">
                      <a:moveTo>
                        <a:pt x="0" y="166402"/>
                      </a:moveTo>
                      <a:cubicBezTo>
                        <a:pt x="182418" y="85584"/>
                        <a:pt x="364836" y="4766"/>
                        <a:pt x="535709" y="148"/>
                      </a:cubicBezTo>
                      <a:cubicBezTo>
                        <a:pt x="706582" y="-4470"/>
                        <a:pt x="903624" y="100208"/>
                        <a:pt x="1025236" y="138693"/>
                      </a:cubicBezTo>
                      <a:cubicBezTo>
                        <a:pt x="1146848" y="177178"/>
                        <a:pt x="1206115" y="204117"/>
                        <a:pt x="1265382" y="231057"/>
                      </a:cubicBezTo>
                    </a:path>
                  </a:pathLst>
                </a:custGeom>
                <a:noFill/>
                <a:ln w="1905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617" name="Google Shape;617;p7"/>
                <p:cNvSpPr/>
                <p:nvPr/>
              </p:nvSpPr>
              <p:spPr>
                <a:xfrm>
                  <a:off x="10839285" y="2560785"/>
                  <a:ext cx="36000" cy="36000"/>
                </a:xfrm>
                <a:prstGeom prst="ellipse">
                  <a:avLst/>
                </a:prstGeom>
                <a:noFill/>
                <a:ln w="1270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618" name="Google Shape;618;p7"/>
                <p:cNvSpPr/>
                <p:nvPr/>
              </p:nvSpPr>
              <p:spPr>
                <a:xfrm>
                  <a:off x="10934387" y="2732802"/>
                  <a:ext cx="36000" cy="36000"/>
                </a:xfrm>
                <a:prstGeom prst="ellipse">
                  <a:avLst/>
                </a:prstGeom>
                <a:noFill/>
                <a:ln w="1270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619" name="Google Shape;619;p7"/>
                <p:cNvSpPr/>
                <p:nvPr/>
              </p:nvSpPr>
              <p:spPr>
                <a:xfrm>
                  <a:off x="10907623" y="2853140"/>
                  <a:ext cx="36000" cy="36000"/>
                </a:xfrm>
                <a:prstGeom prst="ellipse">
                  <a:avLst/>
                </a:prstGeom>
                <a:noFill/>
                <a:ln w="1270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620" name="Google Shape;620;p7"/>
                <p:cNvSpPr/>
                <p:nvPr/>
              </p:nvSpPr>
              <p:spPr>
                <a:xfrm>
                  <a:off x="10753642" y="2989112"/>
                  <a:ext cx="36000" cy="36000"/>
                </a:xfrm>
                <a:prstGeom prst="ellipse">
                  <a:avLst/>
                </a:prstGeom>
                <a:noFill/>
                <a:ln w="1270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  <p:grpSp>
            <p:nvGrpSpPr>
              <p:cNvPr id="621" name="Google Shape;621;p7"/>
              <p:cNvGrpSpPr/>
              <p:nvPr/>
            </p:nvGrpSpPr>
            <p:grpSpPr>
              <a:xfrm rot="-5846774">
                <a:off x="9151140" y="2022808"/>
                <a:ext cx="1272247" cy="484387"/>
                <a:chOff x="9698182" y="2541598"/>
                <a:chExt cx="1272205" cy="484371"/>
              </a:xfrm>
            </p:grpSpPr>
            <p:sp>
              <p:nvSpPr>
                <p:cNvPr id="622" name="Google Shape;622;p7"/>
                <p:cNvSpPr/>
                <p:nvPr/>
              </p:nvSpPr>
              <p:spPr>
                <a:xfrm>
                  <a:off x="9698182" y="2715953"/>
                  <a:ext cx="977508" cy="4563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65382" h="231057" extrusionOk="0">
                      <a:moveTo>
                        <a:pt x="0" y="166402"/>
                      </a:moveTo>
                      <a:cubicBezTo>
                        <a:pt x="182418" y="85584"/>
                        <a:pt x="364836" y="4766"/>
                        <a:pt x="535709" y="148"/>
                      </a:cubicBezTo>
                      <a:cubicBezTo>
                        <a:pt x="706582" y="-4470"/>
                        <a:pt x="903624" y="100208"/>
                        <a:pt x="1025236" y="138693"/>
                      </a:cubicBezTo>
                      <a:cubicBezTo>
                        <a:pt x="1146848" y="177178"/>
                        <a:pt x="1206115" y="204117"/>
                        <a:pt x="1265382" y="231057"/>
                      </a:cubicBezTo>
                    </a:path>
                  </a:pathLst>
                </a:custGeom>
                <a:noFill/>
                <a:ln w="1905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623" name="Google Shape;623;p7"/>
                <p:cNvSpPr/>
                <p:nvPr/>
              </p:nvSpPr>
              <p:spPr>
                <a:xfrm rot="-2932711">
                  <a:off x="10640043" y="2633334"/>
                  <a:ext cx="264560" cy="4586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65382" h="231057" extrusionOk="0">
                      <a:moveTo>
                        <a:pt x="0" y="166402"/>
                      </a:moveTo>
                      <a:cubicBezTo>
                        <a:pt x="182418" y="85584"/>
                        <a:pt x="364836" y="4766"/>
                        <a:pt x="535709" y="148"/>
                      </a:cubicBezTo>
                      <a:cubicBezTo>
                        <a:pt x="706582" y="-4470"/>
                        <a:pt x="903624" y="100208"/>
                        <a:pt x="1025236" y="138693"/>
                      </a:cubicBezTo>
                      <a:cubicBezTo>
                        <a:pt x="1146848" y="177178"/>
                        <a:pt x="1206115" y="204117"/>
                        <a:pt x="1265382" y="231057"/>
                      </a:cubicBezTo>
                    </a:path>
                  </a:pathLst>
                </a:custGeom>
                <a:noFill/>
                <a:ln w="1905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624" name="Google Shape;624;p7"/>
                <p:cNvSpPr/>
                <p:nvPr/>
              </p:nvSpPr>
              <p:spPr>
                <a:xfrm rot="-6493026">
                  <a:off x="10581832" y="2870959"/>
                  <a:ext cx="263100" cy="4566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65382" h="231057" extrusionOk="0">
                      <a:moveTo>
                        <a:pt x="0" y="166402"/>
                      </a:moveTo>
                      <a:cubicBezTo>
                        <a:pt x="182418" y="85584"/>
                        <a:pt x="364836" y="4766"/>
                        <a:pt x="535709" y="148"/>
                      </a:cubicBezTo>
                      <a:cubicBezTo>
                        <a:pt x="706582" y="-4470"/>
                        <a:pt x="903624" y="100208"/>
                        <a:pt x="1025236" y="138693"/>
                      </a:cubicBezTo>
                      <a:cubicBezTo>
                        <a:pt x="1146848" y="177178"/>
                        <a:pt x="1206115" y="204117"/>
                        <a:pt x="1265382" y="231057"/>
                      </a:cubicBezTo>
                    </a:path>
                  </a:pathLst>
                </a:custGeom>
                <a:noFill/>
                <a:ln w="1905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625" name="Google Shape;625;p7"/>
                <p:cNvSpPr/>
                <p:nvPr/>
              </p:nvSpPr>
              <p:spPr>
                <a:xfrm rot="-330329">
                  <a:off x="10678936" y="2710935"/>
                  <a:ext cx="263784" cy="4586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65382" h="231057" extrusionOk="0">
                      <a:moveTo>
                        <a:pt x="0" y="166402"/>
                      </a:moveTo>
                      <a:cubicBezTo>
                        <a:pt x="182418" y="85584"/>
                        <a:pt x="364836" y="4766"/>
                        <a:pt x="535709" y="148"/>
                      </a:cubicBezTo>
                      <a:cubicBezTo>
                        <a:pt x="706582" y="-4470"/>
                        <a:pt x="903624" y="100208"/>
                        <a:pt x="1025236" y="138693"/>
                      </a:cubicBezTo>
                      <a:cubicBezTo>
                        <a:pt x="1146848" y="177178"/>
                        <a:pt x="1206115" y="204117"/>
                        <a:pt x="1265382" y="231057"/>
                      </a:cubicBezTo>
                    </a:path>
                  </a:pathLst>
                </a:custGeom>
                <a:noFill/>
                <a:ln w="1905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626" name="Google Shape;626;p7"/>
                <p:cNvSpPr/>
                <p:nvPr/>
              </p:nvSpPr>
              <p:spPr>
                <a:xfrm rot="-9837603">
                  <a:off x="10684705" y="2817257"/>
                  <a:ext cx="263328" cy="4570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65382" h="231057" extrusionOk="0">
                      <a:moveTo>
                        <a:pt x="0" y="166402"/>
                      </a:moveTo>
                      <a:cubicBezTo>
                        <a:pt x="182418" y="85584"/>
                        <a:pt x="364836" y="4766"/>
                        <a:pt x="535709" y="148"/>
                      </a:cubicBezTo>
                      <a:cubicBezTo>
                        <a:pt x="706582" y="-4470"/>
                        <a:pt x="903624" y="100208"/>
                        <a:pt x="1025236" y="138693"/>
                      </a:cubicBezTo>
                      <a:cubicBezTo>
                        <a:pt x="1146848" y="177178"/>
                        <a:pt x="1206115" y="204117"/>
                        <a:pt x="1265382" y="231057"/>
                      </a:cubicBezTo>
                    </a:path>
                  </a:pathLst>
                </a:custGeom>
                <a:noFill/>
                <a:ln w="1905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627" name="Google Shape;627;p7"/>
                <p:cNvSpPr/>
                <p:nvPr/>
              </p:nvSpPr>
              <p:spPr>
                <a:xfrm>
                  <a:off x="10839285" y="2560785"/>
                  <a:ext cx="36000" cy="36000"/>
                </a:xfrm>
                <a:prstGeom prst="ellipse">
                  <a:avLst/>
                </a:prstGeom>
                <a:noFill/>
                <a:ln w="1270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628" name="Google Shape;628;p7"/>
                <p:cNvSpPr/>
                <p:nvPr/>
              </p:nvSpPr>
              <p:spPr>
                <a:xfrm>
                  <a:off x="10934387" y="2732802"/>
                  <a:ext cx="36000" cy="36000"/>
                </a:xfrm>
                <a:prstGeom prst="ellipse">
                  <a:avLst/>
                </a:prstGeom>
                <a:noFill/>
                <a:ln w="1270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629" name="Google Shape;629;p7"/>
                <p:cNvSpPr/>
                <p:nvPr/>
              </p:nvSpPr>
              <p:spPr>
                <a:xfrm>
                  <a:off x="10907623" y="2853140"/>
                  <a:ext cx="36000" cy="36000"/>
                </a:xfrm>
                <a:prstGeom prst="ellipse">
                  <a:avLst/>
                </a:prstGeom>
                <a:noFill/>
                <a:ln w="1270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630" name="Google Shape;630;p7"/>
                <p:cNvSpPr/>
                <p:nvPr/>
              </p:nvSpPr>
              <p:spPr>
                <a:xfrm>
                  <a:off x="10753642" y="2989112"/>
                  <a:ext cx="36000" cy="36000"/>
                </a:xfrm>
                <a:prstGeom prst="ellipse">
                  <a:avLst/>
                </a:prstGeom>
                <a:noFill/>
                <a:ln w="1270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  <p:grpSp>
            <p:nvGrpSpPr>
              <p:cNvPr id="631" name="Google Shape;631;p7"/>
              <p:cNvGrpSpPr/>
              <p:nvPr/>
            </p:nvGrpSpPr>
            <p:grpSpPr>
              <a:xfrm rot="-8205026">
                <a:off x="8769922" y="2204071"/>
                <a:ext cx="1272246" cy="484387"/>
                <a:chOff x="9698182" y="2541598"/>
                <a:chExt cx="1272205" cy="484371"/>
              </a:xfrm>
            </p:grpSpPr>
            <p:sp>
              <p:nvSpPr>
                <p:cNvPr id="632" name="Google Shape;632;p7"/>
                <p:cNvSpPr/>
                <p:nvPr/>
              </p:nvSpPr>
              <p:spPr>
                <a:xfrm>
                  <a:off x="9698182" y="2715953"/>
                  <a:ext cx="977508" cy="4563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65382" h="231057" extrusionOk="0">
                      <a:moveTo>
                        <a:pt x="0" y="166402"/>
                      </a:moveTo>
                      <a:cubicBezTo>
                        <a:pt x="182418" y="85584"/>
                        <a:pt x="364836" y="4766"/>
                        <a:pt x="535709" y="148"/>
                      </a:cubicBezTo>
                      <a:cubicBezTo>
                        <a:pt x="706582" y="-4470"/>
                        <a:pt x="903624" y="100208"/>
                        <a:pt x="1025236" y="138693"/>
                      </a:cubicBezTo>
                      <a:cubicBezTo>
                        <a:pt x="1146848" y="177178"/>
                        <a:pt x="1206115" y="204117"/>
                        <a:pt x="1265382" y="231057"/>
                      </a:cubicBezTo>
                    </a:path>
                  </a:pathLst>
                </a:custGeom>
                <a:noFill/>
                <a:ln w="1905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633" name="Google Shape;633;p7"/>
                <p:cNvSpPr/>
                <p:nvPr/>
              </p:nvSpPr>
              <p:spPr>
                <a:xfrm rot="-2932711">
                  <a:off x="10640043" y="2633334"/>
                  <a:ext cx="264560" cy="4586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65382" h="231057" extrusionOk="0">
                      <a:moveTo>
                        <a:pt x="0" y="166402"/>
                      </a:moveTo>
                      <a:cubicBezTo>
                        <a:pt x="182418" y="85584"/>
                        <a:pt x="364836" y="4766"/>
                        <a:pt x="535709" y="148"/>
                      </a:cubicBezTo>
                      <a:cubicBezTo>
                        <a:pt x="706582" y="-4470"/>
                        <a:pt x="903624" y="100208"/>
                        <a:pt x="1025236" y="138693"/>
                      </a:cubicBezTo>
                      <a:cubicBezTo>
                        <a:pt x="1146848" y="177178"/>
                        <a:pt x="1206115" y="204117"/>
                        <a:pt x="1265382" y="231057"/>
                      </a:cubicBezTo>
                    </a:path>
                  </a:pathLst>
                </a:custGeom>
                <a:noFill/>
                <a:ln w="1905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634" name="Google Shape;634;p7"/>
                <p:cNvSpPr/>
                <p:nvPr/>
              </p:nvSpPr>
              <p:spPr>
                <a:xfrm rot="-6493026">
                  <a:off x="10581832" y="2870959"/>
                  <a:ext cx="263100" cy="4566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65382" h="231057" extrusionOk="0">
                      <a:moveTo>
                        <a:pt x="0" y="166402"/>
                      </a:moveTo>
                      <a:cubicBezTo>
                        <a:pt x="182418" y="85584"/>
                        <a:pt x="364836" y="4766"/>
                        <a:pt x="535709" y="148"/>
                      </a:cubicBezTo>
                      <a:cubicBezTo>
                        <a:pt x="706582" y="-4470"/>
                        <a:pt x="903624" y="100208"/>
                        <a:pt x="1025236" y="138693"/>
                      </a:cubicBezTo>
                      <a:cubicBezTo>
                        <a:pt x="1146848" y="177178"/>
                        <a:pt x="1206115" y="204117"/>
                        <a:pt x="1265382" y="231057"/>
                      </a:cubicBezTo>
                    </a:path>
                  </a:pathLst>
                </a:custGeom>
                <a:noFill/>
                <a:ln w="1905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635" name="Google Shape;635;p7"/>
                <p:cNvSpPr/>
                <p:nvPr/>
              </p:nvSpPr>
              <p:spPr>
                <a:xfrm rot="-330329">
                  <a:off x="10678936" y="2710935"/>
                  <a:ext cx="263784" cy="4586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65382" h="231057" extrusionOk="0">
                      <a:moveTo>
                        <a:pt x="0" y="166402"/>
                      </a:moveTo>
                      <a:cubicBezTo>
                        <a:pt x="182418" y="85584"/>
                        <a:pt x="364836" y="4766"/>
                        <a:pt x="535709" y="148"/>
                      </a:cubicBezTo>
                      <a:cubicBezTo>
                        <a:pt x="706582" y="-4470"/>
                        <a:pt x="903624" y="100208"/>
                        <a:pt x="1025236" y="138693"/>
                      </a:cubicBezTo>
                      <a:cubicBezTo>
                        <a:pt x="1146848" y="177178"/>
                        <a:pt x="1206115" y="204117"/>
                        <a:pt x="1265382" y="231057"/>
                      </a:cubicBezTo>
                    </a:path>
                  </a:pathLst>
                </a:custGeom>
                <a:noFill/>
                <a:ln w="1905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636" name="Google Shape;636;p7"/>
                <p:cNvSpPr/>
                <p:nvPr/>
              </p:nvSpPr>
              <p:spPr>
                <a:xfrm rot="-9837603">
                  <a:off x="10684705" y="2817257"/>
                  <a:ext cx="263328" cy="4570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65382" h="231057" extrusionOk="0">
                      <a:moveTo>
                        <a:pt x="0" y="166402"/>
                      </a:moveTo>
                      <a:cubicBezTo>
                        <a:pt x="182418" y="85584"/>
                        <a:pt x="364836" y="4766"/>
                        <a:pt x="535709" y="148"/>
                      </a:cubicBezTo>
                      <a:cubicBezTo>
                        <a:pt x="706582" y="-4470"/>
                        <a:pt x="903624" y="100208"/>
                        <a:pt x="1025236" y="138693"/>
                      </a:cubicBezTo>
                      <a:cubicBezTo>
                        <a:pt x="1146848" y="177178"/>
                        <a:pt x="1206115" y="204117"/>
                        <a:pt x="1265382" y="231057"/>
                      </a:cubicBezTo>
                    </a:path>
                  </a:pathLst>
                </a:custGeom>
                <a:noFill/>
                <a:ln w="1905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637" name="Google Shape;637;p7"/>
                <p:cNvSpPr/>
                <p:nvPr/>
              </p:nvSpPr>
              <p:spPr>
                <a:xfrm>
                  <a:off x="10839285" y="2560785"/>
                  <a:ext cx="36000" cy="36000"/>
                </a:xfrm>
                <a:prstGeom prst="ellipse">
                  <a:avLst/>
                </a:prstGeom>
                <a:noFill/>
                <a:ln w="1270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638" name="Google Shape;638;p7"/>
                <p:cNvSpPr/>
                <p:nvPr/>
              </p:nvSpPr>
              <p:spPr>
                <a:xfrm>
                  <a:off x="10934387" y="2732802"/>
                  <a:ext cx="36000" cy="36000"/>
                </a:xfrm>
                <a:prstGeom prst="ellipse">
                  <a:avLst/>
                </a:prstGeom>
                <a:noFill/>
                <a:ln w="1270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639" name="Google Shape;639;p7"/>
                <p:cNvSpPr/>
                <p:nvPr/>
              </p:nvSpPr>
              <p:spPr>
                <a:xfrm>
                  <a:off x="10907623" y="2853140"/>
                  <a:ext cx="36000" cy="36000"/>
                </a:xfrm>
                <a:prstGeom prst="ellipse">
                  <a:avLst/>
                </a:prstGeom>
                <a:noFill/>
                <a:ln w="1270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640" name="Google Shape;640;p7"/>
                <p:cNvSpPr/>
                <p:nvPr/>
              </p:nvSpPr>
              <p:spPr>
                <a:xfrm>
                  <a:off x="10753642" y="2989112"/>
                  <a:ext cx="36000" cy="36000"/>
                </a:xfrm>
                <a:prstGeom prst="ellipse">
                  <a:avLst/>
                </a:prstGeom>
                <a:noFill/>
                <a:ln w="1270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  <p:grpSp>
            <p:nvGrpSpPr>
              <p:cNvPr id="641" name="Google Shape;641;p7"/>
              <p:cNvGrpSpPr/>
              <p:nvPr/>
            </p:nvGrpSpPr>
            <p:grpSpPr>
              <a:xfrm rot="-10643534">
                <a:off x="8604648" y="2609268"/>
                <a:ext cx="1272250" cy="484388"/>
                <a:chOff x="9698182" y="2541598"/>
                <a:chExt cx="1272205" cy="484371"/>
              </a:xfrm>
            </p:grpSpPr>
            <p:sp>
              <p:nvSpPr>
                <p:cNvPr id="642" name="Google Shape;642;p7"/>
                <p:cNvSpPr/>
                <p:nvPr/>
              </p:nvSpPr>
              <p:spPr>
                <a:xfrm>
                  <a:off x="9698182" y="2715953"/>
                  <a:ext cx="977508" cy="4563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65382" h="231057" extrusionOk="0">
                      <a:moveTo>
                        <a:pt x="0" y="166402"/>
                      </a:moveTo>
                      <a:cubicBezTo>
                        <a:pt x="182418" y="85584"/>
                        <a:pt x="364836" y="4766"/>
                        <a:pt x="535709" y="148"/>
                      </a:cubicBezTo>
                      <a:cubicBezTo>
                        <a:pt x="706582" y="-4470"/>
                        <a:pt x="903624" y="100208"/>
                        <a:pt x="1025236" y="138693"/>
                      </a:cubicBezTo>
                      <a:cubicBezTo>
                        <a:pt x="1146848" y="177178"/>
                        <a:pt x="1206115" y="204117"/>
                        <a:pt x="1265382" y="231057"/>
                      </a:cubicBezTo>
                    </a:path>
                  </a:pathLst>
                </a:custGeom>
                <a:noFill/>
                <a:ln w="1905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643" name="Google Shape;643;p7"/>
                <p:cNvSpPr/>
                <p:nvPr/>
              </p:nvSpPr>
              <p:spPr>
                <a:xfrm rot="-2932711">
                  <a:off x="10640043" y="2633334"/>
                  <a:ext cx="264560" cy="4586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65382" h="231057" extrusionOk="0">
                      <a:moveTo>
                        <a:pt x="0" y="166402"/>
                      </a:moveTo>
                      <a:cubicBezTo>
                        <a:pt x="182418" y="85584"/>
                        <a:pt x="364836" y="4766"/>
                        <a:pt x="535709" y="148"/>
                      </a:cubicBezTo>
                      <a:cubicBezTo>
                        <a:pt x="706582" y="-4470"/>
                        <a:pt x="903624" y="100208"/>
                        <a:pt x="1025236" y="138693"/>
                      </a:cubicBezTo>
                      <a:cubicBezTo>
                        <a:pt x="1146848" y="177178"/>
                        <a:pt x="1206115" y="204117"/>
                        <a:pt x="1265382" y="231057"/>
                      </a:cubicBezTo>
                    </a:path>
                  </a:pathLst>
                </a:custGeom>
                <a:noFill/>
                <a:ln w="1905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644" name="Google Shape;644;p7"/>
                <p:cNvSpPr/>
                <p:nvPr/>
              </p:nvSpPr>
              <p:spPr>
                <a:xfrm rot="-6493026">
                  <a:off x="10581832" y="2870959"/>
                  <a:ext cx="263100" cy="4566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65382" h="231057" extrusionOk="0">
                      <a:moveTo>
                        <a:pt x="0" y="166402"/>
                      </a:moveTo>
                      <a:cubicBezTo>
                        <a:pt x="182418" y="85584"/>
                        <a:pt x="364836" y="4766"/>
                        <a:pt x="535709" y="148"/>
                      </a:cubicBezTo>
                      <a:cubicBezTo>
                        <a:pt x="706582" y="-4470"/>
                        <a:pt x="903624" y="100208"/>
                        <a:pt x="1025236" y="138693"/>
                      </a:cubicBezTo>
                      <a:cubicBezTo>
                        <a:pt x="1146848" y="177178"/>
                        <a:pt x="1206115" y="204117"/>
                        <a:pt x="1265382" y="231057"/>
                      </a:cubicBezTo>
                    </a:path>
                  </a:pathLst>
                </a:custGeom>
                <a:noFill/>
                <a:ln w="1905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645" name="Google Shape;645;p7"/>
                <p:cNvSpPr/>
                <p:nvPr/>
              </p:nvSpPr>
              <p:spPr>
                <a:xfrm rot="-330329">
                  <a:off x="10678936" y="2710935"/>
                  <a:ext cx="263784" cy="4586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65382" h="231057" extrusionOk="0">
                      <a:moveTo>
                        <a:pt x="0" y="166402"/>
                      </a:moveTo>
                      <a:cubicBezTo>
                        <a:pt x="182418" y="85584"/>
                        <a:pt x="364836" y="4766"/>
                        <a:pt x="535709" y="148"/>
                      </a:cubicBezTo>
                      <a:cubicBezTo>
                        <a:pt x="706582" y="-4470"/>
                        <a:pt x="903624" y="100208"/>
                        <a:pt x="1025236" y="138693"/>
                      </a:cubicBezTo>
                      <a:cubicBezTo>
                        <a:pt x="1146848" y="177178"/>
                        <a:pt x="1206115" y="204117"/>
                        <a:pt x="1265382" y="231057"/>
                      </a:cubicBezTo>
                    </a:path>
                  </a:pathLst>
                </a:custGeom>
                <a:noFill/>
                <a:ln w="1905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646" name="Google Shape;646;p7"/>
                <p:cNvSpPr/>
                <p:nvPr/>
              </p:nvSpPr>
              <p:spPr>
                <a:xfrm rot="-9837603">
                  <a:off x="10684705" y="2817257"/>
                  <a:ext cx="263328" cy="4570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65382" h="231057" extrusionOk="0">
                      <a:moveTo>
                        <a:pt x="0" y="166402"/>
                      </a:moveTo>
                      <a:cubicBezTo>
                        <a:pt x="182418" y="85584"/>
                        <a:pt x="364836" y="4766"/>
                        <a:pt x="535709" y="148"/>
                      </a:cubicBezTo>
                      <a:cubicBezTo>
                        <a:pt x="706582" y="-4470"/>
                        <a:pt x="903624" y="100208"/>
                        <a:pt x="1025236" y="138693"/>
                      </a:cubicBezTo>
                      <a:cubicBezTo>
                        <a:pt x="1146848" y="177178"/>
                        <a:pt x="1206115" y="204117"/>
                        <a:pt x="1265382" y="231057"/>
                      </a:cubicBezTo>
                    </a:path>
                  </a:pathLst>
                </a:custGeom>
                <a:noFill/>
                <a:ln w="1905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647" name="Google Shape;647;p7"/>
                <p:cNvSpPr/>
                <p:nvPr/>
              </p:nvSpPr>
              <p:spPr>
                <a:xfrm>
                  <a:off x="10839285" y="2560785"/>
                  <a:ext cx="36000" cy="36000"/>
                </a:xfrm>
                <a:prstGeom prst="ellipse">
                  <a:avLst/>
                </a:prstGeom>
                <a:noFill/>
                <a:ln w="1270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648" name="Google Shape;648;p7"/>
                <p:cNvSpPr/>
                <p:nvPr/>
              </p:nvSpPr>
              <p:spPr>
                <a:xfrm>
                  <a:off x="10934387" y="2732802"/>
                  <a:ext cx="36000" cy="36000"/>
                </a:xfrm>
                <a:prstGeom prst="ellipse">
                  <a:avLst/>
                </a:prstGeom>
                <a:noFill/>
                <a:ln w="1270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649" name="Google Shape;649;p7"/>
                <p:cNvSpPr/>
                <p:nvPr/>
              </p:nvSpPr>
              <p:spPr>
                <a:xfrm>
                  <a:off x="10907623" y="2853140"/>
                  <a:ext cx="36000" cy="36000"/>
                </a:xfrm>
                <a:prstGeom prst="ellipse">
                  <a:avLst/>
                </a:prstGeom>
                <a:noFill/>
                <a:ln w="1270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650" name="Google Shape;650;p7"/>
                <p:cNvSpPr/>
                <p:nvPr/>
              </p:nvSpPr>
              <p:spPr>
                <a:xfrm>
                  <a:off x="10753642" y="2989112"/>
                  <a:ext cx="36000" cy="36000"/>
                </a:xfrm>
                <a:prstGeom prst="ellipse">
                  <a:avLst/>
                </a:prstGeom>
                <a:noFill/>
                <a:ln w="1270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  <p:grpSp>
            <p:nvGrpSpPr>
              <p:cNvPr id="651" name="Google Shape;651;p7"/>
              <p:cNvGrpSpPr/>
              <p:nvPr/>
            </p:nvGrpSpPr>
            <p:grpSpPr>
              <a:xfrm rot="7867437">
                <a:off x="8770777" y="3127429"/>
                <a:ext cx="1272224" cy="484378"/>
                <a:chOff x="9698182" y="2541598"/>
                <a:chExt cx="1272205" cy="484371"/>
              </a:xfrm>
            </p:grpSpPr>
            <p:sp>
              <p:nvSpPr>
                <p:cNvPr id="652" name="Google Shape;652;p7"/>
                <p:cNvSpPr/>
                <p:nvPr/>
              </p:nvSpPr>
              <p:spPr>
                <a:xfrm>
                  <a:off x="9698182" y="2715953"/>
                  <a:ext cx="977508" cy="4563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65382" h="231057" extrusionOk="0">
                      <a:moveTo>
                        <a:pt x="0" y="166402"/>
                      </a:moveTo>
                      <a:cubicBezTo>
                        <a:pt x="182418" y="85584"/>
                        <a:pt x="364836" y="4766"/>
                        <a:pt x="535709" y="148"/>
                      </a:cubicBezTo>
                      <a:cubicBezTo>
                        <a:pt x="706582" y="-4470"/>
                        <a:pt x="903624" y="100208"/>
                        <a:pt x="1025236" y="138693"/>
                      </a:cubicBezTo>
                      <a:cubicBezTo>
                        <a:pt x="1146848" y="177178"/>
                        <a:pt x="1206115" y="204117"/>
                        <a:pt x="1265382" y="231057"/>
                      </a:cubicBezTo>
                    </a:path>
                  </a:pathLst>
                </a:custGeom>
                <a:noFill/>
                <a:ln w="1905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653" name="Google Shape;653;p7"/>
                <p:cNvSpPr/>
                <p:nvPr/>
              </p:nvSpPr>
              <p:spPr>
                <a:xfrm rot="-2932711">
                  <a:off x="10640043" y="2633334"/>
                  <a:ext cx="264560" cy="4586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65382" h="231057" extrusionOk="0">
                      <a:moveTo>
                        <a:pt x="0" y="166402"/>
                      </a:moveTo>
                      <a:cubicBezTo>
                        <a:pt x="182418" y="85584"/>
                        <a:pt x="364836" y="4766"/>
                        <a:pt x="535709" y="148"/>
                      </a:cubicBezTo>
                      <a:cubicBezTo>
                        <a:pt x="706582" y="-4470"/>
                        <a:pt x="903624" y="100208"/>
                        <a:pt x="1025236" y="138693"/>
                      </a:cubicBezTo>
                      <a:cubicBezTo>
                        <a:pt x="1146848" y="177178"/>
                        <a:pt x="1206115" y="204117"/>
                        <a:pt x="1265382" y="231057"/>
                      </a:cubicBezTo>
                    </a:path>
                  </a:pathLst>
                </a:custGeom>
                <a:noFill/>
                <a:ln w="1905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654" name="Google Shape;654;p7"/>
                <p:cNvSpPr/>
                <p:nvPr/>
              </p:nvSpPr>
              <p:spPr>
                <a:xfrm rot="-6493026">
                  <a:off x="10581832" y="2870959"/>
                  <a:ext cx="263100" cy="4566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65382" h="231057" extrusionOk="0">
                      <a:moveTo>
                        <a:pt x="0" y="166402"/>
                      </a:moveTo>
                      <a:cubicBezTo>
                        <a:pt x="182418" y="85584"/>
                        <a:pt x="364836" y="4766"/>
                        <a:pt x="535709" y="148"/>
                      </a:cubicBezTo>
                      <a:cubicBezTo>
                        <a:pt x="706582" y="-4470"/>
                        <a:pt x="903624" y="100208"/>
                        <a:pt x="1025236" y="138693"/>
                      </a:cubicBezTo>
                      <a:cubicBezTo>
                        <a:pt x="1146848" y="177178"/>
                        <a:pt x="1206115" y="204117"/>
                        <a:pt x="1265382" y="231057"/>
                      </a:cubicBezTo>
                    </a:path>
                  </a:pathLst>
                </a:custGeom>
                <a:noFill/>
                <a:ln w="1905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655" name="Google Shape;655;p7"/>
                <p:cNvSpPr/>
                <p:nvPr/>
              </p:nvSpPr>
              <p:spPr>
                <a:xfrm rot="-330329">
                  <a:off x="10678936" y="2710935"/>
                  <a:ext cx="263784" cy="4586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65382" h="231057" extrusionOk="0">
                      <a:moveTo>
                        <a:pt x="0" y="166402"/>
                      </a:moveTo>
                      <a:cubicBezTo>
                        <a:pt x="182418" y="85584"/>
                        <a:pt x="364836" y="4766"/>
                        <a:pt x="535709" y="148"/>
                      </a:cubicBezTo>
                      <a:cubicBezTo>
                        <a:pt x="706582" y="-4470"/>
                        <a:pt x="903624" y="100208"/>
                        <a:pt x="1025236" y="138693"/>
                      </a:cubicBezTo>
                      <a:cubicBezTo>
                        <a:pt x="1146848" y="177178"/>
                        <a:pt x="1206115" y="204117"/>
                        <a:pt x="1265382" y="231057"/>
                      </a:cubicBezTo>
                    </a:path>
                  </a:pathLst>
                </a:custGeom>
                <a:noFill/>
                <a:ln w="1905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656" name="Google Shape;656;p7"/>
                <p:cNvSpPr/>
                <p:nvPr/>
              </p:nvSpPr>
              <p:spPr>
                <a:xfrm rot="-9837603">
                  <a:off x="10684705" y="2817257"/>
                  <a:ext cx="263328" cy="4570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65382" h="231057" extrusionOk="0">
                      <a:moveTo>
                        <a:pt x="0" y="166402"/>
                      </a:moveTo>
                      <a:cubicBezTo>
                        <a:pt x="182418" y="85584"/>
                        <a:pt x="364836" y="4766"/>
                        <a:pt x="535709" y="148"/>
                      </a:cubicBezTo>
                      <a:cubicBezTo>
                        <a:pt x="706582" y="-4470"/>
                        <a:pt x="903624" y="100208"/>
                        <a:pt x="1025236" y="138693"/>
                      </a:cubicBezTo>
                      <a:cubicBezTo>
                        <a:pt x="1146848" y="177178"/>
                        <a:pt x="1206115" y="204117"/>
                        <a:pt x="1265382" y="231057"/>
                      </a:cubicBezTo>
                    </a:path>
                  </a:pathLst>
                </a:custGeom>
                <a:noFill/>
                <a:ln w="1905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657" name="Google Shape;657;p7"/>
                <p:cNvSpPr/>
                <p:nvPr/>
              </p:nvSpPr>
              <p:spPr>
                <a:xfrm>
                  <a:off x="10839285" y="2560785"/>
                  <a:ext cx="36000" cy="36000"/>
                </a:xfrm>
                <a:prstGeom prst="ellipse">
                  <a:avLst/>
                </a:prstGeom>
                <a:noFill/>
                <a:ln w="1270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658" name="Google Shape;658;p7"/>
                <p:cNvSpPr/>
                <p:nvPr/>
              </p:nvSpPr>
              <p:spPr>
                <a:xfrm>
                  <a:off x="10934387" y="2732802"/>
                  <a:ext cx="36000" cy="36000"/>
                </a:xfrm>
                <a:prstGeom prst="ellipse">
                  <a:avLst/>
                </a:prstGeom>
                <a:noFill/>
                <a:ln w="1270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659" name="Google Shape;659;p7"/>
                <p:cNvSpPr/>
                <p:nvPr/>
              </p:nvSpPr>
              <p:spPr>
                <a:xfrm>
                  <a:off x="10907623" y="2853140"/>
                  <a:ext cx="36000" cy="36000"/>
                </a:xfrm>
                <a:prstGeom prst="ellipse">
                  <a:avLst/>
                </a:prstGeom>
                <a:noFill/>
                <a:ln w="1270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660" name="Google Shape;660;p7"/>
                <p:cNvSpPr/>
                <p:nvPr/>
              </p:nvSpPr>
              <p:spPr>
                <a:xfrm>
                  <a:off x="10753642" y="2989112"/>
                  <a:ext cx="36000" cy="36000"/>
                </a:xfrm>
                <a:prstGeom prst="ellipse">
                  <a:avLst/>
                </a:prstGeom>
                <a:noFill/>
                <a:ln w="1270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  <p:grpSp>
            <p:nvGrpSpPr>
              <p:cNvPr id="661" name="Google Shape;661;p7"/>
              <p:cNvGrpSpPr/>
              <p:nvPr/>
            </p:nvGrpSpPr>
            <p:grpSpPr>
              <a:xfrm rot="5400000">
                <a:off x="9168083" y="3276297"/>
                <a:ext cx="1272205" cy="484371"/>
                <a:chOff x="9698182" y="2541598"/>
                <a:chExt cx="1272205" cy="484371"/>
              </a:xfrm>
            </p:grpSpPr>
            <p:sp>
              <p:nvSpPr>
                <p:cNvPr id="662" name="Google Shape;662;p7"/>
                <p:cNvSpPr/>
                <p:nvPr/>
              </p:nvSpPr>
              <p:spPr>
                <a:xfrm>
                  <a:off x="9698182" y="2715953"/>
                  <a:ext cx="977508" cy="4563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65382" h="231057" extrusionOk="0">
                      <a:moveTo>
                        <a:pt x="0" y="166402"/>
                      </a:moveTo>
                      <a:cubicBezTo>
                        <a:pt x="182418" y="85584"/>
                        <a:pt x="364836" y="4766"/>
                        <a:pt x="535709" y="148"/>
                      </a:cubicBezTo>
                      <a:cubicBezTo>
                        <a:pt x="706582" y="-4470"/>
                        <a:pt x="903624" y="100208"/>
                        <a:pt x="1025236" y="138693"/>
                      </a:cubicBezTo>
                      <a:cubicBezTo>
                        <a:pt x="1146848" y="177178"/>
                        <a:pt x="1206115" y="204117"/>
                        <a:pt x="1265382" y="231057"/>
                      </a:cubicBezTo>
                    </a:path>
                  </a:pathLst>
                </a:custGeom>
                <a:noFill/>
                <a:ln w="1905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663" name="Google Shape;663;p7"/>
                <p:cNvSpPr/>
                <p:nvPr/>
              </p:nvSpPr>
              <p:spPr>
                <a:xfrm rot="-2932711">
                  <a:off x="10640043" y="2633334"/>
                  <a:ext cx="264560" cy="4586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65382" h="231057" extrusionOk="0">
                      <a:moveTo>
                        <a:pt x="0" y="166402"/>
                      </a:moveTo>
                      <a:cubicBezTo>
                        <a:pt x="182418" y="85584"/>
                        <a:pt x="364836" y="4766"/>
                        <a:pt x="535709" y="148"/>
                      </a:cubicBezTo>
                      <a:cubicBezTo>
                        <a:pt x="706582" y="-4470"/>
                        <a:pt x="903624" y="100208"/>
                        <a:pt x="1025236" y="138693"/>
                      </a:cubicBezTo>
                      <a:cubicBezTo>
                        <a:pt x="1146848" y="177178"/>
                        <a:pt x="1206115" y="204117"/>
                        <a:pt x="1265382" y="231057"/>
                      </a:cubicBezTo>
                    </a:path>
                  </a:pathLst>
                </a:custGeom>
                <a:noFill/>
                <a:ln w="1905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664" name="Google Shape;664;p7"/>
                <p:cNvSpPr/>
                <p:nvPr/>
              </p:nvSpPr>
              <p:spPr>
                <a:xfrm rot="-6493026">
                  <a:off x="10581832" y="2870959"/>
                  <a:ext cx="263100" cy="4566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65382" h="231057" extrusionOk="0">
                      <a:moveTo>
                        <a:pt x="0" y="166402"/>
                      </a:moveTo>
                      <a:cubicBezTo>
                        <a:pt x="182418" y="85584"/>
                        <a:pt x="364836" y="4766"/>
                        <a:pt x="535709" y="148"/>
                      </a:cubicBezTo>
                      <a:cubicBezTo>
                        <a:pt x="706582" y="-4470"/>
                        <a:pt x="903624" y="100208"/>
                        <a:pt x="1025236" y="138693"/>
                      </a:cubicBezTo>
                      <a:cubicBezTo>
                        <a:pt x="1146848" y="177178"/>
                        <a:pt x="1206115" y="204117"/>
                        <a:pt x="1265382" y="231057"/>
                      </a:cubicBezTo>
                    </a:path>
                  </a:pathLst>
                </a:custGeom>
                <a:noFill/>
                <a:ln w="1905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665" name="Google Shape;665;p7"/>
                <p:cNvSpPr/>
                <p:nvPr/>
              </p:nvSpPr>
              <p:spPr>
                <a:xfrm rot="-330329">
                  <a:off x="10678936" y="2710935"/>
                  <a:ext cx="263784" cy="4586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65382" h="231057" extrusionOk="0">
                      <a:moveTo>
                        <a:pt x="0" y="166402"/>
                      </a:moveTo>
                      <a:cubicBezTo>
                        <a:pt x="182418" y="85584"/>
                        <a:pt x="364836" y="4766"/>
                        <a:pt x="535709" y="148"/>
                      </a:cubicBezTo>
                      <a:cubicBezTo>
                        <a:pt x="706582" y="-4470"/>
                        <a:pt x="903624" y="100208"/>
                        <a:pt x="1025236" y="138693"/>
                      </a:cubicBezTo>
                      <a:cubicBezTo>
                        <a:pt x="1146848" y="177178"/>
                        <a:pt x="1206115" y="204117"/>
                        <a:pt x="1265382" y="231057"/>
                      </a:cubicBezTo>
                    </a:path>
                  </a:pathLst>
                </a:custGeom>
                <a:noFill/>
                <a:ln w="1905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666" name="Google Shape;666;p7"/>
                <p:cNvSpPr/>
                <p:nvPr/>
              </p:nvSpPr>
              <p:spPr>
                <a:xfrm rot="-9837603">
                  <a:off x="10684705" y="2817257"/>
                  <a:ext cx="263328" cy="4570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65382" h="231057" extrusionOk="0">
                      <a:moveTo>
                        <a:pt x="0" y="166402"/>
                      </a:moveTo>
                      <a:cubicBezTo>
                        <a:pt x="182418" y="85584"/>
                        <a:pt x="364836" y="4766"/>
                        <a:pt x="535709" y="148"/>
                      </a:cubicBezTo>
                      <a:cubicBezTo>
                        <a:pt x="706582" y="-4470"/>
                        <a:pt x="903624" y="100208"/>
                        <a:pt x="1025236" y="138693"/>
                      </a:cubicBezTo>
                      <a:cubicBezTo>
                        <a:pt x="1146848" y="177178"/>
                        <a:pt x="1206115" y="204117"/>
                        <a:pt x="1265382" y="231057"/>
                      </a:cubicBezTo>
                    </a:path>
                  </a:pathLst>
                </a:custGeom>
                <a:noFill/>
                <a:ln w="1905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667" name="Google Shape;667;p7"/>
                <p:cNvSpPr/>
                <p:nvPr/>
              </p:nvSpPr>
              <p:spPr>
                <a:xfrm>
                  <a:off x="10839285" y="2560785"/>
                  <a:ext cx="36000" cy="36000"/>
                </a:xfrm>
                <a:prstGeom prst="ellipse">
                  <a:avLst/>
                </a:prstGeom>
                <a:noFill/>
                <a:ln w="1270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668" name="Google Shape;668;p7"/>
                <p:cNvSpPr/>
                <p:nvPr/>
              </p:nvSpPr>
              <p:spPr>
                <a:xfrm>
                  <a:off x="10934387" y="2732802"/>
                  <a:ext cx="36000" cy="36000"/>
                </a:xfrm>
                <a:prstGeom prst="ellipse">
                  <a:avLst/>
                </a:prstGeom>
                <a:noFill/>
                <a:ln w="1270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669" name="Google Shape;669;p7"/>
                <p:cNvSpPr/>
                <p:nvPr/>
              </p:nvSpPr>
              <p:spPr>
                <a:xfrm>
                  <a:off x="10907623" y="2853140"/>
                  <a:ext cx="36000" cy="36000"/>
                </a:xfrm>
                <a:prstGeom prst="ellipse">
                  <a:avLst/>
                </a:prstGeom>
                <a:noFill/>
                <a:ln w="1270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670" name="Google Shape;670;p7"/>
                <p:cNvSpPr/>
                <p:nvPr/>
              </p:nvSpPr>
              <p:spPr>
                <a:xfrm>
                  <a:off x="10753642" y="2989112"/>
                  <a:ext cx="36000" cy="36000"/>
                </a:xfrm>
                <a:prstGeom prst="ellipse">
                  <a:avLst/>
                </a:prstGeom>
                <a:noFill/>
                <a:ln w="1270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  <p:grpSp>
            <p:nvGrpSpPr>
              <p:cNvPr id="671" name="Google Shape;671;p7"/>
              <p:cNvGrpSpPr/>
              <p:nvPr/>
            </p:nvGrpSpPr>
            <p:grpSpPr>
              <a:xfrm rot="2418925">
                <a:off x="9715462" y="3111786"/>
                <a:ext cx="1272214" cy="484374"/>
                <a:chOff x="9698182" y="2541598"/>
                <a:chExt cx="1272205" cy="484371"/>
              </a:xfrm>
            </p:grpSpPr>
            <p:sp>
              <p:nvSpPr>
                <p:cNvPr id="672" name="Google Shape;672;p7"/>
                <p:cNvSpPr/>
                <p:nvPr/>
              </p:nvSpPr>
              <p:spPr>
                <a:xfrm>
                  <a:off x="9698182" y="2715953"/>
                  <a:ext cx="977508" cy="4563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65382" h="231057" extrusionOk="0">
                      <a:moveTo>
                        <a:pt x="0" y="166402"/>
                      </a:moveTo>
                      <a:cubicBezTo>
                        <a:pt x="182418" y="85584"/>
                        <a:pt x="364836" y="4766"/>
                        <a:pt x="535709" y="148"/>
                      </a:cubicBezTo>
                      <a:cubicBezTo>
                        <a:pt x="706582" y="-4470"/>
                        <a:pt x="903624" y="100208"/>
                        <a:pt x="1025236" y="138693"/>
                      </a:cubicBezTo>
                      <a:cubicBezTo>
                        <a:pt x="1146848" y="177178"/>
                        <a:pt x="1206115" y="204117"/>
                        <a:pt x="1265382" y="231057"/>
                      </a:cubicBezTo>
                    </a:path>
                  </a:pathLst>
                </a:custGeom>
                <a:noFill/>
                <a:ln w="1905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673" name="Google Shape;673;p7"/>
                <p:cNvSpPr/>
                <p:nvPr/>
              </p:nvSpPr>
              <p:spPr>
                <a:xfrm rot="-2932711">
                  <a:off x="10640043" y="2633334"/>
                  <a:ext cx="264560" cy="4586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65382" h="231057" extrusionOk="0">
                      <a:moveTo>
                        <a:pt x="0" y="166402"/>
                      </a:moveTo>
                      <a:cubicBezTo>
                        <a:pt x="182418" y="85584"/>
                        <a:pt x="364836" y="4766"/>
                        <a:pt x="535709" y="148"/>
                      </a:cubicBezTo>
                      <a:cubicBezTo>
                        <a:pt x="706582" y="-4470"/>
                        <a:pt x="903624" y="100208"/>
                        <a:pt x="1025236" y="138693"/>
                      </a:cubicBezTo>
                      <a:cubicBezTo>
                        <a:pt x="1146848" y="177178"/>
                        <a:pt x="1206115" y="204117"/>
                        <a:pt x="1265382" y="231057"/>
                      </a:cubicBezTo>
                    </a:path>
                  </a:pathLst>
                </a:custGeom>
                <a:noFill/>
                <a:ln w="1905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674" name="Google Shape;674;p7"/>
                <p:cNvSpPr/>
                <p:nvPr/>
              </p:nvSpPr>
              <p:spPr>
                <a:xfrm rot="-6493026">
                  <a:off x="10581832" y="2870959"/>
                  <a:ext cx="263100" cy="4566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65382" h="231057" extrusionOk="0">
                      <a:moveTo>
                        <a:pt x="0" y="166402"/>
                      </a:moveTo>
                      <a:cubicBezTo>
                        <a:pt x="182418" y="85584"/>
                        <a:pt x="364836" y="4766"/>
                        <a:pt x="535709" y="148"/>
                      </a:cubicBezTo>
                      <a:cubicBezTo>
                        <a:pt x="706582" y="-4470"/>
                        <a:pt x="903624" y="100208"/>
                        <a:pt x="1025236" y="138693"/>
                      </a:cubicBezTo>
                      <a:cubicBezTo>
                        <a:pt x="1146848" y="177178"/>
                        <a:pt x="1206115" y="204117"/>
                        <a:pt x="1265382" y="231057"/>
                      </a:cubicBezTo>
                    </a:path>
                  </a:pathLst>
                </a:custGeom>
                <a:noFill/>
                <a:ln w="1905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675" name="Google Shape;675;p7"/>
                <p:cNvSpPr/>
                <p:nvPr/>
              </p:nvSpPr>
              <p:spPr>
                <a:xfrm rot="-330329">
                  <a:off x="10678936" y="2710935"/>
                  <a:ext cx="263784" cy="4586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65382" h="231057" extrusionOk="0">
                      <a:moveTo>
                        <a:pt x="0" y="166402"/>
                      </a:moveTo>
                      <a:cubicBezTo>
                        <a:pt x="182418" y="85584"/>
                        <a:pt x="364836" y="4766"/>
                        <a:pt x="535709" y="148"/>
                      </a:cubicBezTo>
                      <a:cubicBezTo>
                        <a:pt x="706582" y="-4470"/>
                        <a:pt x="903624" y="100208"/>
                        <a:pt x="1025236" y="138693"/>
                      </a:cubicBezTo>
                      <a:cubicBezTo>
                        <a:pt x="1146848" y="177178"/>
                        <a:pt x="1206115" y="204117"/>
                        <a:pt x="1265382" y="231057"/>
                      </a:cubicBezTo>
                    </a:path>
                  </a:pathLst>
                </a:custGeom>
                <a:noFill/>
                <a:ln w="1905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676" name="Google Shape;676;p7"/>
                <p:cNvSpPr/>
                <p:nvPr/>
              </p:nvSpPr>
              <p:spPr>
                <a:xfrm rot="-9837603">
                  <a:off x="10684705" y="2817257"/>
                  <a:ext cx="263328" cy="4570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65382" h="231057" extrusionOk="0">
                      <a:moveTo>
                        <a:pt x="0" y="166402"/>
                      </a:moveTo>
                      <a:cubicBezTo>
                        <a:pt x="182418" y="85584"/>
                        <a:pt x="364836" y="4766"/>
                        <a:pt x="535709" y="148"/>
                      </a:cubicBezTo>
                      <a:cubicBezTo>
                        <a:pt x="706582" y="-4470"/>
                        <a:pt x="903624" y="100208"/>
                        <a:pt x="1025236" y="138693"/>
                      </a:cubicBezTo>
                      <a:cubicBezTo>
                        <a:pt x="1146848" y="177178"/>
                        <a:pt x="1206115" y="204117"/>
                        <a:pt x="1265382" y="231057"/>
                      </a:cubicBezTo>
                    </a:path>
                  </a:pathLst>
                </a:custGeom>
                <a:noFill/>
                <a:ln w="1905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677" name="Google Shape;677;p7"/>
                <p:cNvSpPr/>
                <p:nvPr/>
              </p:nvSpPr>
              <p:spPr>
                <a:xfrm>
                  <a:off x="10839285" y="2560785"/>
                  <a:ext cx="36000" cy="36000"/>
                </a:xfrm>
                <a:prstGeom prst="ellipse">
                  <a:avLst/>
                </a:prstGeom>
                <a:noFill/>
                <a:ln w="1270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678" name="Google Shape;678;p7"/>
                <p:cNvSpPr/>
                <p:nvPr/>
              </p:nvSpPr>
              <p:spPr>
                <a:xfrm>
                  <a:off x="10934387" y="2732802"/>
                  <a:ext cx="36000" cy="36000"/>
                </a:xfrm>
                <a:prstGeom prst="ellipse">
                  <a:avLst/>
                </a:prstGeom>
                <a:noFill/>
                <a:ln w="1270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679" name="Google Shape;679;p7"/>
                <p:cNvSpPr/>
                <p:nvPr/>
              </p:nvSpPr>
              <p:spPr>
                <a:xfrm>
                  <a:off x="10907623" y="2853140"/>
                  <a:ext cx="36000" cy="36000"/>
                </a:xfrm>
                <a:prstGeom prst="ellipse">
                  <a:avLst/>
                </a:prstGeom>
                <a:noFill/>
                <a:ln w="1270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680" name="Google Shape;680;p7"/>
                <p:cNvSpPr/>
                <p:nvPr/>
              </p:nvSpPr>
              <p:spPr>
                <a:xfrm>
                  <a:off x="10753642" y="2989112"/>
                  <a:ext cx="36000" cy="36000"/>
                </a:xfrm>
                <a:prstGeom prst="ellipse">
                  <a:avLst/>
                </a:prstGeom>
                <a:noFill/>
                <a:ln w="1270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</p:grpSp>
        <p:sp>
          <p:nvSpPr>
            <p:cNvPr id="681" name="Google Shape;681;p7"/>
            <p:cNvSpPr/>
            <p:nvPr/>
          </p:nvSpPr>
          <p:spPr>
            <a:xfrm>
              <a:off x="9354376" y="2676267"/>
              <a:ext cx="288000" cy="288000"/>
            </a:xfrm>
            <a:prstGeom prst="ellipse">
              <a:avLst/>
            </a:prstGeom>
            <a:solidFill>
              <a:srgbClr val="FFFFFF"/>
            </a:solidFill>
            <a:ln w="12700" cap="flat" cmpd="sng">
              <a:solidFill>
                <a:srgbClr val="FFFFFF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0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grpSp>
          <p:nvGrpSpPr>
            <p:cNvPr id="682" name="Google Shape;682;p7"/>
            <p:cNvGrpSpPr/>
            <p:nvPr/>
          </p:nvGrpSpPr>
          <p:grpSpPr>
            <a:xfrm rot="-8205026">
              <a:off x="8647892" y="2342260"/>
              <a:ext cx="1272246" cy="484387"/>
              <a:chOff x="9698182" y="2541598"/>
              <a:chExt cx="1272205" cy="484371"/>
            </a:xfrm>
          </p:grpSpPr>
          <p:sp>
            <p:nvSpPr>
              <p:cNvPr id="683" name="Google Shape;683;p7"/>
              <p:cNvSpPr/>
              <p:nvPr/>
            </p:nvSpPr>
            <p:spPr>
              <a:xfrm>
                <a:off x="9698182" y="2715953"/>
                <a:ext cx="977508" cy="45634"/>
              </a:xfrm>
              <a:custGeom>
                <a:avLst/>
                <a:gdLst/>
                <a:ahLst/>
                <a:cxnLst/>
                <a:rect l="l" t="t" r="r" b="b"/>
                <a:pathLst>
                  <a:path w="1265382" h="231057" extrusionOk="0">
                    <a:moveTo>
                      <a:pt x="0" y="166402"/>
                    </a:moveTo>
                    <a:cubicBezTo>
                      <a:pt x="182418" y="85584"/>
                      <a:pt x="364836" y="4766"/>
                      <a:pt x="535709" y="148"/>
                    </a:cubicBezTo>
                    <a:cubicBezTo>
                      <a:pt x="706582" y="-4470"/>
                      <a:pt x="903624" y="100208"/>
                      <a:pt x="1025236" y="138693"/>
                    </a:cubicBezTo>
                    <a:cubicBezTo>
                      <a:pt x="1146848" y="177178"/>
                      <a:pt x="1206115" y="204117"/>
                      <a:pt x="1265382" y="231057"/>
                    </a:cubicBezTo>
                  </a:path>
                </a:pathLst>
              </a:custGeom>
              <a:noFill/>
              <a:ln w="19050" cap="flat" cmpd="sng">
                <a:solidFill>
                  <a:srgbClr val="FFFFFF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0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684" name="Google Shape;684;p7"/>
              <p:cNvSpPr/>
              <p:nvPr/>
            </p:nvSpPr>
            <p:spPr>
              <a:xfrm rot="-2932711">
                <a:off x="10640043" y="2633334"/>
                <a:ext cx="264560" cy="45864"/>
              </a:xfrm>
              <a:custGeom>
                <a:avLst/>
                <a:gdLst/>
                <a:ahLst/>
                <a:cxnLst/>
                <a:rect l="l" t="t" r="r" b="b"/>
                <a:pathLst>
                  <a:path w="1265382" h="231057" extrusionOk="0">
                    <a:moveTo>
                      <a:pt x="0" y="166402"/>
                    </a:moveTo>
                    <a:cubicBezTo>
                      <a:pt x="182418" y="85584"/>
                      <a:pt x="364836" y="4766"/>
                      <a:pt x="535709" y="148"/>
                    </a:cubicBezTo>
                    <a:cubicBezTo>
                      <a:pt x="706582" y="-4470"/>
                      <a:pt x="903624" y="100208"/>
                      <a:pt x="1025236" y="138693"/>
                    </a:cubicBezTo>
                    <a:cubicBezTo>
                      <a:pt x="1146848" y="177178"/>
                      <a:pt x="1206115" y="204117"/>
                      <a:pt x="1265382" y="231057"/>
                    </a:cubicBezTo>
                  </a:path>
                </a:pathLst>
              </a:custGeom>
              <a:noFill/>
              <a:ln w="19050" cap="flat" cmpd="sng">
                <a:solidFill>
                  <a:srgbClr val="FFFFFF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0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685" name="Google Shape;685;p7"/>
              <p:cNvSpPr/>
              <p:nvPr/>
            </p:nvSpPr>
            <p:spPr>
              <a:xfrm rot="-6493026">
                <a:off x="10581832" y="2870959"/>
                <a:ext cx="263100" cy="45667"/>
              </a:xfrm>
              <a:custGeom>
                <a:avLst/>
                <a:gdLst/>
                <a:ahLst/>
                <a:cxnLst/>
                <a:rect l="l" t="t" r="r" b="b"/>
                <a:pathLst>
                  <a:path w="1265382" h="231057" extrusionOk="0">
                    <a:moveTo>
                      <a:pt x="0" y="166402"/>
                    </a:moveTo>
                    <a:cubicBezTo>
                      <a:pt x="182418" y="85584"/>
                      <a:pt x="364836" y="4766"/>
                      <a:pt x="535709" y="148"/>
                    </a:cubicBezTo>
                    <a:cubicBezTo>
                      <a:pt x="706582" y="-4470"/>
                      <a:pt x="903624" y="100208"/>
                      <a:pt x="1025236" y="138693"/>
                    </a:cubicBezTo>
                    <a:cubicBezTo>
                      <a:pt x="1146848" y="177178"/>
                      <a:pt x="1206115" y="204117"/>
                      <a:pt x="1265382" y="231057"/>
                    </a:cubicBezTo>
                  </a:path>
                </a:pathLst>
              </a:custGeom>
              <a:noFill/>
              <a:ln w="19050" cap="flat" cmpd="sng">
                <a:solidFill>
                  <a:srgbClr val="FFFFFF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0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686" name="Google Shape;686;p7"/>
              <p:cNvSpPr/>
              <p:nvPr/>
            </p:nvSpPr>
            <p:spPr>
              <a:xfrm rot="-330329">
                <a:off x="10678936" y="2710935"/>
                <a:ext cx="263784" cy="45867"/>
              </a:xfrm>
              <a:custGeom>
                <a:avLst/>
                <a:gdLst/>
                <a:ahLst/>
                <a:cxnLst/>
                <a:rect l="l" t="t" r="r" b="b"/>
                <a:pathLst>
                  <a:path w="1265382" h="231057" extrusionOk="0">
                    <a:moveTo>
                      <a:pt x="0" y="166402"/>
                    </a:moveTo>
                    <a:cubicBezTo>
                      <a:pt x="182418" y="85584"/>
                      <a:pt x="364836" y="4766"/>
                      <a:pt x="535709" y="148"/>
                    </a:cubicBezTo>
                    <a:cubicBezTo>
                      <a:pt x="706582" y="-4470"/>
                      <a:pt x="903624" y="100208"/>
                      <a:pt x="1025236" y="138693"/>
                    </a:cubicBezTo>
                    <a:cubicBezTo>
                      <a:pt x="1146848" y="177178"/>
                      <a:pt x="1206115" y="204117"/>
                      <a:pt x="1265382" y="231057"/>
                    </a:cubicBezTo>
                  </a:path>
                </a:pathLst>
              </a:custGeom>
              <a:noFill/>
              <a:ln w="19050" cap="flat" cmpd="sng">
                <a:solidFill>
                  <a:srgbClr val="FFFFFF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0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687" name="Google Shape;687;p7"/>
              <p:cNvSpPr/>
              <p:nvPr/>
            </p:nvSpPr>
            <p:spPr>
              <a:xfrm rot="-9837603">
                <a:off x="10684705" y="2817257"/>
                <a:ext cx="263328" cy="45703"/>
              </a:xfrm>
              <a:custGeom>
                <a:avLst/>
                <a:gdLst/>
                <a:ahLst/>
                <a:cxnLst/>
                <a:rect l="l" t="t" r="r" b="b"/>
                <a:pathLst>
                  <a:path w="1265382" h="231057" extrusionOk="0">
                    <a:moveTo>
                      <a:pt x="0" y="166402"/>
                    </a:moveTo>
                    <a:cubicBezTo>
                      <a:pt x="182418" y="85584"/>
                      <a:pt x="364836" y="4766"/>
                      <a:pt x="535709" y="148"/>
                    </a:cubicBezTo>
                    <a:cubicBezTo>
                      <a:pt x="706582" y="-4470"/>
                      <a:pt x="903624" y="100208"/>
                      <a:pt x="1025236" y="138693"/>
                    </a:cubicBezTo>
                    <a:cubicBezTo>
                      <a:pt x="1146848" y="177178"/>
                      <a:pt x="1206115" y="204117"/>
                      <a:pt x="1265382" y="231057"/>
                    </a:cubicBezTo>
                  </a:path>
                </a:pathLst>
              </a:custGeom>
              <a:noFill/>
              <a:ln w="19050" cap="flat" cmpd="sng">
                <a:solidFill>
                  <a:srgbClr val="FFFFFF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0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688" name="Google Shape;688;p7"/>
              <p:cNvSpPr/>
              <p:nvPr/>
            </p:nvSpPr>
            <p:spPr>
              <a:xfrm>
                <a:off x="10839285" y="2560785"/>
                <a:ext cx="36000" cy="36000"/>
              </a:xfrm>
              <a:prstGeom prst="ellipse">
                <a:avLst/>
              </a:prstGeom>
              <a:noFill/>
              <a:ln w="12700" cap="flat" cmpd="sng">
                <a:solidFill>
                  <a:srgbClr val="FFFFFF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0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689" name="Google Shape;689;p7"/>
              <p:cNvSpPr/>
              <p:nvPr/>
            </p:nvSpPr>
            <p:spPr>
              <a:xfrm>
                <a:off x="10934387" y="2732802"/>
                <a:ext cx="36000" cy="36000"/>
              </a:xfrm>
              <a:prstGeom prst="ellipse">
                <a:avLst/>
              </a:prstGeom>
              <a:noFill/>
              <a:ln w="12700" cap="flat" cmpd="sng">
                <a:solidFill>
                  <a:srgbClr val="FFFFFF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0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690" name="Google Shape;690;p7"/>
              <p:cNvSpPr/>
              <p:nvPr/>
            </p:nvSpPr>
            <p:spPr>
              <a:xfrm>
                <a:off x="10907623" y="2853140"/>
                <a:ext cx="36000" cy="36000"/>
              </a:xfrm>
              <a:prstGeom prst="ellipse">
                <a:avLst/>
              </a:prstGeom>
              <a:noFill/>
              <a:ln w="12700" cap="flat" cmpd="sng">
                <a:solidFill>
                  <a:srgbClr val="FFFFFF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0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691" name="Google Shape;691;p7"/>
              <p:cNvSpPr/>
              <p:nvPr/>
            </p:nvSpPr>
            <p:spPr>
              <a:xfrm>
                <a:off x="10753642" y="2989112"/>
                <a:ext cx="36000" cy="36000"/>
              </a:xfrm>
              <a:prstGeom prst="ellipse">
                <a:avLst/>
              </a:prstGeom>
              <a:noFill/>
              <a:ln w="12700" cap="flat" cmpd="sng">
                <a:solidFill>
                  <a:srgbClr val="FFFFFF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0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</p:grpSp>
      <p:sp>
        <p:nvSpPr>
          <p:cNvPr id="692" name="Google Shape;692;p7"/>
          <p:cNvSpPr/>
          <p:nvPr/>
        </p:nvSpPr>
        <p:spPr>
          <a:xfrm rot="-2640339">
            <a:off x="9843274" y="108610"/>
            <a:ext cx="1379403" cy="2911289"/>
          </a:xfrm>
          <a:custGeom>
            <a:avLst/>
            <a:gdLst/>
            <a:ahLst/>
            <a:cxnLst/>
            <a:rect l="l" t="t" r="r" b="b"/>
            <a:pathLst>
              <a:path w="1041643" h="2198432" extrusionOk="0">
                <a:moveTo>
                  <a:pt x="30968" y="2095360"/>
                </a:moveTo>
                <a:cubicBezTo>
                  <a:pt x="-72057" y="1492252"/>
                  <a:pt x="63696" y="517305"/>
                  <a:pt x="716648" y="79151"/>
                </a:cubicBezTo>
                <a:cubicBezTo>
                  <a:pt x="1351913" y="-394879"/>
                  <a:pt x="982673" y="1381122"/>
                  <a:pt x="239568" y="2198432"/>
                </a:cubicBezTo>
                <a:lnTo>
                  <a:pt x="30968" y="2095360"/>
                </a:lnTo>
                <a:close/>
              </a:path>
            </a:pathLst>
          </a:custGeom>
          <a:gradFill>
            <a:gsLst>
              <a:gs pos="0">
                <a:srgbClr val="F2F2F2"/>
              </a:gs>
              <a:gs pos="100000">
                <a:srgbClr val="D8D8D8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93" name="Google Shape;693;p7"/>
          <p:cNvSpPr/>
          <p:nvPr/>
        </p:nvSpPr>
        <p:spPr>
          <a:xfrm rot="-2640339">
            <a:off x="10260065" y="803532"/>
            <a:ext cx="816130" cy="2015002"/>
          </a:xfrm>
          <a:custGeom>
            <a:avLst/>
            <a:gdLst/>
            <a:ahLst/>
            <a:cxnLst/>
            <a:rect l="l" t="t" r="r" b="b"/>
            <a:pathLst>
              <a:path w="616293" h="1521610" extrusionOk="0">
                <a:moveTo>
                  <a:pt x="12056" y="1521605"/>
                </a:moveTo>
                <a:cubicBezTo>
                  <a:pt x="39457" y="1179826"/>
                  <a:pt x="-124200" y="1085573"/>
                  <a:pt x="257867" y="284281"/>
                </a:cubicBezTo>
                <a:cubicBezTo>
                  <a:pt x="553044" y="-143766"/>
                  <a:pt x="721741" y="-100453"/>
                  <a:pt x="543033" y="496224"/>
                </a:cubicBezTo>
                <a:cubicBezTo>
                  <a:pt x="428637" y="878145"/>
                  <a:pt x="203184" y="1186410"/>
                  <a:pt x="12056" y="1521610"/>
                </a:cubicBezTo>
                <a:lnTo>
                  <a:pt x="12056" y="1521605"/>
                </a:lnTo>
                <a:close/>
              </a:path>
            </a:pathLst>
          </a:custGeom>
          <a:solidFill>
            <a:srgbClr val="EC9D8C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94" name="Google Shape;694;p7"/>
          <p:cNvSpPr/>
          <p:nvPr/>
        </p:nvSpPr>
        <p:spPr>
          <a:xfrm rot="-2333551">
            <a:off x="8660085" y="2456331"/>
            <a:ext cx="2148712" cy="1841880"/>
          </a:xfrm>
          <a:custGeom>
            <a:avLst/>
            <a:gdLst/>
            <a:ahLst/>
            <a:cxnLst/>
            <a:rect l="l" t="t" r="r" b="b"/>
            <a:pathLst>
              <a:path w="1596560" h="1368574" extrusionOk="0">
                <a:moveTo>
                  <a:pt x="1323307" y="1346067"/>
                </a:moveTo>
                <a:cubicBezTo>
                  <a:pt x="1144504" y="1230623"/>
                  <a:pt x="955736" y="934540"/>
                  <a:pt x="843486" y="730254"/>
                </a:cubicBezTo>
                <a:cubicBezTo>
                  <a:pt x="361519" y="830060"/>
                  <a:pt x="-182711" y="707966"/>
                  <a:pt x="59524" y="461226"/>
                </a:cubicBezTo>
                <a:cubicBezTo>
                  <a:pt x="220364" y="297392"/>
                  <a:pt x="478989" y="238656"/>
                  <a:pt x="641536" y="30223"/>
                </a:cubicBezTo>
                <a:cubicBezTo>
                  <a:pt x="694386" y="-52703"/>
                  <a:pt x="975926" y="60766"/>
                  <a:pt x="1017784" y="65843"/>
                </a:cubicBezTo>
                <a:cubicBezTo>
                  <a:pt x="1045281" y="37987"/>
                  <a:pt x="1151428" y="-6363"/>
                  <a:pt x="1246489" y="9131"/>
                </a:cubicBezTo>
                <a:cubicBezTo>
                  <a:pt x="1358298" y="35372"/>
                  <a:pt x="1623429" y="447286"/>
                  <a:pt x="1594347" y="1368575"/>
                </a:cubicBezTo>
              </a:path>
            </a:pathLst>
          </a:custGeom>
          <a:gradFill>
            <a:gsLst>
              <a:gs pos="0">
                <a:srgbClr val="F2F2F2"/>
              </a:gs>
              <a:gs pos="100000">
                <a:srgbClr val="D8D8D8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95" name="Google Shape;695;p7"/>
          <p:cNvSpPr/>
          <p:nvPr/>
        </p:nvSpPr>
        <p:spPr>
          <a:xfrm rot="-2333551">
            <a:off x="9868636" y="2751804"/>
            <a:ext cx="721967" cy="1122521"/>
          </a:xfrm>
          <a:custGeom>
            <a:avLst/>
            <a:gdLst/>
            <a:ahLst/>
            <a:cxnLst/>
            <a:rect l="l" t="t" r="r" b="b"/>
            <a:pathLst>
              <a:path w="536444" h="834068" extrusionOk="0">
                <a:moveTo>
                  <a:pt x="0" y="268313"/>
                </a:moveTo>
                <a:cubicBezTo>
                  <a:pt x="140607" y="218138"/>
                  <a:pt x="241949" y="71646"/>
                  <a:pt x="294153" y="0"/>
                </a:cubicBezTo>
                <a:cubicBezTo>
                  <a:pt x="383996" y="76074"/>
                  <a:pt x="551119" y="315940"/>
                  <a:pt x="535410" y="834068"/>
                </a:cubicBezTo>
                <a:cubicBezTo>
                  <a:pt x="292579" y="715869"/>
                  <a:pt x="51369" y="342113"/>
                  <a:pt x="0" y="268313"/>
                </a:cubicBezTo>
                <a:close/>
              </a:path>
            </a:pathLst>
          </a:custGeom>
          <a:solidFill>
            <a:srgbClr val="EC9D8C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96" name="Google Shape;696;p7"/>
          <p:cNvSpPr/>
          <p:nvPr/>
        </p:nvSpPr>
        <p:spPr>
          <a:xfrm rot="-2637295">
            <a:off x="10263279" y="758660"/>
            <a:ext cx="799271" cy="2012750"/>
          </a:xfrm>
          <a:custGeom>
            <a:avLst/>
            <a:gdLst/>
            <a:ahLst/>
            <a:cxnLst/>
            <a:rect l="l" t="t" r="r" b="b"/>
            <a:pathLst>
              <a:path w="749686" h="1887884" extrusionOk="0">
                <a:moveTo>
                  <a:pt x="702370" y="7421"/>
                </a:moveTo>
                <a:cubicBezTo>
                  <a:pt x="631981" y="-32167"/>
                  <a:pt x="488097" y="87170"/>
                  <a:pt x="304982" y="352712"/>
                </a:cubicBezTo>
                <a:lnTo>
                  <a:pt x="271088" y="426378"/>
                </a:lnTo>
                <a:lnTo>
                  <a:pt x="363773" y="330366"/>
                </a:lnTo>
                <a:cubicBezTo>
                  <a:pt x="566750" y="156131"/>
                  <a:pt x="642909" y="325166"/>
                  <a:pt x="476615" y="880396"/>
                </a:cubicBezTo>
                <a:cubicBezTo>
                  <a:pt x="405649" y="1117323"/>
                  <a:pt x="300235" y="1331404"/>
                  <a:pt x="182921" y="1538239"/>
                </a:cubicBezTo>
                <a:lnTo>
                  <a:pt x="1005" y="1844735"/>
                </a:lnTo>
                <a:lnTo>
                  <a:pt x="0" y="1887878"/>
                </a:lnTo>
                <a:lnTo>
                  <a:pt x="0" y="1887884"/>
                </a:lnTo>
                <a:cubicBezTo>
                  <a:pt x="237136" y="1471996"/>
                  <a:pt x="516859" y="1089528"/>
                  <a:pt x="658791" y="615672"/>
                </a:cubicBezTo>
                <a:cubicBezTo>
                  <a:pt x="769654" y="245519"/>
                  <a:pt x="772760" y="47008"/>
                  <a:pt x="702370" y="7421"/>
                </a:cubicBezTo>
                <a:close/>
              </a:path>
            </a:pathLst>
          </a:custGeom>
          <a:solidFill>
            <a:srgbClr val="ED898C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97" name="Google Shape;697;p7"/>
          <p:cNvSpPr/>
          <p:nvPr/>
        </p:nvSpPr>
        <p:spPr>
          <a:xfrm rot="-2334688">
            <a:off x="10212370" y="2624576"/>
            <a:ext cx="351314" cy="1121573"/>
          </a:xfrm>
          <a:custGeom>
            <a:avLst/>
            <a:gdLst/>
            <a:ahLst/>
            <a:cxnLst/>
            <a:rect l="l" t="t" r="r" b="b"/>
            <a:pathLst>
              <a:path w="329354" h="1051464" extrusionOk="0">
                <a:moveTo>
                  <a:pt x="23912" y="0"/>
                </a:moveTo>
                <a:lnTo>
                  <a:pt x="0" y="32284"/>
                </a:lnTo>
                <a:lnTo>
                  <a:pt x="14801" y="46933"/>
                </a:lnTo>
                <a:cubicBezTo>
                  <a:pt x="114170" y="159267"/>
                  <a:pt x="245283" y="397894"/>
                  <a:pt x="269804" y="823694"/>
                </a:cubicBezTo>
                <a:lnTo>
                  <a:pt x="272121" y="1017383"/>
                </a:lnTo>
                <a:lnTo>
                  <a:pt x="328051" y="1051464"/>
                </a:lnTo>
                <a:cubicBezTo>
                  <a:pt x="347855" y="398288"/>
                  <a:pt x="137172" y="95902"/>
                  <a:pt x="23912" y="0"/>
                </a:cubicBezTo>
                <a:close/>
              </a:path>
            </a:pathLst>
          </a:custGeom>
          <a:solidFill>
            <a:srgbClr val="ED898C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98" name="Google Shape;698;p7"/>
          <p:cNvSpPr/>
          <p:nvPr/>
        </p:nvSpPr>
        <p:spPr>
          <a:xfrm rot="-1178496" flipH="1">
            <a:off x="9751569" y="224504"/>
            <a:ext cx="643665" cy="581055"/>
          </a:xfrm>
          <a:custGeom>
            <a:avLst/>
            <a:gdLst/>
            <a:ahLst/>
            <a:cxnLst/>
            <a:rect l="l" t="t" r="r" b="b"/>
            <a:pathLst>
              <a:path w="816448" h="544297" extrusionOk="0">
                <a:moveTo>
                  <a:pt x="417121" y="0"/>
                </a:moveTo>
                <a:cubicBezTo>
                  <a:pt x="560096" y="0"/>
                  <a:pt x="689535" y="147760"/>
                  <a:pt x="783230" y="386656"/>
                </a:cubicBezTo>
                <a:lnTo>
                  <a:pt x="816448" y="489307"/>
                </a:lnTo>
                <a:lnTo>
                  <a:pt x="814231" y="485231"/>
                </a:lnTo>
                <a:cubicBezTo>
                  <a:pt x="702602" y="317152"/>
                  <a:pt x="568032" y="219009"/>
                  <a:pt x="423176" y="219009"/>
                </a:cubicBezTo>
                <a:cubicBezTo>
                  <a:pt x="278320" y="219009"/>
                  <a:pt x="143750" y="317152"/>
                  <a:pt x="32121" y="485231"/>
                </a:cubicBezTo>
                <a:lnTo>
                  <a:pt x="0" y="544297"/>
                </a:lnTo>
                <a:lnTo>
                  <a:pt x="51012" y="386656"/>
                </a:lnTo>
                <a:cubicBezTo>
                  <a:pt x="144707" y="147760"/>
                  <a:pt x="274147" y="0"/>
                  <a:pt x="417121" y="0"/>
                </a:cubicBezTo>
                <a:close/>
              </a:path>
            </a:pathLst>
          </a:custGeom>
          <a:solidFill>
            <a:srgbClr val="F7F4F8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99" name="Google Shape;699;p7"/>
          <p:cNvSpPr/>
          <p:nvPr/>
        </p:nvSpPr>
        <p:spPr>
          <a:xfrm rot="-2341049">
            <a:off x="8648238" y="3337973"/>
            <a:ext cx="1275213" cy="318892"/>
          </a:xfrm>
          <a:custGeom>
            <a:avLst/>
            <a:gdLst/>
            <a:ahLst/>
            <a:cxnLst/>
            <a:rect l="l" t="t" r="r" b="b"/>
            <a:pathLst>
              <a:path w="1274317" h="318668" extrusionOk="0">
                <a:moveTo>
                  <a:pt x="112608" y="0"/>
                </a:moveTo>
                <a:lnTo>
                  <a:pt x="80097" y="28726"/>
                </a:lnTo>
                <a:cubicBezTo>
                  <a:pt x="18980" y="90980"/>
                  <a:pt x="-4932" y="147337"/>
                  <a:pt x="834" y="196935"/>
                </a:cubicBezTo>
                <a:lnTo>
                  <a:pt x="2348" y="201593"/>
                </a:lnTo>
                <a:lnTo>
                  <a:pt x="24431" y="215183"/>
                </a:lnTo>
                <a:cubicBezTo>
                  <a:pt x="76884" y="241111"/>
                  <a:pt x="132711" y="262644"/>
                  <a:pt x="191742" y="279321"/>
                </a:cubicBezTo>
                <a:cubicBezTo>
                  <a:pt x="506581" y="368263"/>
                  <a:pt x="852984" y="302228"/>
                  <a:pt x="1158532" y="123565"/>
                </a:cubicBezTo>
                <a:lnTo>
                  <a:pt x="1274317" y="42415"/>
                </a:lnTo>
                <a:lnTo>
                  <a:pt x="1267742" y="45079"/>
                </a:lnTo>
                <a:cubicBezTo>
                  <a:pt x="952116" y="142345"/>
                  <a:pt x="615022" y="155975"/>
                  <a:pt x="296042" y="65863"/>
                </a:cubicBezTo>
                <a:cubicBezTo>
                  <a:pt x="256170" y="54598"/>
                  <a:pt x="217288" y="41913"/>
                  <a:pt x="179430" y="27877"/>
                </a:cubicBezTo>
                <a:close/>
              </a:path>
            </a:pathLst>
          </a:custGeom>
          <a:solidFill>
            <a:srgbClr val="F7F4F8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00" name="Google Shape;700;p7"/>
          <p:cNvSpPr/>
          <p:nvPr/>
        </p:nvSpPr>
        <p:spPr>
          <a:xfrm flipH="1">
            <a:off x="10551009" y="0"/>
            <a:ext cx="1641000" cy="6858000"/>
          </a:xfrm>
          <a:prstGeom prst="rect">
            <a:avLst/>
          </a:prstGeom>
          <a:gradFill>
            <a:gsLst>
              <a:gs pos="0">
                <a:srgbClr val="52BBCA"/>
              </a:gs>
              <a:gs pos="100000">
                <a:srgbClr val="2BA0AA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88900" dist="63500" dir="13560000" algn="l" rotWithShape="0">
              <a:srgbClr val="000000">
                <a:alpha val="200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701" name="Google Shape;701;p7"/>
          <p:cNvGrpSpPr/>
          <p:nvPr/>
        </p:nvGrpSpPr>
        <p:grpSpPr>
          <a:xfrm rot="5576431" flipH="1">
            <a:off x="10210968" y="265956"/>
            <a:ext cx="858042" cy="537204"/>
            <a:chOff x="6409674" y="5153106"/>
            <a:chExt cx="858028" cy="537195"/>
          </a:xfrm>
        </p:grpSpPr>
        <p:sp>
          <p:nvSpPr>
            <p:cNvPr id="702" name="Google Shape;702;p7"/>
            <p:cNvSpPr/>
            <p:nvPr/>
          </p:nvSpPr>
          <p:spPr>
            <a:xfrm>
              <a:off x="6409674" y="5153106"/>
              <a:ext cx="858028" cy="537195"/>
            </a:xfrm>
            <a:custGeom>
              <a:avLst/>
              <a:gdLst/>
              <a:ahLst/>
              <a:cxnLst/>
              <a:rect l="l" t="t" r="r" b="b"/>
              <a:pathLst>
                <a:path w="858028" h="537195" extrusionOk="0">
                  <a:moveTo>
                    <a:pt x="3309" y="216913"/>
                  </a:moveTo>
                  <a:cubicBezTo>
                    <a:pt x="-8976" y="315624"/>
                    <a:pt x="3703" y="425609"/>
                    <a:pt x="86037" y="472259"/>
                  </a:cubicBezTo>
                  <a:cubicBezTo>
                    <a:pt x="231042" y="554450"/>
                    <a:pt x="702864" y="556977"/>
                    <a:pt x="810704" y="489589"/>
                  </a:cubicBezTo>
                  <a:cubicBezTo>
                    <a:pt x="929747" y="415169"/>
                    <a:pt x="803600" y="37991"/>
                    <a:pt x="625654" y="52341"/>
                  </a:cubicBezTo>
                  <a:cubicBezTo>
                    <a:pt x="603486" y="27741"/>
                    <a:pt x="493643" y="-5465"/>
                    <a:pt x="468161" y="37824"/>
                  </a:cubicBezTo>
                  <a:cubicBezTo>
                    <a:pt x="443442" y="2259"/>
                    <a:pt x="299390" y="-20268"/>
                    <a:pt x="257280" y="26644"/>
                  </a:cubicBezTo>
                  <a:cubicBezTo>
                    <a:pt x="153854" y="24403"/>
                    <a:pt x="19409" y="112983"/>
                    <a:pt x="3317" y="216913"/>
                  </a:cubicBezTo>
                  <a:lnTo>
                    <a:pt x="3309" y="216913"/>
                  </a:lnTo>
                  <a:close/>
                </a:path>
              </a:pathLst>
            </a:custGeom>
            <a:solidFill>
              <a:srgbClr val="EDEBE8"/>
            </a:solidFill>
            <a:ln>
              <a:noFill/>
            </a:ln>
            <a:effectLst>
              <a:outerShdw blurRad="50800" dist="38100" algn="l" rotWithShape="0">
                <a:srgbClr val="000000">
                  <a:alpha val="9800"/>
                </a:srgbClr>
              </a:outerShdw>
            </a:effectLst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grpSp>
          <p:nvGrpSpPr>
            <p:cNvPr id="703" name="Google Shape;703;p7"/>
            <p:cNvGrpSpPr/>
            <p:nvPr/>
          </p:nvGrpSpPr>
          <p:grpSpPr>
            <a:xfrm>
              <a:off x="6626130" y="5175439"/>
              <a:ext cx="404359" cy="293651"/>
              <a:chOff x="6626130" y="5175439"/>
              <a:chExt cx="404359" cy="293651"/>
            </a:xfrm>
          </p:grpSpPr>
          <p:sp>
            <p:nvSpPr>
              <p:cNvPr id="704" name="Google Shape;704;p7"/>
              <p:cNvSpPr/>
              <p:nvPr/>
            </p:nvSpPr>
            <p:spPr>
              <a:xfrm>
                <a:off x="6822964" y="5190695"/>
                <a:ext cx="52820" cy="262854"/>
              </a:xfrm>
              <a:custGeom>
                <a:avLst/>
                <a:gdLst/>
                <a:ahLst/>
                <a:cxnLst/>
                <a:rect l="l" t="t" r="r" b="b"/>
                <a:pathLst>
                  <a:path w="52820" h="262854" extrusionOk="0">
                    <a:moveTo>
                      <a:pt x="52106" y="68"/>
                    </a:moveTo>
                    <a:cubicBezTo>
                      <a:pt x="28411" y="30890"/>
                      <a:pt x="-47575" y="98731"/>
                      <a:pt x="41403" y="262922"/>
                    </a:cubicBezTo>
                  </a:path>
                </a:pathLst>
              </a:custGeom>
              <a:noFill/>
              <a:ln w="11875" cap="flat" cmpd="sng">
                <a:solidFill>
                  <a:srgbClr val="BFBFBF"/>
                </a:solidFill>
                <a:prstDash val="solid"/>
                <a:miter lim="8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705" name="Google Shape;705;p7"/>
              <p:cNvSpPr/>
              <p:nvPr/>
            </p:nvSpPr>
            <p:spPr>
              <a:xfrm>
                <a:off x="6626130" y="5175439"/>
                <a:ext cx="43323" cy="293651"/>
              </a:xfrm>
              <a:custGeom>
                <a:avLst/>
                <a:gdLst/>
                <a:ahLst/>
                <a:cxnLst/>
                <a:rect l="l" t="t" r="r" b="b"/>
                <a:pathLst>
                  <a:path w="43323" h="293651" extrusionOk="0">
                    <a:moveTo>
                      <a:pt x="41460" y="68"/>
                    </a:moveTo>
                    <a:cubicBezTo>
                      <a:pt x="-37794" y="89458"/>
                      <a:pt x="13671" y="242065"/>
                      <a:pt x="42609" y="293720"/>
                    </a:cubicBezTo>
                  </a:path>
                </a:pathLst>
              </a:custGeom>
              <a:noFill/>
              <a:ln w="11875" cap="flat" cmpd="sng">
                <a:solidFill>
                  <a:srgbClr val="BFBFBF"/>
                </a:solidFill>
                <a:prstDash val="solid"/>
                <a:miter lim="8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706" name="Google Shape;706;p7"/>
              <p:cNvSpPr/>
              <p:nvPr/>
            </p:nvSpPr>
            <p:spPr>
              <a:xfrm>
                <a:off x="6982902" y="5210003"/>
                <a:ext cx="47586" cy="250148"/>
              </a:xfrm>
              <a:custGeom>
                <a:avLst/>
                <a:gdLst/>
                <a:ahLst/>
                <a:cxnLst/>
                <a:rect l="l" t="t" r="r" b="b"/>
                <a:pathLst>
                  <a:path w="47586" h="250148" extrusionOk="0">
                    <a:moveTo>
                      <a:pt x="46872" y="68"/>
                    </a:moveTo>
                    <a:cubicBezTo>
                      <a:pt x="6301" y="35157"/>
                      <a:pt x="-27286" y="126525"/>
                      <a:pt x="29280" y="250217"/>
                    </a:cubicBezTo>
                  </a:path>
                </a:pathLst>
              </a:custGeom>
              <a:noFill/>
              <a:ln w="11875" cap="flat" cmpd="sng">
                <a:solidFill>
                  <a:srgbClr val="BFBFBF"/>
                </a:solidFill>
                <a:prstDash val="solid"/>
                <a:miter lim="8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</p:grpSp>
      <p:grpSp>
        <p:nvGrpSpPr>
          <p:cNvPr id="707" name="Google Shape;707;p7"/>
          <p:cNvGrpSpPr/>
          <p:nvPr/>
        </p:nvGrpSpPr>
        <p:grpSpPr>
          <a:xfrm rot="5679795">
            <a:off x="10228544" y="3442736"/>
            <a:ext cx="858037" cy="537201"/>
            <a:chOff x="7820759" y="5144529"/>
            <a:chExt cx="858028" cy="537195"/>
          </a:xfrm>
        </p:grpSpPr>
        <p:sp>
          <p:nvSpPr>
            <p:cNvPr id="708" name="Google Shape;708;p7"/>
            <p:cNvSpPr/>
            <p:nvPr/>
          </p:nvSpPr>
          <p:spPr>
            <a:xfrm flipH="1">
              <a:off x="7820759" y="5144529"/>
              <a:ext cx="858028" cy="537195"/>
            </a:xfrm>
            <a:custGeom>
              <a:avLst/>
              <a:gdLst/>
              <a:ahLst/>
              <a:cxnLst/>
              <a:rect l="l" t="t" r="r" b="b"/>
              <a:pathLst>
                <a:path w="858028" h="537195" extrusionOk="0">
                  <a:moveTo>
                    <a:pt x="3901" y="216910"/>
                  </a:moveTo>
                  <a:cubicBezTo>
                    <a:pt x="-8384" y="315620"/>
                    <a:pt x="4295" y="425606"/>
                    <a:pt x="86629" y="472255"/>
                  </a:cubicBezTo>
                  <a:cubicBezTo>
                    <a:pt x="231634" y="554447"/>
                    <a:pt x="703455" y="556973"/>
                    <a:pt x="811296" y="489585"/>
                  </a:cubicBezTo>
                  <a:cubicBezTo>
                    <a:pt x="930339" y="415165"/>
                    <a:pt x="804192" y="37987"/>
                    <a:pt x="626246" y="52337"/>
                  </a:cubicBezTo>
                  <a:cubicBezTo>
                    <a:pt x="604078" y="27737"/>
                    <a:pt x="494235" y="-5468"/>
                    <a:pt x="468753" y="37820"/>
                  </a:cubicBezTo>
                  <a:cubicBezTo>
                    <a:pt x="444034" y="2255"/>
                    <a:pt x="299982" y="-20272"/>
                    <a:pt x="257872" y="26641"/>
                  </a:cubicBezTo>
                  <a:cubicBezTo>
                    <a:pt x="154446" y="24399"/>
                    <a:pt x="20001" y="112979"/>
                    <a:pt x="3908" y="216910"/>
                  </a:cubicBezTo>
                  <a:lnTo>
                    <a:pt x="3901" y="216910"/>
                  </a:lnTo>
                  <a:close/>
                </a:path>
              </a:pathLst>
            </a:custGeom>
            <a:solidFill>
              <a:srgbClr val="EDEBE8"/>
            </a:solidFill>
            <a:ln>
              <a:noFill/>
            </a:ln>
            <a:effectLst>
              <a:outerShdw blurRad="50800" dist="38100" algn="l" rotWithShape="0">
                <a:srgbClr val="000000">
                  <a:alpha val="9800"/>
                </a:srgbClr>
              </a:outerShdw>
            </a:effectLst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grpSp>
          <p:nvGrpSpPr>
            <p:cNvPr id="709" name="Google Shape;709;p7"/>
            <p:cNvGrpSpPr/>
            <p:nvPr/>
          </p:nvGrpSpPr>
          <p:grpSpPr>
            <a:xfrm>
              <a:off x="8057973" y="5166862"/>
              <a:ext cx="404358" cy="293651"/>
              <a:chOff x="8057973" y="5166862"/>
              <a:chExt cx="404358" cy="293651"/>
            </a:xfrm>
          </p:grpSpPr>
          <p:sp>
            <p:nvSpPr>
              <p:cNvPr id="710" name="Google Shape;710;p7"/>
              <p:cNvSpPr/>
              <p:nvPr/>
            </p:nvSpPr>
            <p:spPr>
              <a:xfrm flipH="1">
                <a:off x="8212677" y="5182118"/>
                <a:ext cx="52820" cy="262854"/>
              </a:xfrm>
              <a:custGeom>
                <a:avLst/>
                <a:gdLst/>
                <a:ahLst/>
                <a:cxnLst/>
                <a:rect l="l" t="t" r="r" b="b"/>
                <a:pathLst>
                  <a:path w="52820" h="262854" extrusionOk="0">
                    <a:moveTo>
                      <a:pt x="52689" y="65"/>
                    </a:moveTo>
                    <a:cubicBezTo>
                      <a:pt x="28994" y="30886"/>
                      <a:pt x="-46992" y="98728"/>
                      <a:pt x="41986" y="262919"/>
                    </a:cubicBezTo>
                  </a:path>
                </a:pathLst>
              </a:custGeom>
              <a:noFill/>
              <a:ln w="11875" cap="flat" cmpd="sng">
                <a:solidFill>
                  <a:srgbClr val="BFBFBF"/>
                </a:solidFill>
                <a:prstDash val="solid"/>
                <a:miter lim="8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711" name="Google Shape;711;p7"/>
              <p:cNvSpPr/>
              <p:nvPr/>
            </p:nvSpPr>
            <p:spPr>
              <a:xfrm flipH="1">
                <a:off x="8419008" y="5166862"/>
                <a:ext cx="43323" cy="293651"/>
              </a:xfrm>
              <a:custGeom>
                <a:avLst/>
                <a:gdLst/>
                <a:ahLst/>
                <a:cxnLst/>
                <a:rect l="l" t="t" r="r" b="b"/>
                <a:pathLst>
                  <a:path w="43323" h="293651" extrusionOk="0">
                    <a:moveTo>
                      <a:pt x="42212" y="65"/>
                    </a:moveTo>
                    <a:cubicBezTo>
                      <a:pt x="-37042" y="89455"/>
                      <a:pt x="14423" y="242061"/>
                      <a:pt x="43361" y="293716"/>
                    </a:cubicBezTo>
                  </a:path>
                </a:pathLst>
              </a:custGeom>
              <a:noFill/>
              <a:ln w="11875" cap="flat" cmpd="sng">
                <a:solidFill>
                  <a:srgbClr val="BFBFBF"/>
                </a:solidFill>
                <a:prstDash val="solid"/>
                <a:miter lim="8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712" name="Google Shape;712;p7"/>
              <p:cNvSpPr/>
              <p:nvPr/>
            </p:nvSpPr>
            <p:spPr>
              <a:xfrm flipH="1">
                <a:off x="8057973" y="5201426"/>
                <a:ext cx="47586" cy="250148"/>
              </a:xfrm>
              <a:custGeom>
                <a:avLst/>
                <a:gdLst/>
                <a:ahLst/>
                <a:cxnLst/>
                <a:rect l="l" t="t" r="r" b="b"/>
                <a:pathLst>
                  <a:path w="47586" h="250148" extrusionOk="0">
                    <a:moveTo>
                      <a:pt x="47323" y="65"/>
                    </a:moveTo>
                    <a:cubicBezTo>
                      <a:pt x="6752" y="35153"/>
                      <a:pt x="-26835" y="126522"/>
                      <a:pt x="29731" y="250213"/>
                    </a:cubicBezTo>
                  </a:path>
                </a:pathLst>
              </a:custGeom>
              <a:noFill/>
              <a:ln w="11875" cap="flat" cmpd="sng">
                <a:solidFill>
                  <a:srgbClr val="BFBFBF"/>
                </a:solidFill>
                <a:prstDash val="solid"/>
                <a:miter lim="8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</p:grpSp>
      <p:sp>
        <p:nvSpPr>
          <p:cNvPr id="713" name="Google Shape;713;p7"/>
          <p:cNvSpPr/>
          <p:nvPr/>
        </p:nvSpPr>
        <p:spPr>
          <a:xfrm flipH="1">
            <a:off x="-7958" y="5229149"/>
            <a:ext cx="2512711" cy="1633997"/>
          </a:xfrm>
          <a:custGeom>
            <a:avLst/>
            <a:gdLst/>
            <a:ahLst/>
            <a:cxnLst/>
            <a:rect l="l" t="t" r="r" b="b"/>
            <a:pathLst>
              <a:path w="4020337" h="2614396" extrusionOk="0">
                <a:moveTo>
                  <a:pt x="4020335" y="0"/>
                </a:moveTo>
                <a:lnTo>
                  <a:pt x="4020335" y="1218572"/>
                </a:lnTo>
                <a:lnTo>
                  <a:pt x="4020337" y="1218572"/>
                </a:lnTo>
                <a:lnTo>
                  <a:pt x="4020337" y="2405476"/>
                </a:lnTo>
                <a:lnTo>
                  <a:pt x="4020336" y="2405476"/>
                </a:lnTo>
                <a:lnTo>
                  <a:pt x="4020336" y="2614395"/>
                </a:lnTo>
                <a:lnTo>
                  <a:pt x="2394088" y="2614395"/>
                </a:lnTo>
                <a:lnTo>
                  <a:pt x="2394086" y="2614396"/>
                </a:lnTo>
                <a:lnTo>
                  <a:pt x="1469252" y="2614396"/>
                </a:lnTo>
                <a:lnTo>
                  <a:pt x="1469250" y="2614395"/>
                </a:lnTo>
                <a:lnTo>
                  <a:pt x="1091301" y="2614395"/>
                </a:lnTo>
                <a:lnTo>
                  <a:pt x="1091300" y="2614396"/>
                </a:lnTo>
                <a:lnTo>
                  <a:pt x="90996" y="2614396"/>
                </a:lnTo>
                <a:lnTo>
                  <a:pt x="46401" y="2533104"/>
                </a:lnTo>
                <a:cubicBezTo>
                  <a:pt x="16522" y="2463207"/>
                  <a:pt x="0" y="2386359"/>
                  <a:pt x="0" y="2305693"/>
                </a:cubicBezTo>
                <a:cubicBezTo>
                  <a:pt x="0" y="1983030"/>
                  <a:pt x="264357" y="1721460"/>
                  <a:pt x="590460" y="1721460"/>
                </a:cubicBezTo>
                <a:cubicBezTo>
                  <a:pt x="671984" y="1721460"/>
                  <a:pt x="749651" y="1737809"/>
                  <a:pt x="820292" y="1767371"/>
                </a:cubicBezTo>
                <a:lnTo>
                  <a:pt x="893566" y="1806725"/>
                </a:lnTo>
                <a:lnTo>
                  <a:pt x="880889" y="1682273"/>
                </a:lnTo>
                <a:cubicBezTo>
                  <a:pt x="880889" y="1108431"/>
                  <a:pt x="1351038" y="643239"/>
                  <a:pt x="1930995" y="643239"/>
                </a:cubicBezTo>
                <a:cubicBezTo>
                  <a:pt x="2075984" y="643239"/>
                  <a:pt x="2214109" y="672314"/>
                  <a:pt x="2339744" y="724892"/>
                </a:cubicBezTo>
                <a:lnTo>
                  <a:pt x="2443151" y="780428"/>
                </a:lnTo>
                <a:lnTo>
                  <a:pt x="2540685" y="663462"/>
                </a:lnTo>
                <a:cubicBezTo>
                  <a:pt x="2692710" y="513039"/>
                  <a:pt x="2902730" y="420001"/>
                  <a:pt x="3134713" y="420001"/>
                </a:cubicBezTo>
                <a:cubicBezTo>
                  <a:pt x="3250705" y="420001"/>
                  <a:pt x="3361205" y="443262"/>
                  <a:pt x="3461712" y="485324"/>
                </a:cubicBezTo>
                <a:lnTo>
                  <a:pt x="3499846" y="505805"/>
                </a:lnTo>
                <a:lnTo>
                  <a:pt x="3500938" y="504497"/>
                </a:lnTo>
                <a:cubicBezTo>
                  <a:pt x="3570326" y="435838"/>
                  <a:pt x="3652952" y="380276"/>
                  <a:pt x="3744700" y="341880"/>
                </a:cubicBezTo>
                <a:lnTo>
                  <a:pt x="3865353" y="304823"/>
                </a:lnTo>
                <a:lnTo>
                  <a:pt x="3900645" y="192326"/>
                </a:lnTo>
                <a:cubicBezTo>
                  <a:pt x="3929750" y="124241"/>
                  <a:pt x="3968613" y="61233"/>
                  <a:pt x="4015498" y="502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ffectLst>
            <a:outerShdw blurRad="50800" dist="38100" dir="16200000" rotWithShape="0">
              <a:srgbClr val="000000">
                <a:alpha val="98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005 One column">
  <p:cSld name="CUSTOM_5">
    <p:spTree>
      <p:nvGrpSpPr>
        <p:cNvPr id="1" name="Shape 8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0" name="Google Shape;820;p10"/>
          <p:cNvSpPr/>
          <p:nvPr/>
        </p:nvSpPr>
        <p:spPr>
          <a:xfrm rot="-907030">
            <a:off x="9516738" y="4793818"/>
            <a:ext cx="404634" cy="406036"/>
          </a:xfrm>
          <a:custGeom>
            <a:avLst/>
            <a:gdLst/>
            <a:ahLst/>
            <a:cxnLst/>
            <a:rect l="l" t="t" r="r" b="b"/>
            <a:pathLst>
              <a:path w="740534" h="739831" extrusionOk="0">
                <a:moveTo>
                  <a:pt x="310146" y="2203"/>
                </a:moveTo>
                <a:cubicBezTo>
                  <a:pt x="342789" y="-159"/>
                  <a:pt x="375862" y="-767"/>
                  <a:pt x="408649" y="1094"/>
                </a:cubicBezTo>
                <a:cubicBezTo>
                  <a:pt x="449131" y="7250"/>
                  <a:pt x="490114" y="15733"/>
                  <a:pt x="526624" y="35026"/>
                </a:cubicBezTo>
                <a:cubicBezTo>
                  <a:pt x="558945" y="49809"/>
                  <a:pt x="589370" y="69065"/>
                  <a:pt x="615678" y="93083"/>
                </a:cubicBezTo>
                <a:cubicBezTo>
                  <a:pt x="638227" y="109977"/>
                  <a:pt x="655050" y="132849"/>
                  <a:pt x="672016" y="154969"/>
                </a:cubicBezTo>
                <a:cubicBezTo>
                  <a:pt x="718440" y="221008"/>
                  <a:pt x="743388" y="301901"/>
                  <a:pt x="740274" y="382686"/>
                </a:cubicBezTo>
                <a:cubicBezTo>
                  <a:pt x="737017" y="517591"/>
                  <a:pt x="653153" y="648702"/>
                  <a:pt x="529237" y="703717"/>
                </a:cubicBezTo>
                <a:cubicBezTo>
                  <a:pt x="396515" y="769755"/>
                  <a:pt x="224778" y="743125"/>
                  <a:pt x="117649" y="641007"/>
                </a:cubicBezTo>
                <a:cubicBezTo>
                  <a:pt x="70080" y="597124"/>
                  <a:pt x="35217" y="540034"/>
                  <a:pt x="16104" y="478326"/>
                </a:cubicBezTo>
                <a:cubicBezTo>
                  <a:pt x="-6518" y="403160"/>
                  <a:pt x="-5802" y="320406"/>
                  <a:pt x="21401" y="246493"/>
                </a:cubicBezTo>
                <a:cubicBezTo>
                  <a:pt x="43056" y="183103"/>
                  <a:pt x="83681" y="127158"/>
                  <a:pt x="134400" y="83812"/>
                </a:cubicBezTo>
                <a:cubicBezTo>
                  <a:pt x="167295" y="59007"/>
                  <a:pt x="202443" y="36672"/>
                  <a:pt x="241458" y="22713"/>
                </a:cubicBezTo>
                <a:cubicBezTo>
                  <a:pt x="263615" y="13407"/>
                  <a:pt x="287453" y="9863"/>
                  <a:pt x="310146" y="2203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21" name="Google Shape;821;p10"/>
          <p:cNvSpPr/>
          <p:nvPr/>
        </p:nvSpPr>
        <p:spPr>
          <a:xfrm rot="-901931">
            <a:off x="9346359" y="4601092"/>
            <a:ext cx="749898" cy="788588"/>
          </a:xfrm>
          <a:custGeom>
            <a:avLst/>
            <a:gdLst/>
            <a:ahLst/>
            <a:cxnLst/>
            <a:rect l="l" t="t" r="r" b="b"/>
            <a:pathLst>
              <a:path w="1023656" h="1076471" extrusionOk="0">
                <a:moveTo>
                  <a:pt x="584797" y="790426"/>
                </a:moveTo>
                <a:cubicBezTo>
                  <a:pt x="535545" y="805731"/>
                  <a:pt x="481884" y="806734"/>
                  <a:pt x="432306" y="792456"/>
                </a:cubicBezTo>
                <a:cubicBezTo>
                  <a:pt x="425936" y="827872"/>
                  <a:pt x="420687" y="863709"/>
                  <a:pt x="421014" y="899801"/>
                </a:cubicBezTo>
                <a:cubicBezTo>
                  <a:pt x="420197" y="943407"/>
                  <a:pt x="425563" y="988249"/>
                  <a:pt x="445068" y="1027771"/>
                </a:cubicBezTo>
                <a:cubicBezTo>
                  <a:pt x="454750" y="1046156"/>
                  <a:pt x="468492" y="1063794"/>
                  <a:pt x="488090" y="1072193"/>
                </a:cubicBezTo>
                <a:cubicBezTo>
                  <a:pt x="503815" y="1079239"/>
                  <a:pt x="522900" y="1077373"/>
                  <a:pt x="537341" y="1068134"/>
                </a:cubicBezTo>
                <a:cubicBezTo>
                  <a:pt x="555563" y="1056842"/>
                  <a:pt x="567975" y="1038364"/>
                  <a:pt x="576468" y="1019069"/>
                </a:cubicBezTo>
                <a:cubicBezTo>
                  <a:pt x="587060" y="994665"/>
                  <a:pt x="592542" y="968324"/>
                  <a:pt x="595109" y="941937"/>
                </a:cubicBezTo>
                <a:cubicBezTo>
                  <a:pt x="599798" y="891239"/>
                  <a:pt x="594105" y="840261"/>
                  <a:pt x="584797" y="790426"/>
                </a:cubicBezTo>
                <a:close/>
                <a:moveTo>
                  <a:pt x="294910" y="701326"/>
                </a:moveTo>
                <a:cubicBezTo>
                  <a:pt x="271788" y="723607"/>
                  <a:pt x="249531" y="746891"/>
                  <a:pt x="229980" y="772415"/>
                </a:cubicBezTo>
                <a:cubicBezTo>
                  <a:pt x="205015" y="804915"/>
                  <a:pt x="183108" y="840821"/>
                  <a:pt x="172702" y="880764"/>
                </a:cubicBezTo>
                <a:cubicBezTo>
                  <a:pt x="168223" y="899476"/>
                  <a:pt x="165283" y="919330"/>
                  <a:pt x="170252" y="938275"/>
                </a:cubicBezTo>
                <a:cubicBezTo>
                  <a:pt x="173752" y="955446"/>
                  <a:pt x="184624" y="971848"/>
                  <a:pt x="201213" y="978753"/>
                </a:cubicBezTo>
                <a:cubicBezTo>
                  <a:pt x="223330" y="988716"/>
                  <a:pt x="248831" y="982743"/>
                  <a:pt x="269852" y="972735"/>
                </a:cubicBezTo>
                <a:cubicBezTo>
                  <a:pt x="300859" y="957662"/>
                  <a:pt x="326290" y="933305"/>
                  <a:pt x="348244" y="907105"/>
                </a:cubicBezTo>
                <a:cubicBezTo>
                  <a:pt x="377571" y="871501"/>
                  <a:pt x="400832" y="831279"/>
                  <a:pt x="420407" y="789633"/>
                </a:cubicBezTo>
                <a:cubicBezTo>
                  <a:pt x="421433" y="789703"/>
                  <a:pt x="423487" y="789843"/>
                  <a:pt x="424537" y="789913"/>
                </a:cubicBezTo>
                <a:cubicBezTo>
                  <a:pt x="373488" y="774888"/>
                  <a:pt x="328320" y="742435"/>
                  <a:pt x="294910" y="701326"/>
                </a:cubicBezTo>
                <a:close/>
                <a:moveTo>
                  <a:pt x="718319" y="697569"/>
                </a:moveTo>
                <a:cubicBezTo>
                  <a:pt x="687172" y="738468"/>
                  <a:pt x="643800" y="769125"/>
                  <a:pt x="595855" y="787253"/>
                </a:cubicBezTo>
                <a:cubicBezTo>
                  <a:pt x="620399" y="839094"/>
                  <a:pt x="649936" y="889559"/>
                  <a:pt x="690532" y="930575"/>
                </a:cubicBezTo>
                <a:cubicBezTo>
                  <a:pt x="713560" y="953533"/>
                  <a:pt x="740787" y="973947"/>
                  <a:pt x="772891" y="981786"/>
                </a:cubicBezTo>
                <a:cubicBezTo>
                  <a:pt x="791485" y="986102"/>
                  <a:pt x="812903" y="984259"/>
                  <a:pt x="827975" y="971497"/>
                </a:cubicBezTo>
                <a:cubicBezTo>
                  <a:pt x="846103" y="956635"/>
                  <a:pt x="850956" y="931111"/>
                  <a:pt x="849323" y="908831"/>
                </a:cubicBezTo>
                <a:cubicBezTo>
                  <a:pt x="846663" y="870405"/>
                  <a:pt x="829281" y="834988"/>
                  <a:pt x="809193" y="802839"/>
                </a:cubicBezTo>
                <a:cubicBezTo>
                  <a:pt x="783833" y="763828"/>
                  <a:pt x="752360" y="729135"/>
                  <a:pt x="718319" y="697569"/>
                </a:cubicBezTo>
                <a:close/>
                <a:moveTo>
                  <a:pt x="242987" y="545266"/>
                </a:moveTo>
                <a:cubicBezTo>
                  <a:pt x="192079" y="551519"/>
                  <a:pt x="141591" y="563604"/>
                  <a:pt x="94789" y="584882"/>
                </a:cubicBezTo>
                <a:cubicBezTo>
                  <a:pt x="65695" y="598811"/>
                  <a:pt x="37418" y="616588"/>
                  <a:pt x="17540" y="642486"/>
                </a:cubicBezTo>
                <a:cubicBezTo>
                  <a:pt x="6714" y="656578"/>
                  <a:pt x="-1311" y="673959"/>
                  <a:pt x="229" y="692134"/>
                </a:cubicBezTo>
                <a:cubicBezTo>
                  <a:pt x="1045" y="714159"/>
                  <a:pt x="18100" y="732193"/>
                  <a:pt x="37511" y="740569"/>
                </a:cubicBezTo>
                <a:cubicBezTo>
                  <a:pt x="71994" y="756014"/>
                  <a:pt x="111400" y="753705"/>
                  <a:pt x="147680" y="746799"/>
                </a:cubicBezTo>
                <a:cubicBezTo>
                  <a:pt x="198844" y="736743"/>
                  <a:pt x="247467" y="716142"/>
                  <a:pt x="292869" y="690851"/>
                </a:cubicBezTo>
                <a:cubicBezTo>
                  <a:pt x="262981" y="648249"/>
                  <a:pt x="245273" y="597294"/>
                  <a:pt x="242987" y="545266"/>
                </a:cubicBezTo>
                <a:close/>
                <a:moveTo>
                  <a:pt x="773240" y="544331"/>
                </a:moveTo>
                <a:cubicBezTo>
                  <a:pt x="771234" y="595402"/>
                  <a:pt x="754809" y="646007"/>
                  <a:pt x="725225" y="687793"/>
                </a:cubicBezTo>
                <a:cubicBezTo>
                  <a:pt x="764398" y="710214"/>
                  <a:pt x="806043" y="728738"/>
                  <a:pt x="849602" y="740778"/>
                </a:cubicBezTo>
                <a:cubicBezTo>
                  <a:pt x="888565" y="750950"/>
                  <a:pt x="930374" y="757295"/>
                  <a:pt x="969920" y="746540"/>
                </a:cubicBezTo>
                <a:cubicBezTo>
                  <a:pt x="990521" y="740964"/>
                  <a:pt x="1010865" y="728645"/>
                  <a:pt x="1019684" y="708417"/>
                </a:cubicBezTo>
                <a:cubicBezTo>
                  <a:pt x="1028013" y="689076"/>
                  <a:pt x="1022274" y="666678"/>
                  <a:pt x="1011052" y="649787"/>
                </a:cubicBezTo>
                <a:cubicBezTo>
                  <a:pt x="991968" y="620296"/>
                  <a:pt x="961334" y="600745"/>
                  <a:pt x="930327" y="585720"/>
                </a:cubicBezTo>
                <a:cubicBezTo>
                  <a:pt x="880936" y="562622"/>
                  <a:pt x="827111" y="550700"/>
                  <a:pt x="773240" y="544331"/>
                </a:cubicBezTo>
                <a:close/>
                <a:moveTo>
                  <a:pt x="945212" y="325091"/>
                </a:moveTo>
                <a:cubicBezTo>
                  <a:pt x="921088" y="322968"/>
                  <a:pt x="896708" y="324904"/>
                  <a:pt x="873073" y="329967"/>
                </a:cubicBezTo>
                <a:cubicBezTo>
                  <a:pt x="822188" y="340489"/>
                  <a:pt x="774033" y="361324"/>
                  <a:pt x="728701" y="386311"/>
                </a:cubicBezTo>
                <a:cubicBezTo>
                  <a:pt x="757235" y="429170"/>
                  <a:pt x="772913" y="480451"/>
                  <a:pt x="773334" y="531942"/>
                </a:cubicBezTo>
                <a:cubicBezTo>
                  <a:pt x="820299" y="526787"/>
                  <a:pt x="866844" y="516334"/>
                  <a:pt x="910893" y="499093"/>
                </a:cubicBezTo>
                <a:cubicBezTo>
                  <a:pt x="944233" y="485584"/>
                  <a:pt x="976826" y="467503"/>
                  <a:pt x="1000903" y="440228"/>
                </a:cubicBezTo>
                <a:cubicBezTo>
                  <a:pt x="1014132" y="424714"/>
                  <a:pt x="1024934" y="405116"/>
                  <a:pt x="1023534" y="384118"/>
                </a:cubicBezTo>
                <a:cubicBezTo>
                  <a:pt x="1022508" y="366597"/>
                  <a:pt x="1011472" y="351105"/>
                  <a:pt x="997031" y="341773"/>
                </a:cubicBezTo>
                <a:cubicBezTo>
                  <a:pt x="981515" y="331950"/>
                  <a:pt x="963411" y="326677"/>
                  <a:pt x="945212" y="325091"/>
                </a:cubicBezTo>
                <a:close/>
                <a:moveTo>
                  <a:pt x="80009" y="324903"/>
                </a:moveTo>
                <a:cubicBezTo>
                  <a:pt x="64120" y="326323"/>
                  <a:pt x="48559" y="330015"/>
                  <a:pt x="34198" y="337341"/>
                </a:cubicBezTo>
                <a:cubicBezTo>
                  <a:pt x="18870" y="344760"/>
                  <a:pt x="5991" y="358152"/>
                  <a:pt x="1559" y="374857"/>
                </a:cubicBezTo>
                <a:cubicBezTo>
                  <a:pt x="-3224" y="394105"/>
                  <a:pt x="3518" y="414169"/>
                  <a:pt x="14647" y="429941"/>
                </a:cubicBezTo>
                <a:cubicBezTo>
                  <a:pt x="35622" y="459221"/>
                  <a:pt x="67119" y="478749"/>
                  <a:pt x="99362" y="493495"/>
                </a:cubicBezTo>
                <a:cubicBezTo>
                  <a:pt x="144927" y="513302"/>
                  <a:pt x="193712" y="525178"/>
                  <a:pt x="242987" y="530987"/>
                </a:cubicBezTo>
                <a:cubicBezTo>
                  <a:pt x="243500" y="479683"/>
                  <a:pt x="259505" y="428775"/>
                  <a:pt x="287899" y="386079"/>
                </a:cubicBezTo>
                <a:cubicBezTo>
                  <a:pt x="287899" y="385262"/>
                  <a:pt x="287923" y="383629"/>
                  <a:pt x="287923" y="382813"/>
                </a:cubicBezTo>
                <a:cubicBezTo>
                  <a:pt x="238157" y="355492"/>
                  <a:pt x="184263" y="334051"/>
                  <a:pt x="127779" y="326096"/>
                </a:cubicBezTo>
                <a:cubicBezTo>
                  <a:pt x="112112" y="324334"/>
                  <a:pt x="95897" y="323483"/>
                  <a:pt x="80009" y="324903"/>
                </a:cubicBezTo>
                <a:close/>
                <a:moveTo>
                  <a:pt x="235927" y="92992"/>
                </a:moveTo>
                <a:cubicBezTo>
                  <a:pt x="226592" y="91735"/>
                  <a:pt x="217137" y="92073"/>
                  <a:pt x="208026" y="94978"/>
                </a:cubicBezTo>
                <a:cubicBezTo>
                  <a:pt x="190248" y="99901"/>
                  <a:pt x="175596" y="115276"/>
                  <a:pt x="171957" y="133311"/>
                </a:cubicBezTo>
                <a:cubicBezTo>
                  <a:pt x="172330" y="139936"/>
                  <a:pt x="172399" y="146586"/>
                  <a:pt x="171723" y="153212"/>
                </a:cubicBezTo>
                <a:cubicBezTo>
                  <a:pt x="170300" y="165391"/>
                  <a:pt x="173519" y="177546"/>
                  <a:pt x="171957" y="189748"/>
                </a:cubicBezTo>
                <a:cubicBezTo>
                  <a:pt x="176436" y="217582"/>
                  <a:pt x="190295" y="243083"/>
                  <a:pt x="204480" y="267183"/>
                </a:cubicBezTo>
                <a:cubicBezTo>
                  <a:pt x="228417" y="306076"/>
                  <a:pt x="259027" y="340442"/>
                  <a:pt x="291901" y="372009"/>
                </a:cubicBezTo>
                <a:cubicBezTo>
                  <a:pt x="314392" y="342449"/>
                  <a:pt x="343135" y="317812"/>
                  <a:pt x="375565" y="299754"/>
                </a:cubicBezTo>
                <a:cubicBezTo>
                  <a:pt x="388911" y="291984"/>
                  <a:pt x="403562" y="286991"/>
                  <a:pt x="417468" y="280412"/>
                </a:cubicBezTo>
                <a:cubicBezTo>
                  <a:pt x="396446" y="237040"/>
                  <a:pt x="371575" y="195067"/>
                  <a:pt x="339449" y="158928"/>
                </a:cubicBezTo>
                <a:cubicBezTo>
                  <a:pt x="317821" y="135177"/>
                  <a:pt x="293067" y="113082"/>
                  <a:pt x="263110" y="100577"/>
                </a:cubicBezTo>
                <a:cubicBezTo>
                  <a:pt x="254477" y="97101"/>
                  <a:pt x="245262" y="94249"/>
                  <a:pt x="235927" y="92992"/>
                </a:cubicBezTo>
                <a:close/>
                <a:moveTo>
                  <a:pt x="789817" y="92365"/>
                </a:moveTo>
                <a:cubicBezTo>
                  <a:pt x="779516" y="92569"/>
                  <a:pt x="769145" y="94932"/>
                  <a:pt x="759615" y="98548"/>
                </a:cubicBezTo>
                <a:cubicBezTo>
                  <a:pt x="724198" y="111683"/>
                  <a:pt x="695781" y="138234"/>
                  <a:pt x="671541" y="166417"/>
                </a:cubicBezTo>
                <a:cubicBezTo>
                  <a:pt x="641956" y="201740"/>
                  <a:pt x="618229" y="241706"/>
                  <a:pt x="598771" y="283399"/>
                </a:cubicBezTo>
                <a:cubicBezTo>
                  <a:pt x="647509" y="301317"/>
                  <a:pt x="690788" y="333957"/>
                  <a:pt x="721375" y="375929"/>
                </a:cubicBezTo>
                <a:cubicBezTo>
                  <a:pt x="755789" y="343546"/>
                  <a:pt x="787682" y="307966"/>
                  <a:pt x="812739" y="267743"/>
                </a:cubicBezTo>
                <a:cubicBezTo>
                  <a:pt x="833504" y="233237"/>
                  <a:pt x="851375" y="194391"/>
                  <a:pt x="849229" y="153165"/>
                </a:cubicBezTo>
                <a:cubicBezTo>
                  <a:pt x="848599" y="132051"/>
                  <a:pt x="839220" y="109187"/>
                  <a:pt x="819599" y="99131"/>
                </a:cubicBezTo>
                <a:cubicBezTo>
                  <a:pt x="810348" y="94115"/>
                  <a:pt x="800118" y="92161"/>
                  <a:pt x="789817" y="92365"/>
                </a:cubicBezTo>
                <a:close/>
                <a:moveTo>
                  <a:pt x="519540" y="837"/>
                </a:moveTo>
                <a:cubicBezTo>
                  <a:pt x="509601" y="-469"/>
                  <a:pt x="499079" y="-679"/>
                  <a:pt x="489747" y="3427"/>
                </a:cubicBezTo>
                <a:cubicBezTo>
                  <a:pt x="468492" y="11686"/>
                  <a:pt x="454074" y="30935"/>
                  <a:pt x="443994" y="50602"/>
                </a:cubicBezTo>
                <a:cubicBezTo>
                  <a:pt x="431886" y="76173"/>
                  <a:pt x="425446" y="104077"/>
                  <a:pt x="422530" y="132120"/>
                </a:cubicBezTo>
                <a:cubicBezTo>
                  <a:pt x="418494" y="180555"/>
                  <a:pt x="421970" y="229433"/>
                  <a:pt x="431349" y="277075"/>
                </a:cubicBezTo>
                <a:cubicBezTo>
                  <a:pt x="481464" y="262026"/>
                  <a:pt x="536175" y="263030"/>
                  <a:pt x="585916" y="279105"/>
                </a:cubicBezTo>
                <a:cubicBezTo>
                  <a:pt x="591469" y="248285"/>
                  <a:pt x="595902" y="217208"/>
                  <a:pt x="596509" y="185851"/>
                </a:cubicBezTo>
                <a:cubicBezTo>
                  <a:pt x="597885" y="140029"/>
                  <a:pt x="593499" y="92598"/>
                  <a:pt x="573458" y="50742"/>
                </a:cubicBezTo>
                <a:cubicBezTo>
                  <a:pt x="562586" y="28345"/>
                  <a:pt x="544668" y="6950"/>
                  <a:pt x="519540" y="837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22" name="Google Shape;822;p10"/>
          <p:cNvSpPr/>
          <p:nvPr/>
        </p:nvSpPr>
        <p:spPr>
          <a:xfrm flipH="1">
            <a:off x="9962734" y="4649306"/>
            <a:ext cx="935191" cy="1021525"/>
          </a:xfrm>
          <a:custGeom>
            <a:avLst/>
            <a:gdLst/>
            <a:ahLst/>
            <a:cxnLst/>
            <a:rect l="l" t="t" r="r" b="b"/>
            <a:pathLst>
              <a:path w="1158131" h="1265047" extrusionOk="0">
                <a:moveTo>
                  <a:pt x="283958" y="630315"/>
                </a:moveTo>
                <a:cubicBezTo>
                  <a:pt x="292780" y="631445"/>
                  <a:pt x="301805" y="630678"/>
                  <a:pt x="310587" y="632496"/>
                </a:cubicBezTo>
                <a:cubicBezTo>
                  <a:pt x="303823" y="632435"/>
                  <a:pt x="297060" y="632515"/>
                  <a:pt x="290377" y="633465"/>
                </a:cubicBezTo>
                <a:cubicBezTo>
                  <a:pt x="268877" y="636230"/>
                  <a:pt x="247073" y="637078"/>
                  <a:pt x="225916" y="642065"/>
                </a:cubicBezTo>
                <a:cubicBezTo>
                  <a:pt x="196037" y="649030"/>
                  <a:pt x="166279" y="658599"/>
                  <a:pt x="140054" y="674891"/>
                </a:cubicBezTo>
                <a:cubicBezTo>
                  <a:pt x="105270" y="695383"/>
                  <a:pt x="76925" y="728047"/>
                  <a:pt x="65155" y="767052"/>
                </a:cubicBezTo>
                <a:cubicBezTo>
                  <a:pt x="52719" y="805733"/>
                  <a:pt x="56636" y="848129"/>
                  <a:pt x="70848" y="885780"/>
                </a:cubicBezTo>
                <a:cubicBezTo>
                  <a:pt x="91763" y="941158"/>
                  <a:pt x="136602" y="989448"/>
                  <a:pt x="194099" y="1006911"/>
                </a:cubicBezTo>
                <a:cubicBezTo>
                  <a:pt x="228339" y="1017814"/>
                  <a:pt x="266151" y="1015512"/>
                  <a:pt x="299382" y="1002147"/>
                </a:cubicBezTo>
                <a:cubicBezTo>
                  <a:pt x="332794" y="989448"/>
                  <a:pt x="361663" y="967059"/>
                  <a:pt x="386354" y="941561"/>
                </a:cubicBezTo>
                <a:cubicBezTo>
                  <a:pt x="407572" y="920000"/>
                  <a:pt x="424893" y="895067"/>
                  <a:pt x="441691" y="870034"/>
                </a:cubicBezTo>
                <a:cubicBezTo>
                  <a:pt x="437855" y="879078"/>
                  <a:pt x="432969" y="887638"/>
                  <a:pt x="429517" y="896864"/>
                </a:cubicBezTo>
                <a:cubicBezTo>
                  <a:pt x="429194" y="897227"/>
                  <a:pt x="428527" y="897934"/>
                  <a:pt x="428204" y="898277"/>
                </a:cubicBezTo>
                <a:cubicBezTo>
                  <a:pt x="427538" y="897853"/>
                  <a:pt x="426206" y="897026"/>
                  <a:pt x="425520" y="896621"/>
                </a:cubicBezTo>
                <a:cubicBezTo>
                  <a:pt x="409066" y="924360"/>
                  <a:pt x="389120" y="950000"/>
                  <a:pt x="367074" y="973540"/>
                </a:cubicBezTo>
                <a:cubicBezTo>
                  <a:pt x="345735" y="995970"/>
                  <a:pt x="321690" y="1016198"/>
                  <a:pt x="294396" y="1031057"/>
                </a:cubicBezTo>
                <a:cubicBezTo>
                  <a:pt x="255633" y="1052800"/>
                  <a:pt x="208978" y="1062006"/>
                  <a:pt x="165269" y="1052094"/>
                </a:cubicBezTo>
                <a:cubicBezTo>
                  <a:pt x="105310" y="1039274"/>
                  <a:pt x="55566" y="995182"/>
                  <a:pt x="27161" y="941905"/>
                </a:cubicBezTo>
                <a:cubicBezTo>
                  <a:pt x="5458" y="901709"/>
                  <a:pt x="-4496" y="854791"/>
                  <a:pt x="1925" y="809367"/>
                </a:cubicBezTo>
                <a:cubicBezTo>
                  <a:pt x="6749" y="773431"/>
                  <a:pt x="23647" y="739353"/>
                  <a:pt x="48843" y="713370"/>
                </a:cubicBezTo>
                <a:cubicBezTo>
                  <a:pt x="72039" y="688922"/>
                  <a:pt x="101676" y="671399"/>
                  <a:pt x="132887" y="659205"/>
                </a:cubicBezTo>
                <a:cubicBezTo>
                  <a:pt x="172275" y="644245"/>
                  <a:pt x="214126" y="636452"/>
                  <a:pt x="256118" y="633888"/>
                </a:cubicBezTo>
                <a:cubicBezTo>
                  <a:pt x="264940" y="632758"/>
                  <a:pt x="274045" y="633162"/>
                  <a:pt x="282646" y="630517"/>
                </a:cubicBezTo>
                <a:close/>
                <a:moveTo>
                  <a:pt x="563982" y="449"/>
                </a:moveTo>
                <a:cubicBezTo>
                  <a:pt x="585680" y="-883"/>
                  <a:pt x="607579" y="757"/>
                  <a:pt x="628817" y="5178"/>
                </a:cubicBezTo>
                <a:cubicBezTo>
                  <a:pt x="666166" y="13334"/>
                  <a:pt x="702082" y="30575"/>
                  <a:pt x="729356" y="57729"/>
                </a:cubicBezTo>
                <a:cubicBezTo>
                  <a:pt x="756591" y="84196"/>
                  <a:pt x="773751" y="120051"/>
                  <a:pt x="779646" y="157399"/>
                </a:cubicBezTo>
                <a:cubicBezTo>
                  <a:pt x="786772" y="203025"/>
                  <a:pt x="778697" y="249641"/>
                  <a:pt x="763980" y="292985"/>
                </a:cubicBezTo>
                <a:cubicBezTo>
                  <a:pt x="756106" y="317958"/>
                  <a:pt x="744417" y="341417"/>
                  <a:pt x="733313" y="365018"/>
                </a:cubicBezTo>
                <a:cubicBezTo>
                  <a:pt x="740521" y="357608"/>
                  <a:pt x="744659" y="347898"/>
                  <a:pt x="751220" y="339943"/>
                </a:cubicBezTo>
                <a:cubicBezTo>
                  <a:pt x="776678" y="304614"/>
                  <a:pt x="806416" y="271747"/>
                  <a:pt x="842473" y="246996"/>
                </a:cubicBezTo>
                <a:cubicBezTo>
                  <a:pt x="875339" y="224244"/>
                  <a:pt x="914444" y="209162"/>
                  <a:pt x="954741" y="208820"/>
                </a:cubicBezTo>
                <a:cubicBezTo>
                  <a:pt x="984317" y="208355"/>
                  <a:pt x="1013610" y="216431"/>
                  <a:pt x="1039754" y="229997"/>
                </a:cubicBezTo>
                <a:cubicBezTo>
                  <a:pt x="1091478" y="257857"/>
                  <a:pt x="1130017" y="307359"/>
                  <a:pt x="1147904" y="362979"/>
                </a:cubicBezTo>
                <a:cubicBezTo>
                  <a:pt x="1158443" y="396835"/>
                  <a:pt x="1161511" y="433396"/>
                  <a:pt x="1153921" y="468221"/>
                </a:cubicBezTo>
                <a:cubicBezTo>
                  <a:pt x="1146774" y="502945"/>
                  <a:pt x="1127837" y="534742"/>
                  <a:pt x="1102097" y="558928"/>
                </a:cubicBezTo>
                <a:cubicBezTo>
                  <a:pt x="1062568" y="595732"/>
                  <a:pt x="1010077" y="614770"/>
                  <a:pt x="957729" y="624359"/>
                </a:cubicBezTo>
                <a:cubicBezTo>
                  <a:pt x="934209" y="628922"/>
                  <a:pt x="910266" y="630779"/>
                  <a:pt x="886383" y="632092"/>
                </a:cubicBezTo>
                <a:lnTo>
                  <a:pt x="886645" y="632919"/>
                </a:lnTo>
                <a:cubicBezTo>
                  <a:pt x="938065" y="635140"/>
                  <a:pt x="989848" y="643660"/>
                  <a:pt x="1037332" y="664191"/>
                </a:cubicBezTo>
                <a:cubicBezTo>
                  <a:pt x="1063516" y="675941"/>
                  <a:pt x="1088308" y="691506"/>
                  <a:pt x="1108274" y="712281"/>
                </a:cubicBezTo>
                <a:cubicBezTo>
                  <a:pt x="1132581" y="737031"/>
                  <a:pt x="1149499" y="769151"/>
                  <a:pt x="1155212" y="803432"/>
                </a:cubicBezTo>
                <a:cubicBezTo>
                  <a:pt x="1165327" y="860787"/>
                  <a:pt x="1148429" y="920888"/>
                  <a:pt x="1114876" y="967846"/>
                </a:cubicBezTo>
                <a:cubicBezTo>
                  <a:pt x="1086814" y="1007517"/>
                  <a:pt x="1045690" y="1039253"/>
                  <a:pt x="998025" y="1050882"/>
                </a:cubicBezTo>
                <a:cubicBezTo>
                  <a:pt x="964512" y="1059523"/>
                  <a:pt x="928637" y="1057039"/>
                  <a:pt x="896113" y="1045572"/>
                </a:cubicBezTo>
                <a:cubicBezTo>
                  <a:pt x="847418" y="1028493"/>
                  <a:pt x="807123" y="993708"/>
                  <a:pt x="774276" y="954744"/>
                </a:cubicBezTo>
                <a:cubicBezTo>
                  <a:pt x="758852" y="936938"/>
                  <a:pt x="745810" y="917254"/>
                  <a:pt x="732627" y="897813"/>
                </a:cubicBezTo>
                <a:cubicBezTo>
                  <a:pt x="736806" y="909058"/>
                  <a:pt x="743024" y="919455"/>
                  <a:pt x="747708" y="930538"/>
                </a:cubicBezTo>
                <a:cubicBezTo>
                  <a:pt x="760285" y="958015"/>
                  <a:pt x="769693" y="986904"/>
                  <a:pt x="776254" y="1016400"/>
                </a:cubicBezTo>
                <a:cubicBezTo>
                  <a:pt x="785460" y="1061339"/>
                  <a:pt x="785420" y="1109792"/>
                  <a:pt x="766685" y="1152390"/>
                </a:cubicBezTo>
                <a:cubicBezTo>
                  <a:pt x="746456" y="1201266"/>
                  <a:pt x="702061" y="1237787"/>
                  <a:pt x="652075" y="1253353"/>
                </a:cubicBezTo>
                <a:cubicBezTo>
                  <a:pt x="596355" y="1271986"/>
                  <a:pt x="533730" y="1268130"/>
                  <a:pt x="480533" y="1243379"/>
                </a:cubicBezTo>
                <a:cubicBezTo>
                  <a:pt x="453662" y="1230358"/>
                  <a:pt x="429274" y="1211603"/>
                  <a:pt x="411529" y="1187437"/>
                </a:cubicBezTo>
                <a:cubicBezTo>
                  <a:pt x="394450" y="1164967"/>
                  <a:pt x="383972" y="1137975"/>
                  <a:pt x="378965" y="1110357"/>
                </a:cubicBezTo>
                <a:cubicBezTo>
                  <a:pt x="371778" y="1069192"/>
                  <a:pt x="377572" y="1026837"/>
                  <a:pt x="389422" y="987127"/>
                </a:cubicBezTo>
                <a:cubicBezTo>
                  <a:pt x="397115" y="959751"/>
                  <a:pt x="408480" y="933607"/>
                  <a:pt x="420997" y="908129"/>
                </a:cubicBezTo>
                <a:cubicBezTo>
                  <a:pt x="422612" y="904980"/>
                  <a:pt x="423662" y="901003"/>
                  <a:pt x="427498" y="899912"/>
                </a:cubicBezTo>
                <a:cubicBezTo>
                  <a:pt x="427336" y="900558"/>
                  <a:pt x="427034" y="901830"/>
                  <a:pt x="426872" y="902476"/>
                </a:cubicBezTo>
                <a:cubicBezTo>
                  <a:pt x="411812" y="934859"/>
                  <a:pt x="401273" y="969603"/>
                  <a:pt x="397276" y="1005134"/>
                </a:cubicBezTo>
                <a:cubicBezTo>
                  <a:pt x="393945" y="1038546"/>
                  <a:pt x="397317" y="1073251"/>
                  <a:pt x="411731" y="1103897"/>
                </a:cubicBezTo>
                <a:cubicBezTo>
                  <a:pt x="423864" y="1131474"/>
                  <a:pt x="444820" y="1154731"/>
                  <a:pt x="470096" y="1170943"/>
                </a:cubicBezTo>
                <a:cubicBezTo>
                  <a:pt x="526946" y="1207121"/>
                  <a:pt x="601967" y="1211643"/>
                  <a:pt x="663299" y="1184227"/>
                </a:cubicBezTo>
                <a:cubicBezTo>
                  <a:pt x="689968" y="1172659"/>
                  <a:pt x="713730" y="1154126"/>
                  <a:pt x="730931" y="1130647"/>
                </a:cubicBezTo>
                <a:cubicBezTo>
                  <a:pt x="752916" y="1100485"/>
                  <a:pt x="762890" y="1062651"/>
                  <a:pt x="761880" y="1025565"/>
                </a:cubicBezTo>
                <a:cubicBezTo>
                  <a:pt x="761113" y="968432"/>
                  <a:pt x="739289" y="914125"/>
                  <a:pt x="712902" y="864340"/>
                </a:cubicBezTo>
                <a:cubicBezTo>
                  <a:pt x="742257" y="910552"/>
                  <a:pt x="777082" y="955067"/>
                  <a:pt x="823919" y="984704"/>
                </a:cubicBezTo>
                <a:cubicBezTo>
                  <a:pt x="854747" y="1004287"/>
                  <a:pt x="891531" y="1015936"/>
                  <a:pt x="928294" y="1013553"/>
                </a:cubicBezTo>
                <a:cubicBezTo>
                  <a:pt x="952520" y="1012382"/>
                  <a:pt x="975898" y="1004105"/>
                  <a:pt x="997237" y="992880"/>
                </a:cubicBezTo>
                <a:cubicBezTo>
                  <a:pt x="1049808" y="963041"/>
                  <a:pt x="1086491" y="908412"/>
                  <a:pt x="1097514" y="849300"/>
                </a:cubicBezTo>
                <a:cubicBezTo>
                  <a:pt x="1102723" y="818674"/>
                  <a:pt x="1101228" y="786392"/>
                  <a:pt x="1089540" y="757361"/>
                </a:cubicBezTo>
                <a:cubicBezTo>
                  <a:pt x="1077992" y="726291"/>
                  <a:pt x="1055501" y="700026"/>
                  <a:pt x="1028307" y="681432"/>
                </a:cubicBezTo>
                <a:cubicBezTo>
                  <a:pt x="994411" y="658135"/>
                  <a:pt x="954277" y="645537"/>
                  <a:pt x="914041" y="638653"/>
                </a:cubicBezTo>
                <a:cubicBezTo>
                  <a:pt x="891329" y="636210"/>
                  <a:pt x="868616" y="632394"/>
                  <a:pt x="845743" y="632576"/>
                </a:cubicBezTo>
                <a:cubicBezTo>
                  <a:pt x="857089" y="630072"/>
                  <a:pt x="868718" y="631849"/>
                  <a:pt x="880185" y="630638"/>
                </a:cubicBezTo>
                <a:cubicBezTo>
                  <a:pt x="894518" y="627932"/>
                  <a:pt x="909236" y="627791"/>
                  <a:pt x="923509" y="624601"/>
                </a:cubicBezTo>
                <a:cubicBezTo>
                  <a:pt x="953954" y="618303"/>
                  <a:pt x="984337" y="609561"/>
                  <a:pt x="1011430" y="593935"/>
                </a:cubicBezTo>
                <a:cubicBezTo>
                  <a:pt x="1043369" y="576593"/>
                  <a:pt x="1070885" y="549863"/>
                  <a:pt x="1085845" y="516432"/>
                </a:cubicBezTo>
                <a:cubicBezTo>
                  <a:pt x="1099290" y="487804"/>
                  <a:pt x="1103045" y="455200"/>
                  <a:pt x="1098745" y="424029"/>
                </a:cubicBezTo>
                <a:cubicBezTo>
                  <a:pt x="1090750" y="365926"/>
                  <a:pt x="1057318" y="311639"/>
                  <a:pt x="1008503" y="278994"/>
                </a:cubicBezTo>
                <a:cubicBezTo>
                  <a:pt x="976282" y="257877"/>
                  <a:pt x="936712" y="246693"/>
                  <a:pt x="898233" y="252447"/>
                </a:cubicBezTo>
                <a:cubicBezTo>
                  <a:pt x="862439" y="257231"/>
                  <a:pt x="829108" y="273988"/>
                  <a:pt x="801248" y="296579"/>
                </a:cubicBezTo>
                <a:cubicBezTo>
                  <a:pt x="766099" y="324055"/>
                  <a:pt x="739249" y="360294"/>
                  <a:pt x="714780" y="397198"/>
                </a:cubicBezTo>
                <a:cubicBezTo>
                  <a:pt x="732647" y="363403"/>
                  <a:pt x="747466" y="327689"/>
                  <a:pt x="755884" y="290300"/>
                </a:cubicBezTo>
                <a:cubicBezTo>
                  <a:pt x="765292" y="246875"/>
                  <a:pt x="765211" y="199452"/>
                  <a:pt x="745366" y="158833"/>
                </a:cubicBezTo>
                <a:cubicBezTo>
                  <a:pt x="719444" y="102749"/>
                  <a:pt x="658838" y="68267"/>
                  <a:pt x="598474" y="64472"/>
                </a:cubicBezTo>
                <a:lnTo>
                  <a:pt x="598467" y="64472"/>
                </a:lnTo>
                <a:lnTo>
                  <a:pt x="579295" y="66308"/>
                </a:lnTo>
                <a:lnTo>
                  <a:pt x="559942" y="64270"/>
                </a:lnTo>
                <a:lnTo>
                  <a:pt x="559934" y="64270"/>
                </a:lnTo>
                <a:cubicBezTo>
                  <a:pt x="527956" y="66208"/>
                  <a:pt x="496825" y="77150"/>
                  <a:pt x="469773" y="94149"/>
                </a:cubicBezTo>
                <a:cubicBezTo>
                  <a:pt x="442417" y="111975"/>
                  <a:pt x="420210" y="138018"/>
                  <a:pt x="408501" y="168604"/>
                </a:cubicBezTo>
                <a:cubicBezTo>
                  <a:pt x="392854" y="207124"/>
                  <a:pt x="393501" y="250347"/>
                  <a:pt x="402263" y="290441"/>
                </a:cubicBezTo>
                <a:cubicBezTo>
                  <a:pt x="410883" y="327790"/>
                  <a:pt x="425378" y="363645"/>
                  <a:pt x="443588" y="397340"/>
                </a:cubicBezTo>
                <a:cubicBezTo>
                  <a:pt x="425661" y="371438"/>
                  <a:pt x="407956" y="345072"/>
                  <a:pt x="385627" y="322642"/>
                </a:cubicBezTo>
                <a:cubicBezTo>
                  <a:pt x="359059" y="295226"/>
                  <a:pt x="327282" y="271808"/>
                  <a:pt x="290802" y="259634"/>
                </a:cubicBezTo>
                <a:cubicBezTo>
                  <a:pt x="253675" y="246734"/>
                  <a:pt x="211804" y="248530"/>
                  <a:pt x="175990" y="264741"/>
                </a:cubicBezTo>
                <a:cubicBezTo>
                  <a:pt x="114778" y="291713"/>
                  <a:pt x="71716" y="352420"/>
                  <a:pt x="60391" y="417629"/>
                </a:cubicBezTo>
                <a:cubicBezTo>
                  <a:pt x="52295" y="462387"/>
                  <a:pt x="62288" y="510940"/>
                  <a:pt x="90694" y="546896"/>
                </a:cubicBezTo>
                <a:cubicBezTo>
                  <a:pt x="112093" y="575099"/>
                  <a:pt x="143062" y="594501"/>
                  <a:pt x="175465" y="607764"/>
                </a:cubicBezTo>
                <a:cubicBezTo>
                  <a:pt x="205848" y="619332"/>
                  <a:pt x="237908" y="627024"/>
                  <a:pt x="270412" y="629002"/>
                </a:cubicBezTo>
                <a:cubicBezTo>
                  <a:pt x="273016" y="629164"/>
                  <a:pt x="275539" y="629850"/>
                  <a:pt x="277962" y="631062"/>
                </a:cubicBezTo>
                <a:cubicBezTo>
                  <a:pt x="239846" y="632334"/>
                  <a:pt x="201770" y="625954"/>
                  <a:pt x="165007" y="616223"/>
                </a:cubicBezTo>
                <a:cubicBezTo>
                  <a:pt x="128365" y="606452"/>
                  <a:pt x="92954" y="590160"/>
                  <a:pt x="63722" y="565732"/>
                </a:cubicBezTo>
                <a:cubicBezTo>
                  <a:pt x="34004" y="540880"/>
                  <a:pt x="12120" y="506276"/>
                  <a:pt x="4186" y="468221"/>
                </a:cubicBezTo>
                <a:cubicBezTo>
                  <a:pt x="-11522" y="393827"/>
                  <a:pt x="18499" y="314304"/>
                  <a:pt x="73089" y="262844"/>
                </a:cubicBezTo>
                <a:cubicBezTo>
                  <a:pt x="103533" y="233671"/>
                  <a:pt x="143385" y="213625"/>
                  <a:pt x="185600" y="209587"/>
                </a:cubicBezTo>
                <a:cubicBezTo>
                  <a:pt x="229731" y="205186"/>
                  <a:pt x="274207" y="219418"/>
                  <a:pt x="310748" y="243766"/>
                </a:cubicBezTo>
                <a:cubicBezTo>
                  <a:pt x="351852" y="270556"/>
                  <a:pt x="384759" y="308066"/>
                  <a:pt x="412659" y="348059"/>
                </a:cubicBezTo>
                <a:cubicBezTo>
                  <a:pt x="417242" y="354338"/>
                  <a:pt x="420513" y="361606"/>
                  <a:pt x="425823" y="367360"/>
                </a:cubicBezTo>
                <a:cubicBezTo>
                  <a:pt x="416475" y="346808"/>
                  <a:pt x="406078" y="326659"/>
                  <a:pt x="398427" y="305381"/>
                </a:cubicBezTo>
                <a:cubicBezTo>
                  <a:pt x="383951" y="265085"/>
                  <a:pt x="373696" y="222386"/>
                  <a:pt x="376179" y="179304"/>
                </a:cubicBezTo>
                <a:cubicBezTo>
                  <a:pt x="378117" y="142218"/>
                  <a:pt x="390149" y="105192"/>
                  <a:pt x="412962" y="75636"/>
                </a:cubicBezTo>
                <a:cubicBezTo>
                  <a:pt x="435028" y="46807"/>
                  <a:pt x="466179" y="25468"/>
                  <a:pt x="500358" y="13556"/>
                </a:cubicBezTo>
                <a:cubicBezTo>
                  <a:pt x="520789" y="6087"/>
                  <a:pt x="542285" y="1782"/>
                  <a:pt x="563982" y="449"/>
                </a:cubicBezTo>
                <a:close/>
              </a:path>
            </a:pathLst>
          </a:custGeom>
          <a:solidFill>
            <a:srgbClr val="FFFFFF"/>
          </a:solidFill>
          <a:ln w="9525" cap="flat" cmpd="sng">
            <a:solidFill>
              <a:srgbClr val="FFFFFF"/>
            </a:solidFill>
            <a:prstDash val="solid"/>
            <a:miter lim="8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823" name="Google Shape;823;p10"/>
          <p:cNvGrpSpPr/>
          <p:nvPr/>
        </p:nvGrpSpPr>
        <p:grpSpPr>
          <a:xfrm flipH="1">
            <a:off x="9987007" y="4689735"/>
            <a:ext cx="870375" cy="949562"/>
            <a:chOff x="4402153" y="2326371"/>
            <a:chExt cx="1347329" cy="1470138"/>
          </a:xfrm>
        </p:grpSpPr>
        <p:sp>
          <p:nvSpPr>
            <p:cNvPr id="824" name="Google Shape;824;p10"/>
            <p:cNvSpPr/>
            <p:nvPr/>
          </p:nvSpPr>
          <p:spPr>
            <a:xfrm>
              <a:off x="4801803" y="2757430"/>
              <a:ext cx="546980" cy="546288"/>
            </a:xfrm>
            <a:custGeom>
              <a:avLst/>
              <a:gdLst/>
              <a:ahLst/>
              <a:cxnLst/>
              <a:rect l="l" t="t" r="r" b="b"/>
              <a:pathLst>
                <a:path w="647314" h="646495" extrusionOk="0">
                  <a:moveTo>
                    <a:pt x="283062" y="2495"/>
                  </a:moveTo>
                  <a:cubicBezTo>
                    <a:pt x="326371" y="-3017"/>
                    <a:pt x="370433" y="634"/>
                    <a:pt x="412204" y="13161"/>
                  </a:cubicBezTo>
                  <a:cubicBezTo>
                    <a:pt x="482144" y="30915"/>
                    <a:pt x="542062" y="77196"/>
                    <a:pt x="585157" y="134107"/>
                  </a:cubicBezTo>
                  <a:cubicBezTo>
                    <a:pt x="603161" y="157014"/>
                    <a:pt x="615510" y="183645"/>
                    <a:pt x="627608" y="209989"/>
                  </a:cubicBezTo>
                  <a:cubicBezTo>
                    <a:pt x="636091" y="238731"/>
                    <a:pt x="644288" y="267902"/>
                    <a:pt x="646149" y="297968"/>
                  </a:cubicBezTo>
                  <a:cubicBezTo>
                    <a:pt x="653308" y="378825"/>
                    <a:pt x="627179" y="461759"/>
                    <a:pt x="576531" y="524970"/>
                  </a:cubicBezTo>
                  <a:cubicBezTo>
                    <a:pt x="532040" y="582096"/>
                    <a:pt x="467075" y="622542"/>
                    <a:pt x="396813" y="639329"/>
                  </a:cubicBezTo>
                  <a:cubicBezTo>
                    <a:pt x="366424" y="647848"/>
                    <a:pt x="334532" y="646667"/>
                    <a:pt x="303321" y="646094"/>
                  </a:cubicBezTo>
                  <a:cubicBezTo>
                    <a:pt x="234383" y="644949"/>
                    <a:pt x="168237" y="615491"/>
                    <a:pt x="115370" y="572360"/>
                  </a:cubicBezTo>
                  <a:cubicBezTo>
                    <a:pt x="61895" y="527583"/>
                    <a:pt x="23095" y="465446"/>
                    <a:pt x="7668" y="397367"/>
                  </a:cubicBezTo>
                  <a:cubicBezTo>
                    <a:pt x="-2104" y="361859"/>
                    <a:pt x="-278" y="324706"/>
                    <a:pt x="1118" y="288340"/>
                  </a:cubicBezTo>
                  <a:cubicBezTo>
                    <a:pt x="5592" y="249504"/>
                    <a:pt x="15757" y="210740"/>
                    <a:pt x="34835" y="176450"/>
                  </a:cubicBezTo>
                  <a:cubicBezTo>
                    <a:pt x="50262" y="147637"/>
                    <a:pt x="69662" y="121078"/>
                    <a:pt x="91317" y="96739"/>
                  </a:cubicBezTo>
                  <a:cubicBezTo>
                    <a:pt x="103594" y="86358"/>
                    <a:pt x="115656" y="75728"/>
                    <a:pt x="127862" y="65276"/>
                  </a:cubicBezTo>
                  <a:cubicBezTo>
                    <a:pt x="173570" y="32454"/>
                    <a:pt x="226544" y="7935"/>
                    <a:pt x="283062" y="2495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25" name="Google Shape;825;p10"/>
            <p:cNvSpPr/>
            <p:nvPr/>
          </p:nvSpPr>
          <p:spPr>
            <a:xfrm>
              <a:off x="4402153" y="2326371"/>
              <a:ext cx="1347329" cy="1470138"/>
            </a:xfrm>
            <a:custGeom>
              <a:avLst/>
              <a:gdLst/>
              <a:ahLst/>
              <a:cxnLst/>
              <a:rect l="l" t="t" r="r" b="b"/>
              <a:pathLst>
                <a:path w="1347329" h="1470138" extrusionOk="0">
                  <a:moveTo>
                    <a:pt x="510166" y="1011379"/>
                  </a:moveTo>
                  <a:lnTo>
                    <a:pt x="496727" y="1029550"/>
                  </a:lnTo>
                  <a:lnTo>
                    <a:pt x="474797" y="1051815"/>
                  </a:lnTo>
                  <a:lnTo>
                    <a:pt x="496728" y="1029550"/>
                  </a:lnTo>
                  <a:close/>
                  <a:moveTo>
                    <a:pt x="525685" y="990393"/>
                  </a:moveTo>
                  <a:lnTo>
                    <a:pt x="525684" y="990395"/>
                  </a:lnTo>
                  <a:lnTo>
                    <a:pt x="511285" y="1023001"/>
                  </a:lnTo>
                  <a:cubicBezTo>
                    <a:pt x="500432" y="1048594"/>
                    <a:pt x="491197" y="1075099"/>
                    <a:pt x="486892" y="1102673"/>
                  </a:cubicBezTo>
                  <a:lnTo>
                    <a:pt x="486607" y="1108710"/>
                  </a:lnTo>
                  <a:lnTo>
                    <a:pt x="486892" y="1102675"/>
                  </a:lnTo>
                  <a:cubicBezTo>
                    <a:pt x="491197" y="1075099"/>
                    <a:pt x="500432" y="1048594"/>
                    <a:pt x="511285" y="1023003"/>
                  </a:cubicBezTo>
                  <a:cubicBezTo>
                    <a:pt x="515902" y="1012046"/>
                    <a:pt x="521902" y="1001689"/>
                    <a:pt x="525685" y="990393"/>
                  </a:cubicBezTo>
                  <a:close/>
                  <a:moveTo>
                    <a:pt x="1205404" y="860827"/>
                  </a:moveTo>
                  <a:lnTo>
                    <a:pt x="1207809" y="864575"/>
                  </a:lnTo>
                  <a:cubicBezTo>
                    <a:pt x="1215645" y="884718"/>
                    <a:pt x="1219604" y="906404"/>
                    <a:pt x="1219330" y="928043"/>
                  </a:cubicBezTo>
                  <a:cubicBezTo>
                    <a:pt x="1218626" y="978184"/>
                    <a:pt x="1199060" y="1027438"/>
                    <a:pt x="1166711" y="1065578"/>
                  </a:cubicBezTo>
                  <a:cubicBezTo>
                    <a:pt x="1140520" y="1096231"/>
                    <a:pt x="1105432" y="1120414"/>
                    <a:pt x="1065700" y="1129206"/>
                  </a:cubicBezTo>
                  <a:cubicBezTo>
                    <a:pt x="1023699" y="1139588"/>
                    <a:pt x="978698" y="1130536"/>
                    <a:pt x="941288" y="1109771"/>
                  </a:cubicBezTo>
                  <a:cubicBezTo>
                    <a:pt x="926940" y="1101762"/>
                    <a:pt x="913485" y="1092318"/>
                    <a:pt x="900888" y="1081821"/>
                  </a:cubicBezTo>
                  <a:lnTo>
                    <a:pt x="884973" y="1066351"/>
                  </a:lnTo>
                  <a:lnTo>
                    <a:pt x="900888" y="1081822"/>
                  </a:lnTo>
                  <a:cubicBezTo>
                    <a:pt x="913485" y="1092319"/>
                    <a:pt x="926940" y="1101762"/>
                    <a:pt x="941288" y="1109771"/>
                  </a:cubicBezTo>
                  <a:cubicBezTo>
                    <a:pt x="978698" y="1130537"/>
                    <a:pt x="1023700" y="1139589"/>
                    <a:pt x="1065701" y="1129206"/>
                  </a:cubicBezTo>
                  <a:cubicBezTo>
                    <a:pt x="1105432" y="1120415"/>
                    <a:pt x="1140520" y="1096231"/>
                    <a:pt x="1166712" y="1065578"/>
                  </a:cubicBezTo>
                  <a:cubicBezTo>
                    <a:pt x="1199061" y="1027438"/>
                    <a:pt x="1218626" y="978185"/>
                    <a:pt x="1219331" y="928044"/>
                  </a:cubicBezTo>
                  <a:cubicBezTo>
                    <a:pt x="1219605" y="906405"/>
                    <a:pt x="1215646" y="884719"/>
                    <a:pt x="1207810" y="864576"/>
                  </a:cubicBezTo>
                  <a:close/>
                  <a:moveTo>
                    <a:pt x="169041" y="816688"/>
                  </a:moveTo>
                  <a:lnTo>
                    <a:pt x="149706" y="843023"/>
                  </a:lnTo>
                  <a:lnTo>
                    <a:pt x="149706" y="843024"/>
                  </a:lnTo>
                  <a:close/>
                  <a:moveTo>
                    <a:pt x="205425" y="788398"/>
                  </a:moveTo>
                  <a:lnTo>
                    <a:pt x="171324" y="813580"/>
                  </a:lnTo>
                  <a:lnTo>
                    <a:pt x="171323" y="813581"/>
                  </a:lnTo>
                  <a:close/>
                  <a:moveTo>
                    <a:pt x="1208034" y="603591"/>
                  </a:moveTo>
                  <a:cubicBezTo>
                    <a:pt x="1192460" y="645148"/>
                    <a:pt x="1158781" y="677992"/>
                    <a:pt x="1119571" y="697741"/>
                  </a:cubicBezTo>
                  <a:lnTo>
                    <a:pt x="1106658" y="703171"/>
                  </a:lnTo>
                  <a:lnTo>
                    <a:pt x="1119571" y="697741"/>
                  </a:lnTo>
                  <a:cubicBezTo>
                    <a:pt x="1158781" y="677992"/>
                    <a:pt x="1192460" y="645148"/>
                    <a:pt x="1208034" y="603591"/>
                  </a:cubicBezTo>
                  <a:close/>
                  <a:moveTo>
                    <a:pt x="1167588" y="407643"/>
                  </a:moveTo>
                  <a:lnTo>
                    <a:pt x="1198904" y="453300"/>
                  </a:lnTo>
                  <a:cubicBezTo>
                    <a:pt x="1204291" y="464915"/>
                    <a:pt x="1208747" y="477087"/>
                    <a:pt x="1212103" y="489568"/>
                  </a:cubicBezTo>
                  <a:lnTo>
                    <a:pt x="1218701" y="527692"/>
                  </a:lnTo>
                  <a:lnTo>
                    <a:pt x="1218701" y="527692"/>
                  </a:lnTo>
                  <a:cubicBezTo>
                    <a:pt x="1216728" y="501986"/>
                    <a:pt x="1209678" y="476530"/>
                    <a:pt x="1198904" y="453299"/>
                  </a:cubicBezTo>
                  <a:close/>
                  <a:moveTo>
                    <a:pt x="303869" y="335879"/>
                  </a:moveTo>
                  <a:lnTo>
                    <a:pt x="303869" y="335879"/>
                  </a:lnTo>
                  <a:lnTo>
                    <a:pt x="340645" y="336766"/>
                  </a:lnTo>
                  <a:cubicBezTo>
                    <a:pt x="384837" y="343131"/>
                    <a:pt x="424960" y="366636"/>
                    <a:pt x="457335" y="396689"/>
                  </a:cubicBezTo>
                  <a:cubicBezTo>
                    <a:pt x="486344" y="422672"/>
                    <a:pt x="509067" y="454499"/>
                    <a:pt x="530459" y="486770"/>
                  </a:cubicBezTo>
                  <a:lnTo>
                    <a:pt x="530455" y="486762"/>
                  </a:lnTo>
                  <a:lnTo>
                    <a:pt x="496755" y="439372"/>
                  </a:lnTo>
                  <a:cubicBezTo>
                    <a:pt x="484774" y="424133"/>
                    <a:pt x="471841" y="409681"/>
                    <a:pt x="457337" y="396689"/>
                  </a:cubicBezTo>
                  <a:cubicBezTo>
                    <a:pt x="424961" y="366636"/>
                    <a:pt x="384839" y="343132"/>
                    <a:pt x="340646" y="336766"/>
                  </a:cubicBezTo>
                  <a:cubicBezTo>
                    <a:pt x="328411" y="334972"/>
                    <a:pt x="316071" y="334729"/>
                    <a:pt x="303869" y="335879"/>
                  </a:cubicBezTo>
                  <a:close/>
                  <a:moveTo>
                    <a:pt x="654794" y="0"/>
                  </a:moveTo>
                  <a:cubicBezTo>
                    <a:pt x="666742" y="3104"/>
                    <a:pt x="679290" y="2635"/>
                    <a:pt x="691317" y="104"/>
                  </a:cubicBezTo>
                  <a:cubicBezTo>
                    <a:pt x="691551" y="104"/>
                    <a:pt x="691995" y="157"/>
                    <a:pt x="692204" y="157"/>
                  </a:cubicBezTo>
                  <a:cubicBezTo>
                    <a:pt x="697212" y="5035"/>
                    <a:pt x="704387" y="4983"/>
                    <a:pt x="710856" y="5948"/>
                  </a:cubicBezTo>
                  <a:cubicBezTo>
                    <a:pt x="716753" y="6417"/>
                    <a:pt x="723196" y="7983"/>
                    <a:pt x="728544" y="4539"/>
                  </a:cubicBezTo>
                  <a:cubicBezTo>
                    <a:pt x="780354" y="14087"/>
                    <a:pt x="829478" y="41114"/>
                    <a:pt x="863104" y="81994"/>
                  </a:cubicBezTo>
                  <a:cubicBezTo>
                    <a:pt x="889010" y="113951"/>
                    <a:pt x="905028" y="153891"/>
                    <a:pt x="908367" y="194901"/>
                  </a:cubicBezTo>
                  <a:cubicBezTo>
                    <a:pt x="913924" y="249789"/>
                    <a:pt x="902575" y="305278"/>
                    <a:pt x="882540" y="356279"/>
                  </a:cubicBezTo>
                  <a:cubicBezTo>
                    <a:pt x="879357" y="358262"/>
                    <a:pt x="875601" y="360141"/>
                    <a:pt x="874583" y="364158"/>
                  </a:cubicBezTo>
                  <a:cubicBezTo>
                    <a:pt x="870513" y="373967"/>
                    <a:pt x="867148" y="384063"/>
                    <a:pt x="862661" y="393742"/>
                  </a:cubicBezTo>
                  <a:cubicBezTo>
                    <a:pt x="860443" y="391446"/>
                    <a:pt x="858252" y="389228"/>
                    <a:pt x="856061" y="387037"/>
                  </a:cubicBezTo>
                  <a:cubicBezTo>
                    <a:pt x="867513" y="342062"/>
                    <a:pt x="869679" y="293095"/>
                    <a:pt x="852356" y="249320"/>
                  </a:cubicBezTo>
                  <a:cubicBezTo>
                    <a:pt x="835008" y="203275"/>
                    <a:pt x="794989" y="168083"/>
                    <a:pt x="749180" y="151700"/>
                  </a:cubicBezTo>
                  <a:cubicBezTo>
                    <a:pt x="724279" y="142921"/>
                    <a:pt x="697761" y="138532"/>
                    <a:pt x="671308" y="138760"/>
                  </a:cubicBezTo>
                  <a:lnTo>
                    <a:pt x="671307" y="138760"/>
                  </a:lnTo>
                  <a:lnTo>
                    <a:pt x="749178" y="151700"/>
                  </a:lnTo>
                  <a:cubicBezTo>
                    <a:pt x="794988" y="168083"/>
                    <a:pt x="835006" y="203276"/>
                    <a:pt x="852354" y="249319"/>
                  </a:cubicBezTo>
                  <a:cubicBezTo>
                    <a:pt x="869677" y="293095"/>
                    <a:pt x="867512" y="342062"/>
                    <a:pt x="856059" y="387036"/>
                  </a:cubicBezTo>
                  <a:cubicBezTo>
                    <a:pt x="847920" y="420194"/>
                    <a:pt x="834589" y="451787"/>
                    <a:pt x="818623" y="481918"/>
                  </a:cubicBezTo>
                  <a:cubicBezTo>
                    <a:pt x="799319" y="471248"/>
                    <a:pt x="779022" y="462273"/>
                    <a:pt x="757917" y="455830"/>
                  </a:cubicBezTo>
                  <a:cubicBezTo>
                    <a:pt x="749439" y="453091"/>
                    <a:pt x="740517" y="452282"/>
                    <a:pt x="731673" y="452282"/>
                  </a:cubicBezTo>
                  <a:cubicBezTo>
                    <a:pt x="713150" y="446934"/>
                    <a:pt x="693611" y="446960"/>
                    <a:pt x="674515" y="447273"/>
                  </a:cubicBezTo>
                  <a:cubicBezTo>
                    <a:pt x="640679" y="448473"/>
                    <a:pt x="607026" y="456117"/>
                    <a:pt x="576190" y="470178"/>
                  </a:cubicBezTo>
                  <a:cubicBezTo>
                    <a:pt x="561842" y="476909"/>
                    <a:pt x="546555" y="482622"/>
                    <a:pt x="534764" y="493579"/>
                  </a:cubicBezTo>
                  <a:cubicBezTo>
                    <a:pt x="522789" y="504327"/>
                    <a:pt x="509119" y="513093"/>
                    <a:pt x="498188" y="525014"/>
                  </a:cubicBezTo>
                  <a:cubicBezTo>
                    <a:pt x="483449" y="541084"/>
                    <a:pt x="469257" y="557859"/>
                    <a:pt x="458430" y="576903"/>
                  </a:cubicBezTo>
                  <a:cubicBezTo>
                    <a:pt x="441421" y="604451"/>
                    <a:pt x="431404" y="635705"/>
                    <a:pt x="424439" y="667114"/>
                  </a:cubicBezTo>
                  <a:cubicBezTo>
                    <a:pt x="422926" y="687071"/>
                    <a:pt x="418412" y="707133"/>
                    <a:pt x="422221" y="727116"/>
                  </a:cubicBezTo>
                  <a:cubicBezTo>
                    <a:pt x="423291" y="757013"/>
                    <a:pt x="431195" y="786413"/>
                    <a:pt x="443273" y="813701"/>
                  </a:cubicBezTo>
                  <a:cubicBezTo>
                    <a:pt x="449822" y="832171"/>
                    <a:pt x="460961" y="848450"/>
                    <a:pt x="471944" y="864494"/>
                  </a:cubicBezTo>
                  <a:cubicBezTo>
                    <a:pt x="485327" y="883668"/>
                    <a:pt x="501997" y="900469"/>
                    <a:pt x="520389" y="914817"/>
                  </a:cubicBezTo>
                  <a:cubicBezTo>
                    <a:pt x="533616" y="921860"/>
                    <a:pt x="543816" y="933208"/>
                    <a:pt x="556885" y="940487"/>
                  </a:cubicBezTo>
                  <a:cubicBezTo>
                    <a:pt x="566877" y="944792"/>
                    <a:pt x="577234" y="948261"/>
                    <a:pt x="587069" y="953010"/>
                  </a:cubicBezTo>
                  <a:cubicBezTo>
                    <a:pt x="596878" y="958227"/>
                    <a:pt x="608565" y="957313"/>
                    <a:pt x="618296" y="962714"/>
                  </a:cubicBezTo>
                  <a:cubicBezTo>
                    <a:pt x="642010" y="971375"/>
                    <a:pt x="667758" y="971088"/>
                    <a:pt x="692672" y="970932"/>
                  </a:cubicBezTo>
                  <a:cubicBezTo>
                    <a:pt x="721133" y="971401"/>
                    <a:pt x="749465" y="964931"/>
                    <a:pt x="775630" y="953923"/>
                  </a:cubicBezTo>
                  <a:cubicBezTo>
                    <a:pt x="826450" y="936104"/>
                    <a:pt x="869416" y="899921"/>
                    <a:pt x="900330" y="856329"/>
                  </a:cubicBezTo>
                  <a:cubicBezTo>
                    <a:pt x="906904" y="845919"/>
                    <a:pt x="916609" y="837023"/>
                    <a:pt x="919400" y="824632"/>
                  </a:cubicBezTo>
                  <a:cubicBezTo>
                    <a:pt x="927018" y="816702"/>
                    <a:pt x="929600" y="805770"/>
                    <a:pt x="933305" y="795805"/>
                  </a:cubicBezTo>
                  <a:cubicBezTo>
                    <a:pt x="938862" y="780466"/>
                    <a:pt x="942670" y="764578"/>
                    <a:pt x="946270" y="748717"/>
                  </a:cubicBezTo>
                  <a:cubicBezTo>
                    <a:pt x="948384" y="735516"/>
                    <a:pt x="946845" y="722107"/>
                    <a:pt x="947236" y="708854"/>
                  </a:cubicBezTo>
                  <a:cubicBezTo>
                    <a:pt x="946923" y="694063"/>
                    <a:pt x="948906" y="679010"/>
                    <a:pt x="944914" y="664584"/>
                  </a:cubicBezTo>
                  <a:cubicBezTo>
                    <a:pt x="938131" y="624643"/>
                    <a:pt x="922009" y="586007"/>
                    <a:pt x="896939" y="554102"/>
                  </a:cubicBezTo>
                  <a:cubicBezTo>
                    <a:pt x="886556" y="537928"/>
                    <a:pt x="872495" y="524649"/>
                    <a:pt x="858485" y="511684"/>
                  </a:cubicBezTo>
                  <a:cubicBezTo>
                    <a:pt x="846354" y="501118"/>
                    <a:pt x="833963" y="490657"/>
                    <a:pt x="819954" y="482674"/>
                  </a:cubicBezTo>
                  <a:lnTo>
                    <a:pt x="864799" y="422203"/>
                  </a:lnTo>
                  <a:lnTo>
                    <a:pt x="863155" y="417168"/>
                  </a:lnTo>
                  <a:cubicBezTo>
                    <a:pt x="867772" y="409889"/>
                    <a:pt x="874738" y="403159"/>
                    <a:pt x="874530" y="393898"/>
                  </a:cubicBezTo>
                  <a:cubicBezTo>
                    <a:pt x="876773" y="390715"/>
                    <a:pt x="878965" y="387507"/>
                    <a:pt x="881234" y="384376"/>
                  </a:cubicBezTo>
                  <a:cubicBezTo>
                    <a:pt x="904191" y="352888"/>
                    <a:pt x="931009" y="324087"/>
                    <a:pt x="961453" y="299721"/>
                  </a:cubicBezTo>
                  <a:cubicBezTo>
                    <a:pt x="996933" y="271495"/>
                    <a:pt x="1038960" y="249998"/>
                    <a:pt x="1084170" y="243659"/>
                  </a:cubicBezTo>
                  <a:cubicBezTo>
                    <a:pt x="1099262" y="242133"/>
                    <a:pt x="1114608" y="241598"/>
                    <a:pt x="1129797" y="242691"/>
                  </a:cubicBezTo>
                  <a:cubicBezTo>
                    <a:pt x="1144987" y="243783"/>
                    <a:pt x="1160020" y="246503"/>
                    <a:pt x="1174485" y="251485"/>
                  </a:cubicBezTo>
                  <a:cubicBezTo>
                    <a:pt x="1249175" y="276086"/>
                    <a:pt x="1306906" y="340053"/>
                    <a:pt x="1332524" y="413359"/>
                  </a:cubicBezTo>
                  <a:cubicBezTo>
                    <a:pt x="1351777" y="466657"/>
                    <a:pt x="1353447" y="527702"/>
                    <a:pt x="1330438" y="580112"/>
                  </a:cubicBezTo>
                  <a:cubicBezTo>
                    <a:pt x="1315907" y="614625"/>
                    <a:pt x="1291019" y="644313"/>
                    <a:pt x="1260914" y="666358"/>
                  </a:cubicBezTo>
                  <a:cubicBezTo>
                    <a:pt x="1219591" y="696828"/>
                    <a:pt x="1170103" y="714280"/>
                    <a:pt x="1119988" y="723724"/>
                  </a:cubicBezTo>
                  <a:cubicBezTo>
                    <a:pt x="1115971" y="722054"/>
                    <a:pt x="1111770" y="720202"/>
                    <a:pt x="1107362" y="721376"/>
                  </a:cubicBezTo>
                  <a:cubicBezTo>
                    <a:pt x="1086309" y="724037"/>
                    <a:pt x="1064526" y="730872"/>
                    <a:pt x="1043474" y="724742"/>
                  </a:cubicBezTo>
                  <a:lnTo>
                    <a:pt x="1054082" y="721646"/>
                  </a:lnTo>
                  <a:lnTo>
                    <a:pt x="1043473" y="724742"/>
                  </a:lnTo>
                  <a:cubicBezTo>
                    <a:pt x="1028134" y="727063"/>
                    <a:pt x="1012951" y="730376"/>
                    <a:pt x="997481" y="731629"/>
                  </a:cubicBezTo>
                  <a:cubicBezTo>
                    <a:pt x="984671" y="733298"/>
                    <a:pt x="971549" y="732516"/>
                    <a:pt x="958975" y="735751"/>
                  </a:cubicBezTo>
                  <a:cubicBezTo>
                    <a:pt x="982402" y="735986"/>
                    <a:pt x="1005803" y="737238"/>
                    <a:pt x="1028917" y="741386"/>
                  </a:cubicBezTo>
                  <a:lnTo>
                    <a:pt x="1028920" y="741387"/>
                  </a:lnTo>
                  <a:lnTo>
                    <a:pt x="1046004" y="741478"/>
                  </a:lnTo>
                  <a:cubicBezTo>
                    <a:pt x="1051718" y="741472"/>
                    <a:pt x="1057262" y="740761"/>
                    <a:pt x="1062075" y="737343"/>
                  </a:cubicBezTo>
                  <a:lnTo>
                    <a:pt x="1062126" y="737317"/>
                  </a:lnTo>
                  <a:cubicBezTo>
                    <a:pt x="1063405" y="743996"/>
                    <a:pt x="1070866" y="742509"/>
                    <a:pt x="1075953" y="743187"/>
                  </a:cubicBezTo>
                  <a:cubicBezTo>
                    <a:pt x="1081092" y="743578"/>
                    <a:pt x="1086205" y="742743"/>
                    <a:pt x="1090927" y="740657"/>
                  </a:cubicBezTo>
                  <a:cubicBezTo>
                    <a:pt x="1137363" y="745561"/>
                    <a:pt x="1183017" y="759126"/>
                    <a:pt x="1224809" y="779997"/>
                  </a:cubicBezTo>
                  <a:cubicBezTo>
                    <a:pt x="1268402" y="802693"/>
                    <a:pt x="1307064" y="837546"/>
                    <a:pt x="1327725" y="882783"/>
                  </a:cubicBezTo>
                  <a:cubicBezTo>
                    <a:pt x="1348465" y="925722"/>
                    <a:pt x="1351752" y="975628"/>
                    <a:pt x="1342100" y="1021908"/>
                  </a:cubicBezTo>
                  <a:cubicBezTo>
                    <a:pt x="1331534" y="1070457"/>
                    <a:pt x="1308029" y="1116319"/>
                    <a:pt x="1273854" y="1152503"/>
                  </a:cubicBezTo>
                  <a:cubicBezTo>
                    <a:pt x="1270072" y="1153077"/>
                    <a:pt x="1266314" y="1154303"/>
                    <a:pt x="1263524" y="1157069"/>
                  </a:cubicBezTo>
                  <a:cubicBezTo>
                    <a:pt x="1256349" y="1163460"/>
                    <a:pt x="1248132" y="1169564"/>
                    <a:pt x="1244897" y="1179060"/>
                  </a:cubicBezTo>
                  <a:cubicBezTo>
                    <a:pt x="1197104" y="1218165"/>
                    <a:pt x="1131650" y="1236166"/>
                    <a:pt x="1070944" y="1222809"/>
                  </a:cubicBezTo>
                  <a:cubicBezTo>
                    <a:pt x="1025499" y="1213574"/>
                    <a:pt x="984385" y="1189469"/>
                    <a:pt x="949636" y="1159338"/>
                  </a:cubicBezTo>
                  <a:cubicBezTo>
                    <a:pt x="916010" y="1130641"/>
                    <a:pt x="888356" y="1095788"/>
                    <a:pt x="863338" y="1059552"/>
                  </a:cubicBezTo>
                  <a:lnTo>
                    <a:pt x="865634" y="1047552"/>
                  </a:lnTo>
                  <a:lnTo>
                    <a:pt x="865633" y="1047551"/>
                  </a:lnTo>
                  <a:cubicBezTo>
                    <a:pt x="851728" y="1031481"/>
                    <a:pt x="838476" y="1014759"/>
                    <a:pt x="827102" y="996811"/>
                  </a:cubicBezTo>
                  <a:cubicBezTo>
                    <a:pt x="824519" y="992767"/>
                    <a:pt x="821467" y="989141"/>
                    <a:pt x="818284" y="985645"/>
                  </a:cubicBezTo>
                  <a:cubicBezTo>
                    <a:pt x="832162" y="1013689"/>
                    <a:pt x="845494" y="1042177"/>
                    <a:pt x="853607" y="1072543"/>
                  </a:cubicBezTo>
                  <a:cubicBezTo>
                    <a:pt x="866129" y="1117988"/>
                    <a:pt x="870773" y="1167450"/>
                    <a:pt x="854911" y="1212712"/>
                  </a:cubicBezTo>
                  <a:lnTo>
                    <a:pt x="848339" y="1224247"/>
                  </a:lnTo>
                  <a:lnTo>
                    <a:pt x="854912" y="1212711"/>
                  </a:lnTo>
                  <a:cubicBezTo>
                    <a:pt x="870773" y="1167449"/>
                    <a:pt x="866130" y="1117987"/>
                    <a:pt x="853607" y="1072542"/>
                  </a:cubicBezTo>
                  <a:cubicBezTo>
                    <a:pt x="854807" y="1071055"/>
                    <a:pt x="857208" y="1068081"/>
                    <a:pt x="858407" y="1066594"/>
                  </a:cubicBezTo>
                  <a:cubicBezTo>
                    <a:pt x="883895" y="1116786"/>
                    <a:pt x="900774" y="1171544"/>
                    <a:pt x="905392" y="1227763"/>
                  </a:cubicBezTo>
                  <a:cubicBezTo>
                    <a:pt x="907009" y="1239555"/>
                    <a:pt x="905600" y="1251738"/>
                    <a:pt x="908966" y="1263321"/>
                  </a:cubicBezTo>
                  <a:cubicBezTo>
                    <a:pt x="907948" y="1297679"/>
                    <a:pt x="898061" y="1331749"/>
                    <a:pt x="880687" y="1361437"/>
                  </a:cubicBezTo>
                  <a:cubicBezTo>
                    <a:pt x="856581" y="1403464"/>
                    <a:pt x="816328" y="1435030"/>
                    <a:pt x="771274" y="1452039"/>
                  </a:cubicBezTo>
                  <a:cubicBezTo>
                    <a:pt x="722256" y="1471266"/>
                    <a:pt x="667576" y="1474944"/>
                    <a:pt x="616157" y="1464170"/>
                  </a:cubicBezTo>
                  <a:cubicBezTo>
                    <a:pt x="572278" y="1454465"/>
                    <a:pt x="529833" y="1434351"/>
                    <a:pt x="498058" y="1402081"/>
                  </a:cubicBezTo>
                  <a:cubicBezTo>
                    <a:pt x="464979" y="1369603"/>
                    <a:pt x="444553" y="1325070"/>
                    <a:pt x="439439" y="1279209"/>
                  </a:cubicBezTo>
                  <a:cubicBezTo>
                    <a:pt x="444840" y="1267260"/>
                    <a:pt x="440978" y="1253930"/>
                    <a:pt x="441865" y="1241355"/>
                  </a:cubicBezTo>
                  <a:cubicBezTo>
                    <a:pt x="441422" y="1232068"/>
                    <a:pt x="444370" y="1221972"/>
                    <a:pt x="439309" y="1213546"/>
                  </a:cubicBezTo>
                  <a:cubicBezTo>
                    <a:pt x="442883" y="1176188"/>
                    <a:pt x="454127" y="1140057"/>
                    <a:pt x="467301" y="1105099"/>
                  </a:cubicBezTo>
                  <a:lnTo>
                    <a:pt x="469049" y="1108282"/>
                  </a:lnTo>
                  <a:cubicBezTo>
                    <a:pt x="475727" y="1096517"/>
                    <a:pt x="483527" y="1083943"/>
                    <a:pt x="482823" y="1069934"/>
                  </a:cubicBezTo>
                  <a:cubicBezTo>
                    <a:pt x="487962" y="1058272"/>
                    <a:pt x="494171" y="1047159"/>
                    <a:pt x="499232" y="1035498"/>
                  </a:cubicBezTo>
                  <a:cubicBezTo>
                    <a:pt x="477110" y="1072020"/>
                    <a:pt x="451283" y="1106508"/>
                    <a:pt x="421439" y="1137109"/>
                  </a:cubicBezTo>
                  <a:cubicBezTo>
                    <a:pt x="385255" y="1173605"/>
                    <a:pt x="341976" y="1205041"/>
                    <a:pt x="291913" y="1218946"/>
                  </a:cubicBezTo>
                  <a:cubicBezTo>
                    <a:pt x="242556" y="1233816"/>
                    <a:pt x="187928" y="1227972"/>
                    <a:pt x="142092" y="1204728"/>
                  </a:cubicBezTo>
                  <a:cubicBezTo>
                    <a:pt x="66099" y="1165832"/>
                    <a:pt x="13323" y="1087020"/>
                    <a:pt x="2132" y="1002862"/>
                  </a:cubicBezTo>
                  <a:cubicBezTo>
                    <a:pt x="5549" y="995688"/>
                    <a:pt x="4010" y="987731"/>
                    <a:pt x="3828" y="980192"/>
                  </a:cubicBezTo>
                  <a:cubicBezTo>
                    <a:pt x="2966" y="967461"/>
                    <a:pt x="5941" y="954495"/>
                    <a:pt x="2262" y="942052"/>
                  </a:cubicBezTo>
                  <a:cubicBezTo>
                    <a:pt x="5419" y="915886"/>
                    <a:pt x="14419" y="890502"/>
                    <a:pt x="27307" y="867597"/>
                  </a:cubicBezTo>
                  <a:cubicBezTo>
                    <a:pt x="52168" y="824500"/>
                    <a:pt x="93047" y="792700"/>
                    <a:pt x="137944" y="772455"/>
                  </a:cubicBezTo>
                  <a:cubicBezTo>
                    <a:pt x="181432" y="753751"/>
                    <a:pt x="227999" y="741620"/>
                    <a:pt x="275348" y="738776"/>
                  </a:cubicBezTo>
                  <a:cubicBezTo>
                    <a:pt x="278165" y="738489"/>
                    <a:pt x="281009" y="738359"/>
                    <a:pt x="283826" y="738150"/>
                  </a:cubicBezTo>
                  <a:cubicBezTo>
                    <a:pt x="293714" y="742455"/>
                    <a:pt x="304749" y="741072"/>
                    <a:pt x="315262" y="741881"/>
                  </a:cubicBezTo>
                  <a:cubicBezTo>
                    <a:pt x="285861" y="747907"/>
                    <a:pt x="256721" y="756438"/>
                    <a:pt x="229982" y="770264"/>
                  </a:cubicBezTo>
                  <a:lnTo>
                    <a:pt x="229981" y="770265"/>
                  </a:lnTo>
                  <a:lnTo>
                    <a:pt x="315262" y="741882"/>
                  </a:lnTo>
                  <a:cubicBezTo>
                    <a:pt x="319305" y="741412"/>
                    <a:pt x="323349" y="740917"/>
                    <a:pt x="327418" y="740421"/>
                  </a:cubicBezTo>
                  <a:cubicBezTo>
                    <a:pt x="331957" y="739795"/>
                    <a:pt x="336497" y="739091"/>
                    <a:pt x="341036" y="738412"/>
                  </a:cubicBezTo>
                  <a:cubicBezTo>
                    <a:pt x="354315" y="736090"/>
                    <a:pt x="367828" y="736116"/>
                    <a:pt x="381264" y="736220"/>
                  </a:cubicBezTo>
                  <a:cubicBezTo>
                    <a:pt x="381315" y="735647"/>
                    <a:pt x="381420" y="734472"/>
                    <a:pt x="381472" y="733898"/>
                  </a:cubicBezTo>
                  <a:cubicBezTo>
                    <a:pt x="354315" y="733168"/>
                    <a:pt x="327471" y="728916"/>
                    <a:pt x="300783" y="724246"/>
                  </a:cubicBezTo>
                  <a:lnTo>
                    <a:pt x="298735" y="723587"/>
                  </a:lnTo>
                  <a:lnTo>
                    <a:pt x="300784" y="724246"/>
                  </a:lnTo>
                  <a:cubicBezTo>
                    <a:pt x="281271" y="730873"/>
                    <a:pt x="261131" y="724455"/>
                    <a:pt x="241591" y="721872"/>
                  </a:cubicBezTo>
                  <a:cubicBezTo>
                    <a:pt x="228495" y="721455"/>
                    <a:pt x="216077" y="714307"/>
                    <a:pt x="202877" y="717802"/>
                  </a:cubicBezTo>
                  <a:lnTo>
                    <a:pt x="201546" y="717724"/>
                  </a:lnTo>
                  <a:cubicBezTo>
                    <a:pt x="200269" y="713446"/>
                    <a:pt x="198729" y="713159"/>
                    <a:pt x="196903" y="716890"/>
                  </a:cubicBezTo>
                  <a:cubicBezTo>
                    <a:pt x="148511" y="704419"/>
                    <a:pt x="101344" y="682793"/>
                    <a:pt x="64717" y="648201"/>
                  </a:cubicBezTo>
                  <a:cubicBezTo>
                    <a:pt x="39177" y="624226"/>
                    <a:pt x="19533" y="593756"/>
                    <a:pt x="9516" y="560102"/>
                  </a:cubicBezTo>
                  <a:cubicBezTo>
                    <a:pt x="-6972" y="508266"/>
                    <a:pt x="-946" y="451343"/>
                    <a:pt x="19220" y="401438"/>
                  </a:cubicBezTo>
                  <a:cubicBezTo>
                    <a:pt x="34742" y="362880"/>
                    <a:pt x="59108" y="327922"/>
                    <a:pt x="89865" y="299956"/>
                  </a:cubicBezTo>
                  <a:cubicBezTo>
                    <a:pt x="89526" y="301130"/>
                    <a:pt x="88848" y="303478"/>
                    <a:pt x="88509" y="304652"/>
                  </a:cubicBezTo>
                  <a:cubicBezTo>
                    <a:pt x="92918" y="304365"/>
                    <a:pt x="99961" y="300165"/>
                    <a:pt x="95291" y="295469"/>
                  </a:cubicBezTo>
                  <a:cubicBezTo>
                    <a:pt x="130875" y="264973"/>
                    <a:pt x="176033" y="244598"/>
                    <a:pt x="223121" y="242042"/>
                  </a:cubicBezTo>
                  <a:cubicBezTo>
                    <a:pt x="271905" y="238755"/>
                    <a:pt x="320219" y="255242"/>
                    <a:pt x="360760" y="281643"/>
                  </a:cubicBezTo>
                  <a:cubicBezTo>
                    <a:pt x="402630" y="309009"/>
                    <a:pt x="437614" y="345714"/>
                    <a:pt x="467198" y="385759"/>
                  </a:cubicBezTo>
                  <a:cubicBezTo>
                    <a:pt x="478467" y="400681"/>
                    <a:pt x="488668" y="416359"/>
                    <a:pt x="498946" y="431986"/>
                  </a:cubicBezTo>
                  <a:cubicBezTo>
                    <a:pt x="495373" y="424760"/>
                    <a:pt x="491668" y="417611"/>
                    <a:pt x="488381" y="410307"/>
                  </a:cubicBezTo>
                  <a:cubicBezTo>
                    <a:pt x="488798" y="395959"/>
                    <a:pt x="478989" y="384611"/>
                    <a:pt x="474711" y="371567"/>
                  </a:cubicBezTo>
                  <a:cubicBezTo>
                    <a:pt x="471450" y="364576"/>
                    <a:pt x="470432" y="355392"/>
                    <a:pt x="462841" y="351584"/>
                  </a:cubicBezTo>
                  <a:cubicBezTo>
                    <a:pt x="447658" y="309843"/>
                    <a:pt x="436753" y="265833"/>
                    <a:pt x="437588" y="221145"/>
                  </a:cubicBezTo>
                  <a:cubicBezTo>
                    <a:pt x="436884" y="173327"/>
                    <a:pt x="451023" y="124386"/>
                    <a:pt x="480868" y="86637"/>
                  </a:cubicBezTo>
                  <a:cubicBezTo>
                    <a:pt x="489555" y="83089"/>
                    <a:pt x="494876" y="75133"/>
                    <a:pt x="501581" y="69002"/>
                  </a:cubicBezTo>
                  <a:cubicBezTo>
                    <a:pt x="505781" y="64880"/>
                    <a:pt x="511129" y="61045"/>
                    <a:pt x="511546" y="54680"/>
                  </a:cubicBezTo>
                  <a:cubicBezTo>
                    <a:pt x="541678" y="29166"/>
                    <a:pt x="578983" y="11844"/>
                    <a:pt x="617828" y="4878"/>
                  </a:cubicBezTo>
                  <a:cubicBezTo>
                    <a:pt x="629567" y="8974"/>
                    <a:pt x="642011" y="4513"/>
                    <a:pt x="653907" y="3365"/>
                  </a:cubicBezTo>
                  <a:cubicBezTo>
                    <a:pt x="646159" y="2165"/>
                    <a:pt x="638307" y="1461"/>
                    <a:pt x="630480" y="2347"/>
                  </a:cubicBezTo>
                  <a:cubicBezTo>
                    <a:pt x="638515" y="939"/>
                    <a:pt x="646629" y="182"/>
                    <a:pt x="654794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826" name="Google Shape;826;p10"/>
          <p:cNvSpPr/>
          <p:nvPr/>
        </p:nvSpPr>
        <p:spPr>
          <a:xfrm flipH="1">
            <a:off x="9597803" y="3708745"/>
            <a:ext cx="1051004" cy="1185982"/>
          </a:xfrm>
          <a:custGeom>
            <a:avLst/>
            <a:gdLst/>
            <a:ahLst/>
            <a:cxnLst/>
            <a:rect l="l" t="t" r="r" b="b"/>
            <a:pathLst>
              <a:path w="1158131" h="1265047" extrusionOk="0">
                <a:moveTo>
                  <a:pt x="283958" y="630315"/>
                </a:moveTo>
                <a:cubicBezTo>
                  <a:pt x="292780" y="631445"/>
                  <a:pt x="301805" y="630678"/>
                  <a:pt x="310587" y="632496"/>
                </a:cubicBezTo>
                <a:cubicBezTo>
                  <a:pt x="303823" y="632435"/>
                  <a:pt x="297060" y="632515"/>
                  <a:pt x="290377" y="633465"/>
                </a:cubicBezTo>
                <a:cubicBezTo>
                  <a:pt x="268877" y="636230"/>
                  <a:pt x="247073" y="637078"/>
                  <a:pt x="225916" y="642065"/>
                </a:cubicBezTo>
                <a:cubicBezTo>
                  <a:pt x="196037" y="649030"/>
                  <a:pt x="166279" y="658599"/>
                  <a:pt x="140054" y="674891"/>
                </a:cubicBezTo>
                <a:cubicBezTo>
                  <a:pt x="105270" y="695383"/>
                  <a:pt x="76925" y="728047"/>
                  <a:pt x="65155" y="767052"/>
                </a:cubicBezTo>
                <a:cubicBezTo>
                  <a:pt x="52719" y="805733"/>
                  <a:pt x="56636" y="848129"/>
                  <a:pt x="70848" y="885780"/>
                </a:cubicBezTo>
                <a:cubicBezTo>
                  <a:pt x="91763" y="941158"/>
                  <a:pt x="136602" y="989448"/>
                  <a:pt x="194099" y="1006911"/>
                </a:cubicBezTo>
                <a:cubicBezTo>
                  <a:pt x="228339" y="1017814"/>
                  <a:pt x="266151" y="1015512"/>
                  <a:pt x="299382" y="1002147"/>
                </a:cubicBezTo>
                <a:cubicBezTo>
                  <a:pt x="332794" y="989448"/>
                  <a:pt x="361663" y="967059"/>
                  <a:pt x="386354" y="941561"/>
                </a:cubicBezTo>
                <a:cubicBezTo>
                  <a:pt x="407572" y="920000"/>
                  <a:pt x="424893" y="895067"/>
                  <a:pt x="441691" y="870034"/>
                </a:cubicBezTo>
                <a:cubicBezTo>
                  <a:pt x="437855" y="879078"/>
                  <a:pt x="432969" y="887638"/>
                  <a:pt x="429517" y="896864"/>
                </a:cubicBezTo>
                <a:cubicBezTo>
                  <a:pt x="429194" y="897227"/>
                  <a:pt x="428527" y="897934"/>
                  <a:pt x="428204" y="898277"/>
                </a:cubicBezTo>
                <a:cubicBezTo>
                  <a:pt x="427538" y="897853"/>
                  <a:pt x="426206" y="897026"/>
                  <a:pt x="425520" y="896621"/>
                </a:cubicBezTo>
                <a:cubicBezTo>
                  <a:pt x="409066" y="924360"/>
                  <a:pt x="389120" y="950000"/>
                  <a:pt x="367074" y="973540"/>
                </a:cubicBezTo>
                <a:cubicBezTo>
                  <a:pt x="345735" y="995970"/>
                  <a:pt x="321690" y="1016198"/>
                  <a:pt x="294396" y="1031057"/>
                </a:cubicBezTo>
                <a:cubicBezTo>
                  <a:pt x="255633" y="1052800"/>
                  <a:pt x="208978" y="1062006"/>
                  <a:pt x="165269" y="1052094"/>
                </a:cubicBezTo>
                <a:cubicBezTo>
                  <a:pt x="105310" y="1039274"/>
                  <a:pt x="55566" y="995182"/>
                  <a:pt x="27161" y="941905"/>
                </a:cubicBezTo>
                <a:cubicBezTo>
                  <a:pt x="5458" y="901709"/>
                  <a:pt x="-4496" y="854791"/>
                  <a:pt x="1925" y="809367"/>
                </a:cubicBezTo>
                <a:cubicBezTo>
                  <a:pt x="6749" y="773431"/>
                  <a:pt x="23647" y="739353"/>
                  <a:pt x="48843" y="713370"/>
                </a:cubicBezTo>
                <a:cubicBezTo>
                  <a:pt x="72039" y="688922"/>
                  <a:pt x="101676" y="671399"/>
                  <a:pt x="132887" y="659205"/>
                </a:cubicBezTo>
                <a:cubicBezTo>
                  <a:pt x="172275" y="644245"/>
                  <a:pt x="214126" y="636452"/>
                  <a:pt x="256118" y="633888"/>
                </a:cubicBezTo>
                <a:cubicBezTo>
                  <a:pt x="264940" y="632758"/>
                  <a:pt x="274045" y="633162"/>
                  <a:pt x="282646" y="630517"/>
                </a:cubicBezTo>
                <a:close/>
                <a:moveTo>
                  <a:pt x="563982" y="449"/>
                </a:moveTo>
                <a:cubicBezTo>
                  <a:pt x="585680" y="-883"/>
                  <a:pt x="607579" y="757"/>
                  <a:pt x="628817" y="5178"/>
                </a:cubicBezTo>
                <a:cubicBezTo>
                  <a:pt x="666166" y="13334"/>
                  <a:pt x="702082" y="30575"/>
                  <a:pt x="729356" y="57729"/>
                </a:cubicBezTo>
                <a:cubicBezTo>
                  <a:pt x="756591" y="84196"/>
                  <a:pt x="773751" y="120051"/>
                  <a:pt x="779646" y="157399"/>
                </a:cubicBezTo>
                <a:cubicBezTo>
                  <a:pt x="786772" y="203025"/>
                  <a:pt x="778697" y="249641"/>
                  <a:pt x="763980" y="292985"/>
                </a:cubicBezTo>
                <a:cubicBezTo>
                  <a:pt x="756106" y="317958"/>
                  <a:pt x="744417" y="341417"/>
                  <a:pt x="733313" y="365018"/>
                </a:cubicBezTo>
                <a:cubicBezTo>
                  <a:pt x="740521" y="357608"/>
                  <a:pt x="744659" y="347898"/>
                  <a:pt x="751220" y="339943"/>
                </a:cubicBezTo>
                <a:cubicBezTo>
                  <a:pt x="776678" y="304614"/>
                  <a:pt x="806416" y="271747"/>
                  <a:pt x="842473" y="246996"/>
                </a:cubicBezTo>
                <a:cubicBezTo>
                  <a:pt x="875339" y="224244"/>
                  <a:pt x="914444" y="209162"/>
                  <a:pt x="954741" y="208820"/>
                </a:cubicBezTo>
                <a:cubicBezTo>
                  <a:pt x="984317" y="208355"/>
                  <a:pt x="1013610" y="216431"/>
                  <a:pt x="1039754" y="229997"/>
                </a:cubicBezTo>
                <a:cubicBezTo>
                  <a:pt x="1091478" y="257857"/>
                  <a:pt x="1130017" y="307359"/>
                  <a:pt x="1147904" y="362979"/>
                </a:cubicBezTo>
                <a:cubicBezTo>
                  <a:pt x="1158443" y="396835"/>
                  <a:pt x="1161511" y="433396"/>
                  <a:pt x="1153921" y="468221"/>
                </a:cubicBezTo>
                <a:cubicBezTo>
                  <a:pt x="1146774" y="502945"/>
                  <a:pt x="1127837" y="534742"/>
                  <a:pt x="1102097" y="558928"/>
                </a:cubicBezTo>
                <a:cubicBezTo>
                  <a:pt x="1062568" y="595732"/>
                  <a:pt x="1010077" y="614770"/>
                  <a:pt x="957729" y="624359"/>
                </a:cubicBezTo>
                <a:cubicBezTo>
                  <a:pt x="934209" y="628922"/>
                  <a:pt x="910266" y="630779"/>
                  <a:pt x="886383" y="632092"/>
                </a:cubicBezTo>
                <a:lnTo>
                  <a:pt x="886645" y="632919"/>
                </a:lnTo>
                <a:cubicBezTo>
                  <a:pt x="938065" y="635140"/>
                  <a:pt x="989848" y="643660"/>
                  <a:pt x="1037332" y="664191"/>
                </a:cubicBezTo>
                <a:cubicBezTo>
                  <a:pt x="1063516" y="675941"/>
                  <a:pt x="1088308" y="691506"/>
                  <a:pt x="1108274" y="712281"/>
                </a:cubicBezTo>
                <a:cubicBezTo>
                  <a:pt x="1132581" y="737031"/>
                  <a:pt x="1149499" y="769151"/>
                  <a:pt x="1155212" y="803432"/>
                </a:cubicBezTo>
                <a:cubicBezTo>
                  <a:pt x="1165327" y="860787"/>
                  <a:pt x="1148429" y="920888"/>
                  <a:pt x="1114876" y="967846"/>
                </a:cubicBezTo>
                <a:cubicBezTo>
                  <a:pt x="1086814" y="1007517"/>
                  <a:pt x="1045690" y="1039253"/>
                  <a:pt x="998025" y="1050882"/>
                </a:cubicBezTo>
                <a:cubicBezTo>
                  <a:pt x="964512" y="1059523"/>
                  <a:pt x="928637" y="1057039"/>
                  <a:pt x="896113" y="1045572"/>
                </a:cubicBezTo>
                <a:cubicBezTo>
                  <a:pt x="847418" y="1028493"/>
                  <a:pt x="807123" y="993708"/>
                  <a:pt x="774276" y="954744"/>
                </a:cubicBezTo>
                <a:cubicBezTo>
                  <a:pt x="758852" y="936938"/>
                  <a:pt x="745810" y="917254"/>
                  <a:pt x="732627" y="897813"/>
                </a:cubicBezTo>
                <a:cubicBezTo>
                  <a:pt x="736806" y="909058"/>
                  <a:pt x="743024" y="919455"/>
                  <a:pt x="747708" y="930538"/>
                </a:cubicBezTo>
                <a:cubicBezTo>
                  <a:pt x="760285" y="958015"/>
                  <a:pt x="769693" y="986904"/>
                  <a:pt x="776254" y="1016400"/>
                </a:cubicBezTo>
                <a:cubicBezTo>
                  <a:pt x="785460" y="1061339"/>
                  <a:pt x="785420" y="1109792"/>
                  <a:pt x="766685" y="1152390"/>
                </a:cubicBezTo>
                <a:cubicBezTo>
                  <a:pt x="746456" y="1201266"/>
                  <a:pt x="702061" y="1237787"/>
                  <a:pt x="652075" y="1253353"/>
                </a:cubicBezTo>
                <a:cubicBezTo>
                  <a:pt x="596355" y="1271986"/>
                  <a:pt x="533730" y="1268130"/>
                  <a:pt x="480533" y="1243379"/>
                </a:cubicBezTo>
                <a:cubicBezTo>
                  <a:pt x="453662" y="1230358"/>
                  <a:pt x="429274" y="1211603"/>
                  <a:pt x="411529" y="1187437"/>
                </a:cubicBezTo>
                <a:cubicBezTo>
                  <a:pt x="394450" y="1164967"/>
                  <a:pt x="383972" y="1137975"/>
                  <a:pt x="378965" y="1110357"/>
                </a:cubicBezTo>
                <a:cubicBezTo>
                  <a:pt x="371778" y="1069192"/>
                  <a:pt x="377572" y="1026837"/>
                  <a:pt x="389422" y="987127"/>
                </a:cubicBezTo>
                <a:cubicBezTo>
                  <a:pt x="397115" y="959751"/>
                  <a:pt x="408480" y="933607"/>
                  <a:pt x="420997" y="908129"/>
                </a:cubicBezTo>
                <a:cubicBezTo>
                  <a:pt x="422612" y="904980"/>
                  <a:pt x="423662" y="901003"/>
                  <a:pt x="427498" y="899912"/>
                </a:cubicBezTo>
                <a:cubicBezTo>
                  <a:pt x="427336" y="900558"/>
                  <a:pt x="427034" y="901830"/>
                  <a:pt x="426872" y="902476"/>
                </a:cubicBezTo>
                <a:cubicBezTo>
                  <a:pt x="411812" y="934859"/>
                  <a:pt x="401273" y="969603"/>
                  <a:pt x="397276" y="1005134"/>
                </a:cubicBezTo>
                <a:cubicBezTo>
                  <a:pt x="393945" y="1038546"/>
                  <a:pt x="397317" y="1073251"/>
                  <a:pt x="411731" y="1103897"/>
                </a:cubicBezTo>
                <a:cubicBezTo>
                  <a:pt x="423864" y="1131474"/>
                  <a:pt x="444820" y="1154731"/>
                  <a:pt x="470096" y="1170943"/>
                </a:cubicBezTo>
                <a:cubicBezTo>
                  <a:pt x="526946" y="1207121"/>
                  <a:pt x="601967" y="1211643"/>
                  <a:pt x="663299" y="1184227"/>
                </a:cubicBezTo>
                <a:cubicBezTo>
                  <a:pt x="689968" y="1172659"/>
                  <a:pt x="713730" y="1154126"/>
                  <a:pt x="730931" y="1130647"/>
                </a:cubicBezTo>
                <a:cubicBezTo>
                  <a:pt x="752916" y="1100485"/>
                  <a:pt x="762890" y="1062651"/>
                  <a:pt x="761880" y="1025565"/>
                </a:cubicBezTo>
                <a:cubicBezTo>
                  <a:pt x="761113" y="968432"/>
                  <a:pt x="739289" y="914125"/>
                  <a:pt x="712902" y="864340"/>
                </a:cubicBezTo>
                <a:cubicBezTo>
                  <a:pt x="742257" y="910552"/>
                  <a:pt x="777082" y="955067"/>
                  <a:pt x="823919" y="984704"/>
                </a:cubicBezTo>
                <a:cubicBezTo>
                  <a:pt x="854747" y="1004287"/>
                  <a:pt x="891531" y="1015936"/>
                  <a:pt x="928294" y="1013553"/>
                </a:cubicBezTo>
                <a:cubicBezTo>
                  <a:pt x="952520" y="1012382"/>
                  <a:pt x="975898" y="1004105"/>
                  <a:pt x="997237" y="992880"/>
                </a:cubicBezTo>
                <a:cubicBezTo>
                  <a:pt x="1049808" y="963041"/>
                  <a:pt x="1086491" y="908412"/>
                  <a:pt x="1097514" y="849300"/>
                </a:cubicBezTo>
                <a:cubicBezTo>
                  <a:pt x="1102723" y="818674"/>
                  <a:pt x="1101228" y="786392"/>
                  <a:pt x="1089540" y="757361"/>
                </a:cubicBezTo>
                <a:cubicBezTo>
                  <a:pt x="1077992" y="726291"/>
                  <a:pt x="1055501" y="700026"/>
                  <a:pt x="1028307" y="681432"/>
                </a:cubicBezTo>
                <a:cubicBezTo>
                  <a:pt x="994411" y="658135"/>
                  <a:pt x="954277" y="645537"/>
                  <a:pt x="914041" y="638653"/>
                </a:cubicBezTo>
                <a:cubicBezTo>
                  <a:pt x="891329" y="636210"/>
                  <a:pt x="868616" y="632394"/>
                  <a:pt x="845743" y="632576"/>
                </a:cubicBezTo>
                <a:cubicBezTo>
                  <a:pt x="857089" y="630072"/>
                  <a:pt x="868718" y="631849"/>
                  <a:pt x="880185" y="630638"/>
                </a:cubicBezTo>
                <a:cubicBezTo>
                  <a:pt x="894518" y="627932"/>
                  <a:pt x="909236" y="627791"/>
                  <a:pt x="923509" y="624601"/>
                </a:cubicBezTo>
                <a:cubicBezTo>
                  <a:pt x="953954" y="618303"/>
                  <a:pt x="984337" y="609561"/>
                  <a:pt x="1011430" y="593935"/>
                </a:cubicBezTo>
                <a:cubicBezTo>
                  <a:pt x="1043369" y="576593"/>
                  <a:pt x="1070885" y="549863"/>
                  <a:pt x="1085845" y="516432"/>
                </a:cubicBezTo>
                <a:cubicBezTo>
                  <a:pt x="1099290" y="487804"/>
                  <a:pt x="1103045" y="455200"/>
                  <a:pt x="1098745" y="424029"/>
                </a:cubicBezTo>
                <a:cubicBezTo>
                  <a:pt x="1090750" y="365926"/>
                  <a:pt x="1057318" y="311639"/>
                  <a:pt x="1008503" y="278994"/>
                </a:cubicBezTo>
                <a:cubicBezTo>
                  <a:pt x="976282" y="257877"/>
                  <a:pt x="936712" y="246693"/>
                  <a:pt x="898233" y="252447"/>
                </a:cubicBezTo>
                <a:cubicBezTo>
                  <a:pt x="862439" y="257231"/>
                  <a:pt x="829108" y="273988"/>
                  <a:pt x="801248" y="296579"/>
                </a:cubicBezTo>
                <a:cubicBezTo>
                  <a:pt x="766099" y="324055"/>
                  <a:pt x="739249" y="360294"/>
                  <a:pt x="714780" y="397198"/>
                </a:cubicBezTo>
                <a:cubicBezTo>
                  <a:pt x="732647" y="363403"/>
                  <a:pt x="747466" y="327689"/>
                  <a:pt x="755884" y="290300"/>
                </a:cubicBezTo>
                <a:cubicBezTo>
                  <a:pt x="765292" y="246875"/>
                  <a:pt x="765211" y="199452"/>
                  <a:pt x="745366" y="158833"/>
                </a:cubicBezTo>
                <a:cubicBezTo>
                  <a:pt x="719444" y="102749"/>
                  <a:pt x="658838" y="68267"/>
                  <a:pt x="598474" y="64472"/>
                </a:cubicBezTo>
                <a:lnTo>
                  <a:pt x="598467" y="64472"/>
                </a:lnTo>
                <a:lnTo>
                  <a:pt x="579295" y="66308"/>
                </a:lnTo>
                <a:lnTo>
                  <a:pt x="559942" y="64270"/>
                </a:lnTo>
                <a:lnTo>
                  <a:pt x="559934" y="64270"/>
                </a:lnTo>
                <a:cubicBezTo>
                  <a:pt x="527956" y="66208"/>
                  <a:pt x="496825" y="77150"/>
                  <a:pt x="469773" y="94149"/>
                </a:cubicBezTo>
                <a:cubicBezTo>
                  <a:pt x="442417" y="111975"/>
                  <a:pt x="420210" y="138018"/>
                  <a:pt x="408501" y="168604"/>
                </a:cubicBezTo>
                <a:cubicBezTo>
                  <a:pt x="392854" y="207124"/>
                  <a:pt x="393501" y="250347"/>
                  <a:pt x="402263" y="290441"/>
                </a:cubicBezTo>
                <a:cubicBezTo>
                  <a:pt x="410883" y="327790"/>
                  <a:pt x="425378" y="363645"/>
                  <a:pt x="443588" y="397340"/>
                </a:cubicBezTo>
                <a:cubicBezTo>
                  <a:pt x="425661" y="371438"/>
                  <a:pt x="407956" y="345072"/>
                  <a:pt x="385627" y="322642"/>
                </a:cubicBezTo>
                <a:cubicBezTo>
                  <a:pt x="359059" y="295226"/>
                  <a:pt x="327282" y="271808"/>
                  <a:pt x="290802" y="259634"/>
                </a:cubicBezTo>
                <a:cubicBezTo>
                  <a:pt x="253675" y="246734"/>
                  <a:pt x="211804" y="248530"/>
                  <a:pt x="175990" y="264741"/>
                </a:cubicBezTo>
                <a:cubicBezTo>
                  <a:pt x="114778" y="291713"/>
                  <a:pt x="71716" y="352420"/>
                  <a:pt x="60391" y="417629"/>
                </a:cubicBezTo>
                <a:cubicBezTo>
                  <a:pt x="52295" y="462387"/>
                  <a:pt x="62288" y="510940"/>
                  <a:pt x="90694" y="546896"/>
                </a:cubicBezTo>
                <a:cubicBezTo>
                  <a:pt x="112093" y="575099"/>
                  <a:pt x="143062" y="594501"/>
                  <a:pt x="175465" y="607764"/>
                </a:cubicBezTo>
                <a:cubicBezTo>
                  <a:pt x="205848" y="619332"/>
                  <a:pt x="237908" y="627024"/>
                  <a:pt x="270412" y="629002"/>
                </a:cubicBezTo>
                <a:cubicBezTo>
                  <a:pt x="273016" y="629164"/>
                  <a:pt x="275539" y="629850"/>
                  <a:pt x="277962" y="631062"/>
                </a:cubicBezTo>
                <a:cubicBezTo>
                  <a:pt x="239846" y="632334"/>
                  <a:pt x="201770" y="625954"/>
                  <a:pt x="165007" y="616223"/>
                </a:cubicBezTo>
                <a:cubicBezTo>
                  <a:pt x="128365" y="606452"/>
                  <a:pt x="92954" y="590160"/>
                  <a:pt x="63722" y="565732"/>
                </a:cubicBezTo>
                <a:cubicBezTo>
                  <a:pt x="34004" y="540880"/>
                  <a:pt x="12120" y="506276"/>
                  <a:pt x="4186" y="468221"/>
                </a:cubicBezTo>
                <a:cubicBezTo>
                  <a:pt x="-11522" y="393827"/>
                  <a:pt x="18499" y="314304"/>
                  <a:pt x="73089" y="262844"/>
                </a:cubicBezTo>
                <a:cubicBezTo>
                  <a:pt x="103533" y="233671"/>
                  <a:pt x="143385" y="213625"/>
                  <a:pt x="185600" y="209587"/>
                </a:cubicBezTo>
                <a:cubicBezTo>
                  <a:pt x="229731" y="205186"/>
                  <a:pt x="274207" y="219418"/>
                  <a:pt x="310748" y="243766"/>
                </a:cubicBezTo>
                <a:cubicBezTo>
                  <a:pt x="351852" y="270556"/>
                  <a:pt x="384759" y="308066"/>
                  <a:pt x="412659" y="348059"/>
                </a:cubicBezTo>
                <a:cubicBezTo>
                  <a:pt x="417242" y="354338"/>
                  <a:pt x="420513" y="361606"/>
                  <a:pt x="425823" y="367360"/>
                </a:cubicBezTo>
                <a:cubicBezTo>
                  <a:pt x="416475" y="346808"/>
                  <a:pt x="406078" y="326659"/>
                  <a:pt x="398427" y="305381"/>
                </a:cubicBezTo>
                <a:cubicBezTo>
                  <a:pt x="383951" y="265085"/>
                  <a:pt x="373696" y="222386"/>
                  <a:pt x="376179" y="179304"/>
                </a:cubicBezTo>
                <a:cubicBezTo>
                  <a:pt x="378117" y="142218"/>
                  <a:pt x="390149" y="105192"/>
                  <a:pt x="412962" y="75636"/>
                </a:cubicBezTo>
                <a:cubicBezTo>
                  <a:pt x="435028" y="46807"/>
                  <a:pt x="466179" y="25468"/>
                  <a:pt x="500358" y="13556"/>
                </a:cubicBezTo>
                <a:cubicBezTo>
                  <a:pt x="520789" y="6087"/>
                  <a:pt x="542285" y="1782"/>
                  <a:pt x="563982" y="449"/>
                </a:cubicBezTo>
                <a:close/>
              </a:path>
            </a:pathLst>
          </a:custGeom>
          <a:solidFill>
            <a:srgbClr val="FFFFFF"/>
          </a:solidFill>
          <a:ln w="9525" cap="flat" cmpd="sng">
            <a:solidFill>
              <a:srgbClr val="FFFFFF"/>
            </a:solidFill>
            <a:prstDash val="solid"/>
            <a:miter lim="8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827" name="Google Shape;827;p10"/>
          <p:cNvGrpSpPr/>
          <p:nvPr/>
        </p:nvGrpSpPr>
        <p:grpSpPr>
          <a:xfrm flipH="1">
            <a:off x="9622175" y="3752634"/>
            <a:ext cx="989344" cy="1079522"/>
            <a:chOff x="5254988" y="0"/>
            <a:chExt cx="1347329" cy="1470138"/>
          </a:xfrm>
        </p:grpSpPr>
        <p:sp>
          <p:nvSpPr>
            <p:cNvPr id="828" name="Google Shape;828;p10"/>
            <p:cNvSpPr/>
            <p:nvPr/>
          </p:nvSpPr>
          <p:spPr>
            <a:xfrm>
              <a:off x="5654638" y="431059"/>
              <a:ext cx="546980" cy="546288"/>
            </a:xfrm>
            <a:custGeom>
              <a:avLst/>
              <a:gdLst/>
              <a:ahLst/>
              <a:cxnLst/>
              <a:rect l="l" t="t" r="r" b="b"/>
              <a:pathLst>
                <a:path w="647314" h="646495" extrusionOk="0">
                  <a:moveTo>
                    <a:pt x="283062" y="2495"/>
                  </a:moveTo>
                  <a:cubicBezTo>
                    <a:pt x="326371" y="-3017"/>
                    <a:pt x="370433" y="634"/>
                    <a:pt x="412204" y="13161"/>
                  </a:cubicBezTo>
                  <a:cubicBezTo>
                    <a:pt x="482144" y="30915"/>
                    <a:pt x="542062" y="77196"/>
                    <a:pt x="585157" y="134107"/>
                  </a:cubicBezTo>
                  <a:cubicBezTo>
                    <a:pt x="603161" y="157014"/>
                    <a:pt x="615510" y="183645"/>
                    <a:pt x="627608" y="209989"/>
                  </a:cubicBezTo>
                  <a:cubicBezTo>
                    <a:pt x="636091" y="238731"/>
                    <a:pt x="644288" y="267902"/>
                    <a:pt x="646149" y="297968"/>
                  </a:cubicBezTo>
                  <a:cubicBezTo>
                    <a:pt x="653308" y="378825"/>
                    <a:pt x="627179" y="461759"/>
                    <a:pt x="576531" y="524970"/>
                  </a:cubicBezTo>
                  <a:cubicBezTo>
                    <a:pt x="532040" y="582096"/>
                    <a:pt x="467075" y="622542"/>
                    <a:pt x="396813" y="639329"/>
                  </a:cubicBezTo>
                  <a:cubicBezTo>
                    <a:pt x="366424" y="647848"/>
                    <a:pt x="334532" y="646667"/>
                    <a:pt x="303321" y="646094"/>
                  </a:cubicBezTo>
                  <a:cubicBezTo>
                    <a:pt x="234383" y="644949"/>
                    <a:pt x="168237" y="615491"/>
                    <a:pt x="115370" y="572360"/>
                  </a:cubicBezTo>
                  <a:cubicBezTo>
                    <a:pt x="61895" y="527583"/>
                    <a:pt x="23095" y="465446"/>
                    <a:pt x="7668" y="397367"/>
                  </a:cubicBezTo>
                  <a:cubicBezTo>
                    <a:pt x="-2104" y="361859"/>
                    <a:pt x="-278" y="324706"/>
                    <a:pt x="1118" y="288340"/>
                  </a:cubicBezTo>
                  <a:cubicBezTo>
                    <a:pt x="5592" y="249504"/>
                    <a:pt x="15757" y="210740"/>
                    <a:pt x="34835" y="176450"/>
                  </a:cubicBezTo>
                  <a:cubicBezTo>
                    <a:pt x="50262" y="147637"/>
                    <a:pt x="69662" y="121078"/>
                    <a:pt x="91317" y="96739"/>
                  </a:cubicBezTo>
                  <a:cubicBezTo>
                    <a:pt x="103594" y="86358"/>
                    <a:pt x="115656" y="75728"/>
                    <a:pt x="127862" y="65276"/>
                  </a:cubicBezTo>
                  <a:cubicBezTo>
                    <a:pt x="173570" y="32454"/>
                    <a:pt x="226544" y="7935"/>
                    <a:pt x="283062" y="2495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29" name="Google Shape;829;p10"/>
            <p:cNvSpPr/>
            <p:nvPr/>
          </p:nvSpPr>
          <p:spPr>
            <a:xfrm>
              <a:off x="5254988" y="0"/>
              <a:ext cx="1347329" cy="1470138"/>
            </a:xfrm>
            <a:custGeom>
              <a:avLst/>
              <a:gdLst/>
              <a:ahLst/>
              <a:cxnLst/>
              <a:rect l="l" t="t" r="r" b="b"/>
              <a:pathLst>
                <a:path w="1347329" h="1470138" extrusionOk="0">
                  <a:moveTo>
                    <a:pt x="510166" y="1011379"/>
                  </a:moveTo>
                  <a:lnTo>
                    <a:pt x="496727" y="1029550"/>
                  </a:lnTo>
                  <a:lnTo>
                    <a:pt x="474797" y="1051815"/>
                  </a:lnTo>
                  <a:lnTo>
                    <a:pt x="496728" y="1029550"/>
                  </a:lnTo>
                  <a:close/>
                  <a:moveTo>
                    <a:pt x="525685" y="990393"/>
                  </a:moveTo>
                  <a:lnTo>
                    <a:pt x="525684" y="990395"/>
                  </a:lnTo>
                  <a:lnTo>
                    <a:pt x="511285" y="1023001"/>
                  </a:lnTo>
                  <a:cubicBezTo>
                    <a:pt x="500432" y="1048594"/>
                    <a:pt x="491197" y="1075099"/>
                    <a:pt x="486892" y="1102673"/>
                  </a:cubicBezTo>
                  <a:lnTo>
                    <a:pt x="486607" y="1108710"/>
                  </a:lnTo>
                  <a:lnTo>
                    <a:pt x="486892" y="1102675"/>
                  </a:lnTo>
                  <a:cubicBezTo>
                    <a:pt x="491197" y="1075099"/>
                    <a:pt x="500432" y="1048594"/>
                    <a:pt x="511285" y="1023003"/>
                  </a:cubicBezTo>
                  <a:cubicBezTo>
                    <a:pt x="515902" y="1012046"/>
                    <a:pt x="521902" y="1001689"/>
                    <a:pt x="525685" y="990393"/>
                  </a:cubicBezTo>
                  <a:close/>
                  <a:moveTo>
                    <a:pt x="1205404" y="860827"/>
                  </a:moveTo>
                  <a:lnTo>
                    <a:pt x="1207809" y="864575"/>
                  </a:lnTo>
                  <a:cubicBezTo>
                    <a:pt x="1215645" y="884718"/>
                    <a:pt x="1219604" y="906404"/>
                    <a:pt x="1219330" y="928043"/>
                  </a:cubicBezTo>
                  <a:cubicBezTo>
                    <a:pt x="1218626" y="978184"/>
                    <a:pt x="1199060" y="1027438"/>
                    <a:pt x="1166711" y="1065578"/>
                  </a:cubicBezTo>
                  <a:cubicBezTo>
                    <a:pt x="1140520" y="1096231"/>
                    <a:pt x="1105432" y="1120414"/>
                    <a:pt x="1065700" y="1129206"/>
                  </a:cubicBezTo>
                  <a:cubicBezTo>
                    <a:pt x="1023699" y="1139588"/>
                    <a:pt x="978698" y="1130536"/>
                    <a:pt x="941288" y="1109771"/>
                  </a:cubicBezTo>
                  <a:cubicBezTo>
                    <a:pt x="926940" y="1101762"/>
                    <a:pt x="913485" y="1092318"/>
                    <a:pt x="900888" y="1081821"/>
                  </a:cubicBezTo>
                  <a:lnTo>
                    <a:pt x="884973" y="1066351"/>
                  </a:lnTo>
                  <a:lnTo>
                    <a:pt x="900888" y="1081822"/>
                  </a:lnTo>
                  <a:cubicBezTo>
                    <a:pt x="913485" y="1092319"/>
                    <a:pt x="926940" y="1101762"/>
                    <a:pt x="941288" y="1109771"/>
                  </a:cubicBezTo>
                  <a:cubicBezTo>
                    <a:pt x="978698" y="1130537"/>
                    <a:pt x="1023700" y="1139589"/>
                    <a:pt x="1065701" y="1129206"/>
                  </a:cubicBezTo>
                  <a:cubicBezTo>
                    <a:pt x="1105432" y="1120415"/>
                    <a:pt x="1140520" y="1096231"/>
                    <a:pt x="1166712" y="1065578"/>
                  </a:cubicBezTo>
                  <a:cubicBezTo>
                    <a:pt x="1199061" y="1027438"/>
                    <a:pt x="1218626" y="978185"/>
                    <a:pt x="1219331" y="928044"/>
                  </a:cubicBezTo>
                  <a:cubicBezTo>
                    <a:pt x="1219605" y="906405"/>
                    <a:pt x="1215646" y="884719"/>
                    <a:pt x="1207810" y="864576"/>
                  </a:cubicBezTo>
                  <a:close/>
                  <a:moveTo>
                    <a:pt x="169041" y="816688"/>
                  </a:moveTo>
                  <a:lnTo>
                    <a:pt x="149706" y="843023"/>
                  </a:lnTo>
                  <a:lnTo>
                    <a:pt x="149706" y="843024"/>
                  </a:lnTo>
                  <a:close/>
                  <a:moveTo>
                    <a:pt x="205425" y="788398"/>
                  </a:moveTo>
                  <a:lnTo>
                    <a:pt x="171324" y="813580"/>
                  </a:lnTo>
                  <a:lnTo>
                    <a:pt x="171323" y="813581"/>
                  </a:lnTo>
                  <a:close/>
                  <a:moveTo>
                    <a:pt x="1208034" y="603591"/>
                  </a:moveTo>
                  <a:cubicBezTo>
                    <a:pt x="1192460" y="645148"/>
                    <a:pt x="1158781" y="677992"/>
                    <a:pt x="1119571" y="697741"/>
                  </a:cubicBezTo>
                  <a:lnTo>
                    <a:pt x="1106658" y="703171"/>
                  </a:lnTo>
                  <a:lnTo>
                    <a:pt x="1119571" y="697741"/>
                  </a:lnTo>
                  <a:cubicBezTo>
                    <a:pt x="1158781" y="677992"/>
                    <a:pt x="1192460" y="645148"/>
                    <a:pt x="1208034" y="603591"/>
                  </a:cubicBezTo>
                  <a:close/>
                  <a:moveTo>
                    <a:pt x="1167588" y="407643"/>
                  </a:moveTo>
                  <a:lnTo>
                    <a:pt x="1198904" y="453300"/>
                  </a:lnTo>
                  <a:cubicBezTo>
                    <a:pt x="1204291" y="464915"/>
                    <a:pt x="1208747" y="477087"/>
                    <a:pt x="1212103" y="489568"/>
                  </a:cubicBezTo>
                  <a:lnTo>
                    <a:pt x="1218701" y="527692"/>
                  </a:lnTo>
                  <a:lnTo>
                    <a:pt x="1218701" y="527692"/>
                  </a:lnTo>
                  <a:cubicBezTo>
                    <a:pt x="1216728" y="501986"/>
                    <a:pt x="1209678" y="476530"/>
                    <a:pt x="1198904" y="453299"/>
                  </a:cubicBezTo>
                  <a:close/>
                  <a:moveTo>
                    <a:pt x="303869" y="335879"/>
                  </a:moveTo>
                  <a:lnTo>
                    <a:pt x="303869" y="335879"/>
                  </a:lnTo>
                  <a:lnTo>
                    <a:pt x="340645" y="336766"/>
                  </a:lnTo>
                  <a:cubicBezTo>
                    <a:pt x="384837" y="343131"/>
                    <a:pt x="424960" y="366636"/>
                    <a:pt x="457335" y="396689"/>
                  </a:cubicBezTo>
                  <a:cubicBezTo>
                    <a:pt x="486344" y="422672"/>
                    <a:pt x="509067" y="454499"/>
                    <a:pt x="530459" y="486770"/>
                  </a:cubicBezTo>
                  <a:lnTo>
                    <a:pt x="530455" y="486762"/>
                  </a:lnTo>
                  <a:lnTo>
                    <a:pt x="496755" y="439372"/>
                  </a:lnTo>
                  <a:cubicBezTo>
                    <a:pt x="484774" y="424133"/>
                    <a:pt x="471841" y="409681"/>
                    <a:pt x="457337" y="396689"/>
                  </a:cubicBezTo>
                  <a:cubicBezTo>
                    <a:pt x="424961" y="366636"/>
                    <a:pt x="384839" y="343132"/>
                    <a:pt x="340646" y="336766"/>
                  </a:cubicBezTo>
                  <a:cubicBezTo>
                    <a:pt x="328411" y="334972"/>
                    <a:pt x="316071" y="334729"/>
                    <a:pt x="303869" y="335879"/>
                  </a:cubicBezTo>
                  <a:close/>
                  <a:moveTo>
                    <a:pt x="654794" y="0"/>
                  </a:moveTo>
                  <a:cubicBezTo>
                    <a:pt x="666742" y="3104"/>
                    <a:pt x="679290" y="2635"/>
                    <a:pt x="691317" y="104"/>
                  </a:cubicBezTo>
                  <a:cubicBezTo>
                    <a:pt x="691551" y="104"/>
                    <a:pt x="691995" y="157"/>
                    <a:pt x="692204" y="157"/>
                  </a:cubicBezTo>
                  <a:cubicBezTo>
                    <a:pt x="697212" y="5035"/>
                    <a:pt x="704387" y="4983"/>
                    <a:pt x="710856" y="5948"/>
                  </a:cubicBezTo>
                  <a:cubicBezTo>
                    <a:pt x="716753" y="6417"/>
                    <a:pt x="723196" y="7983"/>
                    <a:pt x="728544" y="4539"/>
                  </a:cubicBezTo>
                  <a:cubicBezTo>
                    <a:pt x="780354" y="14087"/>
                    <a:pt x="829478" y="41114"/>
                    <a:pt x="863104" y="81994"/>
                  </a:cubicBezTo>
                  <a:cubicBezTo>
                    <a:pt x="889010" y="113951"/>
                    <a:pt x="905028" y="153891"/>
                    <a:pt x="908367" y="194901"/>
                  </a:cubicBezTo>
                  <a:cubicBezTo>
                    <a:pt x="913924" y="249789"/>
                    <a:pt x="902575" y="305278"/>
                    <a:pt x="882540" y="356279"/>
                  </a:cubicBezTo>
                  <a:cubicBezTo>
                    <a:pt x="879357" y="358262"/>
                    <a:pt x="875601" y="360141"/>
                    <a:pt x="874583" y="364158"/>
                  </a:cubicBezTo>
                  <a:cubicBezTo>
                    <a:pt x="870513" y="373967"/>
                    <a:pt x="867148" y="384063"/>
                    <a:pt x="862661" y="393742"/>
                  </a:cubicBezTo>
                  <a:cubicBezTo>
                    <a:pt x="860443" y="391446"/>
                    <a:pt x="858252" y="389228"/>
                    <a:pt x="856061" y="387037"/>
                  </a:cubicBezTo>
                  <a:cubicBezTo>
                    <a:pt x="867513" y="342062"/>
                    <a:pt x="869679" y="293095"/>
                    <a:pt x="852356" y="249320"/>
                  </a:cubicBezTo>
                  <a:cubicBezTo>
                    <a:pt x="835008" y="203275"/>
                    <a:pt x="794989" y="168083"/>
                    <a:pt x="749180" y="151700"/>
                  </a:cubicBezTo>
                  <a:cubicBezTo>
                    <a:pt x="724279" y="142921"/>
                    <a:pt x="697761" y="138532"/>
                    <a:pt x="671308" y="138760"/>
                  </a:cubicBezTo>
                  <a:lnTo>
                    <a:pt x="671307" y="138760"/>
                  </a:lnTo>
                  <a:lnTo>
                    <a:pt x="749178" y="151700"/>
                  </a:lnTo>
                  <a:cubicBezTo>
                    <a:pt x="794988" y="168083"/>
                    <a:pt x="835006" y="203276"/>
                    <a:pt x="852354" y="249319"/>
                  </a:cubicBezTo>
                  <a:cubicBezTo>
                    <a:pt x="869677" y="293095"/>
                    <a:pt x="867512" y="342062"/>
                    <a:pt x="856059" y="387036"/>
                  </a:cubicBezTo>
                  <a:cubicBezTo>
                    <a:pt x="847920" y="420194"/>
                    <a:pt x="834589" y="451787"/>
                    <a:pt x="818623" y="481918"/>
                  </a:cubicBezTo>
                  <a:cubicBezTo>
                    <a:pt x="799319" y="471248"/>
                    <a:pt x="779022" y="462273"/>
                    <a:pt x="757917" y="455830"/>
                  </a:cubicBezTo>
                  <a:cubicBezTo>
                    <a:pt x="749439" y="453091"/>
                    <a:pt x="740517" y="452282"/>
                    <a:pt x="731673" y="452282"/>
                  </a:cubicBezTo>
                  <a:cubicBezTo>
                    <a:pt x="713150" y="446934"/>
                    <a:pt x="693611" y="446960"/>
                    <a:pt x="674515" y="447273"/>
                  </a:cubicBezTo>
                  <a:cubicBezTo>
                    <a:pt x="640679" y="448473"/>
                    <a:pt x="607026" y="456117"/>
                    <a:pt x="576190" y="470178"/>
                  </a:cubicBezTo>
                  <a:cubicBezTo>
                    <a:pt x="561842" y="476909"/>
                    <a:pt x="546555" y="482622"/>
                    <a:pt x="534764" y="493579"/>
                  </a:cubicBezTo>
                  <a:cubicBezTo>
                    <a:pt x="522789" y="504327"/>
                    <a:pt x="509119" y="513093"/>
                    <a:pt x="498188" y="525014"/>
                  </a:cubicBezTo>
                  <a:cubicBezTo>
                    <a:pt x="483449" y="541084"/>
                    <a:pt x="469257" y="557859"/>
                    <a:pt x="458430" y="576903"/>
                  </a:cubicBezTo>
                  <a:cubicBezTo>
                    <a:pt x="441421" y="604451"/>
                    <a:pt x="431404" y="635705"/>
                    <a:pt x="424439" y="667114"/>
                  </a:cubicBezTo>
                  <a:cubicBezTo>
                    <a:pt x="422926" y="687071"/>
                    <a:pt x="418412" y="707133"/>
                    <a:pt x="422221" y="727116"/>
                  </a:cubicBezTo>
                  <a:cubicBezTo>
                    <a:pt x="423291" y="757013"/>
                    <a:pt x="431195" y="786413"/>
                    <a:pt x="443273" y="813701"/>
                  </a:cubicBezTo>
                  <a:cubicBezTo>
                    <a:pt x="449822" y="832171"/>
                    <a:pt x="460961" y="848450"/>
                    <a:pt x="471944" y="864494"/>
                  </a:cubicBezTo>
                  <a:cubicBezTo>
                    <a:pt x="485327" y="883668"/>
                    <a:pt x="501997" y="900469"/>
                    <a:pt x="520389" y="914817"/>
                  </a:cubicBezTo>
                  <a:cubicBezTo>
                    <a:pt x="533616" y="921860"/>
                    <a:pt x="543816" y="933208"/>
                    <a:pt x="556885" y="940487"/>
                  </a:cubicBezTo>
                  <a:cubicBezTo>
                    <a:pt x="566877" y="944792"/>
                    <a:pt x="577234" y="948261"/>
                    <a:pt x="587069" y="953010"/>
                  </a:cubicBezTo>
                  <a:cubicBezTo>
                    <a:pt x="596878" y="958227"/>
                    <a:pt x="608565" y="957313"/>
                    <a:pt x="618296" y="962714"/>
                  </a:cubicBezTo>
                  <a:cubicBezTo>
                    <a:pt x="642010" y="971375"/>
                    <a:pt x="667758" y="971088"/>
                    <a:pt x="692672" y="970932"/>
                  </a:cubicBezTo>
                  <a:cubicBezTo>
                    <a:pt x="721133" y="971401"/>
                    <a:pt x="749465" y="964931"/>
                    <a:pt x="775630" y="953923"/>
                  </a:cubicBezTo>
                  <a:cubicBezTo>
                    <a:pt x="826450" y="936104"/>
                    <a:pt x="869416" y="899921"/>
                    <a:pt x="900330" y="856329"/>
                  </a:cubicBezTo>
                  <a:cubicBezTo>
                    <a:pt x="906904" y="845919"/>
                    <a:pt x="916609" y="837023"/>
                    <a:pt x="919400" y="824632"/>
                  </a:cubicBezTo>
                  <a:cubicBezTo>
                    <a:pt x="927018" y="816702"/>
                    <a:pt x="929600" y="805770"/>
                    <a:pt x="933305" y="795805"/>
                  </a:cubicBezTo>
                  <a:cubicBezTo>
                    <a:pt x="938862" y="780466"/>
                    <a:pt x="942670" y="764578"/>
                    <a:pt x="946270" y="748717"/>
                  </a:cubicBezTo>
                  <a:cubicBezTo>
                    <a:pt x="948384" y="735516"/>
                    <a:pt x="946845" y="722107"/>
                    <a:pt x="947236" y="708854"/>
                  </a:cubicBezTo>
                  <a:cubicBezTo>
                    <a:pt x="946923" y="694063"/>
                    <a:pt x="948906" y="679010"/>
                    <a:pt x="944914" y="664584"/>
                  </a:cubicBezTo>
                  <a:cubicBezTo>
                    <a:pt x="938131" y="624643"/>
                    <a:pt x="922009" y="586007"/>
                    <a:pt x="896939" y="554102"/>
                  </a:cubicBezTo>
                  <a:cubicBezTo>
                    <a:pt x="886556" y="537928"/>
                    <a:pt x="872495" y="524649"/>
                    <a:pt x="858485" y="511684"/>
                  </a:cubicBezTo>
                  <a:cubicBezTo>
                    <a:pt x="846354" y="501118"/>
                    <a:pt x="833963" y="490657"/>
                    <a:pt x="819954" y="482674"/>
                  </a:cubicBezTo>
                  <a:lnTo>
                    <a:pt x="864799" y="422203"/>
                  </a:lnTo>
                  <a:lnTo>
                    <a:pt x="863155" y="417168"/>
                  </a:lnTo>
                  <a:cubicBezTo>
                    <a:pt x="867772" y="409889"/>
                    <a:pt x="874738" y="403159"/>
                    <a:pt x="874530" y="393898"/>
                  </a:cubicBezTo>
                  <a:cubicBezTo>
                    <a:pt x="876773" y="390715"/>
                    <a:pt x="878965" y="387507"/>
                    <a:pt x="881234" y="384376"/>
                  </a:cubicBezTo>
                  <a:cubicBezTo>
                    <a:pt x="904191" y="352888"/>
                    <a:pt x="931009" y="324087"/>
                    <a:pt x="961453" y="299721"/>
                  </a:cubicBezTo>
                  <a:cubicBezTo>
                    <a:pt x="996933" y="271495"/>
                    <a:pt x="1038960" y="249998"/>
                    <a:pt x="1084170" y="243659"/>
                  </a:cubicBezTo>
                  <a:cubicBezTo>
                    <a:pt x="1099262" y="242133"/>
                    <a:pt x="1114608" y="241598"/>
                    <a:pt x="1129797" y="242691"/>
                  </a:cubicBezTo>
                  <a:cubicBezTo>
                    <a:pt x="1144987" y="243783"/>
                    <a:pt x="1160020" y="246503"/>
                    <a:pt x="1174485" y="251485"/>
                  </a:cubicBezTo>
                  <a:cubicBezTo>
                    <a:pt x="1249175" y="276086"/>
                    <a:pt x="1306906" y="340053"/>
                    <a:pt x="1332524" y="413359"/>
                  </a:cubicBezTo>
                  <a:cubicBezTo>
                    <a:pt x="1351777" y="466657"/>
                    <a:pt x="1353447" y="527702"/>
                    <a:pt x="1330438" y="580112"/>
                  </a:cubicBezTo>
                  <a:cubicBezTo>
                    <a:pt x="1315907" y="614625"/>
                    <a:pt x="1291019" y="644313"/>
                    <a:pt x="1260914" y="666358"/>
                  </a:cubicBezTo>
                  <a:cubicBezTo>
                    <a:pt x="1219591" y="696828"/>
                    <a:pt x="1170103" y="714280"/>
                    <a:pt x="1119988" y="723724"/>
                  </a:cubicBezTo>
                  <a:cubicBezTo>
                    <a:pt x="1115971" y="722054"/>
                    <a:pt x="1111770" y="720202"/>
                    <a:pt x="1107362" y="721376"/>
                  </a:cubicBezTo>
                  <a:cubicBezTo>
                    <a:pt x="1086309" y="724037"/>
                    <a:pt x="1064526" y="730872"/>
                    <a:pt x="1043474" y="724742"/>
                  </a:cubicBezTo>
                  <a:lnTo>
                    <a:pt x="1054082" y="721646"/>
                  </a:lnTo>
                  <a:lnTo>
                    <a:pt x="1043473" y="724742"/>
                  </a:lnTo>
                  <a:cubicBezTo>
                    <a:pt x="1028134" y="727063"/>
                    <a:pt x="1012951" y="730376"/>
                    <a:pt x="997481" y="731629"/>
                  </a:cubicBezTo>
                  <a:cubicBezTo>
                    <a:pt x="984671" y="733298"/>
                    <a:pt x="971549" y="732516"/>
                    <a:pt x="958975" y="735751"/>
                  </a:cubicBezTo>
                  <a:cubicBezTo>
                    <a:pt x="982402" y="735986"/>
                    <a:pt x="1005803" y="737238"/>
                    <a:pt x="1028917" y="741386"/>
                  </a:cubicBezTo>
                  <a:lnTo>
                    <a:pt x="1028920" y="741387"/>
                  </a:lnTo>
                  <a:lnTo>
                    <a:pt x="1046004" y="741478"/>
                  </a:lnTo>
                  <a:cubicBezTo>
                    <a:pt x="1051718" y="741472"/>
                    <a:pt x="1057262" y="740761"/>
                    <a:pt x="1062075" y="737343"/>
                  </a:cubicBezTo>
                  <a:lnTo>
                    <a:pt x="1062126" y="737317"/>
                  </a:lnTo>
                  <a:cubicBezTo>
                    <a:pt x="1063405" y="743996"/>
                    <a:pt x="1070866" y="742509"/>
                    <a:pt x="1075953" y="743187"/>
                  </a:cubicBezTo>
                  <a:cubicBezTo>
                    <a:pt x="1081092" y="743578"/>
                    <a:pt x="1086205" y="742743"/>
                    <a:pt x="1090927" y="740657"/>
                  </a:cubicBezTo>
                  <a:cubicBezTo>
                    <a:pt x="1137363" y="745561"/>
                    <a:pt x="1183017" y="759126"/>
                    <a:pt x="1224809" y="779997"/>
                  </a:cubicBezTo>
                  <a:cubicBezTo>
                    <a:pt x="1268402" y="802693"/>
                    <a:pt x="1307064" y="837546"/>
                    <a:pt x="1327725" y="882783"/>
                  </a:cubicBezTo>
                  <a:cubicBezTo>
                    <a:pt x="1348465" y="925722"/>
                    <a:pt x="1351752" y="975628"/>
                    <a:pt x="1342100" y="1021908"/>
                  </a:cubicBezTo>
                  <a:cubicBezTo>
                    <a:pt x="1331534" y="1070457"/>
                    <a:pt x="1308029" y="1116319"/>
                    <a:pt x="1273854" y="1152503"/>
                  </a:cubicBezTo>
                  <a:cubicBezTo>
                    <a:pt x="1270072" y="1153077"/>
                    <a:pt x="1266314" y="1154303"/>
                    <a:pt x="1263524" y="1157069"/>
                  </a:cubicBezTo>
                  <a:cubicBezTo>
                    <a:pt x="1256349" y="1163460"/>
                    <a:pt x="1248132" y="1169564"/>
                    <a:pt x="1244897" y="1179060"/>
                  </a:cubicBezTo>
                  <a:cubicBezTo>
                    <a:pt x="1197104" y="1218165"/>
                    <a:pt x="1131650" y="1236166"/>
                    <a:pt x="1070944" y="1222809"/>
                  </a:cubicBezTo>
                  <a:cubicBezTo>
                    <a:pt x="1025499" y="1213574"/>
                    <a:pt x="984385" y="1189469"/>
                    <a:pt x="949636" y="1159338"/>
                  </a:cubicBezTo>
                  <a:cubicBezTo>
                    <a:pt x="916010" y="1130641"/>
                    <a:pt x="888356" y="1095788"/>
                    <a:pt x="863338" y="1059552"/>
                  </a:cubicBezTo>
                  <a:lnTo>
                    <a:pt x="865634" y="1047552"/>
                  </a:lnTo>
                  <a:lnTo>
                    <a:pt x="865633" y="1047551"/>
                  </a:lnTo>
                  <a:cubicBezTo>
                    <a:pt x="851728" y="1031481"/>
                    <a:pt x="838476" y="1014759"/>
                    <a:pt x="827102" y="996811"/>
                  </a:cubicBezTo>
                  <a:cubicBezTo>
                    <a:pt x="824519" y="992767"/>
                    <a:pt x="821467" y="989141"/>
                    <a:pt x="818284" y="985645"/>
                  </a:cubicBezTo>
                  <a:cubicBezTo>
                    <a:pt x="832162" y="1013689"/>
                    <a:pt x="845494" y="1042177"/>
                    <a:pt x="853607" y="1072543"/>
                  </a:cubicBezTo>
                  <a:cubicBezTo>
                    <a:pt x="866129" y="1117988"/>
                    <a:pt x="870773" y="1167450"/>
                    <a:pt x="854911" y="1212712"/>
                  </a:cubicBezTo>
                  <a:lnTo>
                    <a:pt x="848339" y="1224247"/>
                  </a:lnTo>
                  <a:lnTo>
                    <a:pt x="854912" y="1212711"/>
                  </a:lnTo>
                  <a:cubicBezTo>
                    <a:pt x="870773" y="1167449"/>
                    <a:pt x="866130" y="1117987"/>
                    <a:pt x="853607" y="1072542"/>
                  </a:cubicBezTo>
                  <a:cubicBezTo>
                    <a:pt x="854807" y="1071055"/>
                    <a:pt x="857208" y="1068081"/>
                    <a:pt x="858407" y="1066594"/>
                  </a:cubicBezTo>
                  <a:cubicBezTo>
                    <a:pt x="883895" y="1116786"/>
                    <a:pt x="900774" y="1171544"/>
                    <a:pt x="905392" y="1227763"/>
                  </a:cubicBezTo>
                  <a:cubicBezTo>
                    <a:pt x="907009" y="1239555"/>
                    <a:pt x="905600" y="1251738"/>
                    <a:pt x="908966" y="1263321"/>
                  </a:cubicBezTo>
                  <a:cubicBezTo>
                    <a:pt x="907948" y="1297679"/>
                    <a:pt x="898061" y="1331749"/>
                    <a:pt x="880687" y="1361437"/>
                  </a:cubicBezTo>
                  <a:cubicBezTo>
                    <a:pt x="856581" y="1403464"/>
                    <a:pt x="816328" y="1435030"/>
                    <a:pt x="771274" y="1452039"/>
                  </a:cubicBezTo>
                  <a:cubicBezTo>
                    <a:pt x="722256" y="1471266"/>
                    <a:pt x="667576" y="1474944"/>
                    <a:pt x="616157" y="1464170"/>
                  </a:cubicBezTo>
                  <a:cubicBezTo>
                    <a:pt x="572278" y="1454465"/>
                    <a:pt x="529833" y="1434351"/>
                    <a:pt x="498058" y="1402081"/>
                  </a:cubicBezTo>
                  <a:cubicBezTo>
                    <a:pt x="464979" y="1369603"/>
                    <a:pt x="444553" y="1325070"/>
                    <a:pt x="439439" y="1279209"/>
                  </a:cubicBezTo>
                  <a:cubicBezTo>
                    <a:pt x="444840" y="1267260"/>
                    <a:pt x="440978" y="1253930"/>
                    <a:pt x="441865" y="1241355"/>
                  </a:cubicBezTo>
                  <a:cubicBezTo>
                    <a:pt x="441422" y="1232068"/>
                    <a:pt x="444370" y="1221972"/>
                    <a:pt x="439309" y="1213546"/>
                  </a:cubicBezTo>
                  <a:cubicBezTo>
                    <a:pt x="442883" y="1176188"/>
                    <a:pt x="454127" y="1140057"/>
                    <a:pt x="467301" y="1105099"/>
                  </a:cubicBezTo>
                  <a:lnTo>
                    <a:pt x="469049" y="1108282"/>
                  </a:lnTo>
                  <a:cubicBezTo>
                    <a:pt x="475727" y="1096517"/>
                    <a:pt x="483527" y="1083943"/>
                    <a:pt x="482823" y="1069934"/>
                  </a:cubicBezTo>
                  <a:cubicBezTo>
                    <a:pt x="487962" y="1058272"/>
                    <a:pt x="494171" y="1047159"/>
                    <a:pt x="499232" y="1035498"/>
                  </a:cubicBezTo>
                  <a:cubicBezTo>
                    <a:pt x="477110" y="1072020"/>
                    <a:pt x="451283" y="1106508"/>
                    <a:pt x="421439" y="1137109"/>
                  </a:cubicBezTo>
                  <a:cubicBezTo>
                    <a:pt x="385255" y="1173605"/>
                    <a:pt x="341976" y="1205041"/>
                    <a:pt x="291913" y="1218946"/>
                  </a:cubicBezTo>
                  <a:cubicBezTo>
                    <a:pt x="242556" y="1233816"/>
                    <a:pt x="187928" y="1227972"/>
                    <a:pt x="142092" y="1204728"/>
                  </a:cubicBezTo>
                  <a:cubicBezTo>
                    <a:pt x="66099" y="1165832"/>
                    <a:pt x="13323" y="1087020"/>
                    <a:pt x="2132" y="1002862"/>
                  </a:cubicBezTo>
                  <a:cubicBezTo>
                    <a:pt x="5549" y="995688"/>
                    <a:pt x="4010" y="987731"/>
                    <a:pt x="3828" y="980192"/>
                  </a:cubicBezTo>
                  <a:cubicBezTo>
                    <a:pt x="2966" y="967461"/>
                    <a:pt x="5941" y="954495"/>
                    <a:pt x="2262" y="942052"/>
                  </a:cubicBezTo>
                  <a:cubicBezTo>
                    <a:pt x="5419" y="915886"/>
                    <a:pt x="14419" y="890502"/>
                    <a:pt x="27307" y="867597"/>
                  </a:cubicBezTo>
                  <a:cubicBezTo>
                    <a:pt x="52168" y="824500"/>
                    <a:pt x="93047" y="792700"/>
                    <a:pt x="137944" y="772455"/>
                  </a:cubicBezTo>
                  <a:cubicBezTo>
                    <a:pt x="181432" y="753751"/>
                    <a:pt x="227999" y="741620"/>
                    <a:pt x="275348" y="738776"/>
                  </a:cubicBezTo>
                  <a:cubicBezTo>
                    <a:pt x="278165" y="738489"/>
                    <a:pt x="281009" y="738359"/>
                    <a:pt x="283826" y="738150"/>
                  </a:cubicBezTo>
                  <a:cubicBezTo>
                    <a:pt x="293714" y="742455"/>
                    <a:pt x="304749" y="741072"/>
                    <a:pt x="315262" y="741881"/>
                  </a:cubicBezTo>
                  <a:cubicBezTo>
                    <a:pt x="285861" y="747907"/>
                    <a:pt x="256721" y="756438"/>
                    <a:pt x="229982" y="770264"/>
                  </a:cubicBezTo>
                  <a:lnTo>
                    <a:pt x="229981" y="770265"/>
                  </a:lnTo>
                  <a:lnTo>
                    <a:pt x="315262" y="741882"/>
                  </a:lnTo>
                  <a:cubicBezTo>
                    <a:pt x="319305" y="741412"/>
                    <a:pt x="323349" y="740917"/>
                    <a:pt x="327418" y="740421"/>
                  </a:cubicBezTo>
                  <a:cubicBezTo>
                    <a:pt x="331957" y="739795"/>
                    <a:pt x="336497" y="739091"/>
                    <a:pt x="341036" y="738412"/>
                  </a:cubicBezTo>
                  <a:cubicBezTo>
                    <a:pt x="354315" y="736090"/>
                    <a:pt x="367828" y="736116"/>
                    <a:pt x="381264" y="736220"/>
                  </a:cubicBezTo>
                  <a:cubicBezTo>
                    <a:pt x="381315" y="735647"/>
                    <a:pt x="381420" y="734472"/>
                    <a:pt x="381472" y="733898"/>
                  </a:cubicBezTo>
                  <a:cubicBezTo>
                    <a:pt x="354315" y="733168"/>
                    <a:pt x="327471" y="728916"/>
                    <a:pt x="300783" y="724246"/>
                  </a:cubicBezTo>
                  <a:lnTo>
                    <a:pt x="298735" y="723587"/>
                  </a:lnTo>
                  <a:lnTo>
                    <a:pt x="300784" y="724246"/>
                  </a:lnTo>
                  <a:cubicBezTo>
                    <a:pt x="281271" y="730873"/>
                    <a:pt x="261131" y="724455"/>
                    <a:pt x="241591" y="721872"/>
                  </a:cubicBezTo>
                  <a:cubicBezTo>
                    <a:pt x="228495" y="721455"/>
                    <a:pt x="216077" y="714307"/>
                    <a:pt x="202877" y="717802"/>
                  </a:cubicBezTo>
                  <a:lnTo>
                    <a:pt x="201546" y="717724"/>
                  </a:lnTo>
                  <a:cubicBezTo>
                    <a:pt x="200269" y="713446"/>
                    <a:pt x="198729" y="713159"/>
                    <a:pt x="196903" y="716890"/>
                  </a:cubicBezTo>
                  <a:cubicBezTo>
                    <a:pt x="148511" y="704419"/>
                    <a:pt x="101344" y="682793"/>
                    <a:pt x="64717" y="648201"/>
                  </a:cubicBezTo>
                  <a:cubicBezTo>
                    <a:pt x="39177" y="624226"/>
                    <a:pt x="19533" y="593756"/>
                    <a:pt x="9516" y="560102"/>
                  </a:cubicBezTo>
                  <a:cubicBezTo>
                    <a:pt x="-6972" y="508266"/>
                    <a:pt x="-946" y="451343"/>
                    <a:pt x="19220" y="401438"/>
                  </a:cubicBezTo>
                  <a:cubicBezTo>
                    <a:pt x="34742" y="362880"/>
                    <a:pt x="59108" y="327922"/>
                    <a:pt x="89865" y="299956"/>
                  </a:cubicBezTo>
                  <a:cubicBezTo>
                    <a:pt x="89526" y="301130"/>
                    <a:pt x="88848" y="303478"/>
                    <a:pt x="88509" y="304652"/>
                  </a:cubicBezTo>
                  <a:cubicBezTo>
                    <a:pt x="92918" y="304365"/>
                    <a:pt x="99961" y="300165"/>
                    <a:pt x="95291" y="295469"/>
                  </a:cubicBezTo>
                  <a:cubicBezTo>
                    <a:pt x="130875" y="264973"/>
                    <a:pt x="176033" y="244598"/>
                    <a:pt x="223121" y="242042"/>
                  </a:cubicBezTo>
                  <a:cubicBezTo>
                    <a:pt x="271905" y="238755"/>
                    <a:pt x="320219" y="255242"/>
                    <a:pt x="360760" y="281643"/>
                  </a:cubicBezTo>
                  <a:cubicBezTo>
                    <a:pt x="402630" y="309009"/>
                    <a:pt x="437614" y="345714"/>
                    <a:pt x="467198" y="385759"/>
                  </a:cubicBezTo>
                  <a:cubicBezTo>
                    <a:pt x="478467" y="400681"/>
                    <a:pt x="488668" y="416359"/>
                    <a:pt x="498946" y="431986"/>
                  </a:cubicBezTo>
                  <a:cubicBezTo>
                    <a:pt x="495373" y="424760"/>
                    <a:pt x="491668" y="417611"/>
                    <a:pt x="488381" y="410307"/>
                  </a:cubicBezTo>
                  <a:cubicBezTo>
                    <a:pt x="488798" y="395959"/>
                    <a:pt x="478989" y="384611"/>
                    <a:pt x="474711" y="371567"/>
                  </a:cubicBezTo>
                  <a:cubicBezTo>
                    <a:pt x="471450" y="364576"/>
                    <a:pt x="470432" y="355392"/>
                    <a:pt x="462841" y="351584"/>
                  </a:cubicBezTo>
                  <a:cubicBezTo>
                    <a:pt x="447658" y="309843"/>
                    <a:pt x="436753" y="265833"/>
                    <a:pt x="437588" y="221145"/>
                  </a:cubicBezTo>
                  <a:cubicBezTo>
                    <a:pt x="436884" y="173327"/>
                    <a:pt x="451023" y="124386"/>
                    <a:pt x="480868" y="86637"/>
                  </a:cubicBezTo>
                  <a:cubicBezTo>
                    <a:pt x="489555" y="83089"/>
                    <a:pt x="494876" y="75133"/>
                    <a:pt x="501581" y="69002"/>
                  </a:cubicBezTo>
                  <a:cubicBezTo>
                    <a:pt x="505781" y="64880"/>
                    <a:pt x="511129" y="61045"/>
                    <a:pt x="511546" y="54680"/>
                  </a:cubicBezTo>
                  <a:cubicBezTo>
                    <a:pt x="541678" y="29166"/>
                    <a:pt x="578983" y="11844"/>
                    <a:pt x="617828" y="4878"/>
                  </a:cubicBezTo>
                  <a:cubicBezTo>
                    <a:pt x="629567" y="8974"/>
                    <a:pt x="642011" y="4513"/>
                    <a:pt x="653907" y="3365"/>
                  </a:cubicBezTo>
                  <a:cubicBezTo>
                    <a:pt x="646159" y="2165"/>
                    <a:pt x="638307" y="1461"/>
                    <a:pt x="630480" y="2347"/>
                  </a:cubicBezTo>
                  <a:cubicBezTo>
                    <a:pt x="638515" y="939"/>
                    <a:pt x="646629" y="182"/>
                    <a:pt x="65479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830" name="Google Shape;830;p10"/>
          <p:cNvSpPr txBox="1">
            <a:spLocks noGrp="1"/>
          </p:cNvSpPr>
          <p:nvPr>
            <p:ph type="subTitle" idx="1"/>
          </p:nvPr>
        </p:nvSpPr>
        <p:spPr>
          <a:xfrm>
            <a:off x="448877" y="2024175"/>
            <a:ext cx="4768800" cy="7179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100"/>
              <a:buNone/>
              <a:defRPr sz="2100" b="1"/>
            </a:lvl1pPr>
            <a:lvl2pPr lvl="1" rtl="0">
              <a:spcBef>
                <a:spcPts val="2100"/>
              </a:spcBef>
              <a:spcAft>
                <a:spcPts val="0"/>
              </a:spcAft>
              <a:buSzPts val="2100"/>
              <a:buNone/>
              <a:defRPr sz="2100" b="1"/>
            </a:lvl2pPr>
            <a:lvl3pPr lvl="2" rtl="0">
              <a:spcBef>
                <a:spcPts val="2100"/>
              </a:spcBef>
              <a:spcAft>
                <a:spcPts val="0"/>
              </a:spcAft>
              <a:buSzPts val="2100"/>
              <a:buNone/>
              <a:defRPr sz="2100" b="1"/>
            </a:lvl3pPr>
            <a:lvl4pPr lvl="3" rtl="0">
              <a:spcBef>
                <a:spcPts val="2100"/>
              </a:spcBef>
              <a:spcAft>
                <a:spcPts val="0"/>
              </a:spcAft>
              <a:buSzPts val="2100"/>
              <a:buNone/>
              <a:defRPr sz="2100" b="1"/>
            </a:lvl4pPr>
            <a:lvl5pPr lvl="4" rtl="0">
              <a:spcBef>
                <a:spcPts val="2100"/>
              </a:spcBef>
              <a:spcAft>
                <a:spcPts val="0"/>
              </a:spcAft>
              <a:buSzPts val="2100"/>
              <a:buNone/>
              <a:defRPr sz="2100" b="1"/>
            </a:lvl5pPr>
            <a:lvl6pPr lvl="5" rtl="0">
              <a:spcBef>
                <a:spcPts val="2100"/>
              </a:spcBef>
              <a:spcAft>
                <a:spcPts val="0"/>
              </a:spcAft>
              <a:buSzPts val="2100"/>
              <a:buNone/>
              <a:defRPr sz="2100" b="1"/>
            </a:lvl6pPr>
            <a:lvl7pPr lvl="6" rtl="0">
              <a:spcBef>
                <a:spcPts val="2100"/>
              </a:spcBef>
              <a:spcAft>
                <a:spcPts val="0"/>
              </a:spcAft>
              <a:buSzPts val="2100"/>
              <a:buNone/>
              <a:defRPr sz="2100" b="1"/>
            </a:lvl7pPr>
            <a:lvl8pPr lvl="7" rtl="0">
              <a:spcBef>
                <a:spcPts val="2100"/>
              </a:spcBef>
              <a:spcAft>
                <a:spcPts val="0"/>
              </a:spcAft>
              <a:buSzPts val="2100"/>
              <a:buNone/>
              <a:defRPr sz="2100" b="1"/>
            </a:lvl8pPr>
            <a:lvl9pPr lvl="8" rtl="0">
              <a:spcBef>
                <a:spcPts val="2100"/>
              </a:spcBef>
              <a:spcAft>
                <a:spcPts val="2100"/>
              </a:spcAft>
              <a:buSzPts val="2100"/>
              <a:buNone/>
              <a:defRPr sz="2100" b="1"/>
            </a:lvl9pPr>
          </a:lstStyle>
          <a:p>
            <a:endParaRPr/>
          </a:p>
        </p:txBody>
      </p:sp>
      <p:sp>
        <p:nvSpPr>
          <p:cNvPr id="831" name="Google Shape;831;p10"/>
          <p:cNvSpPr txBox="1">
            <a:spLocks noGrp="1"/>
          </p:cNvSpPr>
          <p:nvPr>
            <p:ph type="title"/>
          </p:nvPr>
        </p:nvSpPr>
        <p:spPr>
          <a:xfrm>
            <a:off x="415600" y="593375"/>
            <a:ext cx="5581500" cy="7635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ldrich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bril Fatface"/>
              <a:buNone/>
              <a:defRPr sz="40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bril Fatface"/>
              <a:buNone/>
              <a:defRPr sz="40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bril Fatface"/>
              <a:buNone/>
              <a:defRPr sz="40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bril Fatface"/>
              <a:buNone/>
              <a:defRPr sz="40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bril Fatface"/>
              <a:buNone/>
              <a:defRPr sz="40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bril Fatface"/>
              <a:buNone/>
              <a:defRPr sz="40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bril Fatface"/>
              <a:buNone/>
              <a:defRPr sz="40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bril Fatface"/>
              <a:buNone/>
              <a:defRPr sz="40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9pPr>
          </a:lstStyle>
          <a:p>
            <a:endParaRPr/>
          </a:p>
        </p:txBody>
      </p:sp>
      <p:sp>
        <p:nvSpPr>
          <p:cNvPr id="832" name="Google Shape;832;p10"/>
          <p:cNvSpPr txBox="1">
            <a:spLocks noGrp="1"/>
          </p:cNvSpPr>
          <p:nvPr>
            <p:ph type="body" idx="2"/>
          </p:nvPr>
        </p:nvSpPr>
        <p:spPr>
          <a:xfrm>
            <a:off x="1228650" y="2684350"/>
            <a:ext cx="4907400" cy="34365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Autofit/>
          </a:bodyPr>
          <a:lstStyle>
            <a:lvl1pPr marL="457200" lvl="0" indent="-349250"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1pPr>
            <a:lvl2pPr marL="914400" lvl="1" indent="-349250">
              <a:spcBef>
                <a:spcPts val="2100"/>
              </a:spcBef>
              <a:spcAft>
                <a:spcPts val="0"/>
              </a:spcAft>
              <a:buSzPts val="1900"/>
              <a:buChar char="○"/>
              <a:defRPr/>
            </a:lvl2pPr>
            <a:lvl3pPr marL="1371600" lvl="2" indent="-349250">
              <a:spcBef>
                <a:spcPts val="2100"/>
              </a:spcBef>
              <a:spcAft>
                <a:spcPts val="0"/>
              </a:spcAft>
              <a:buSzPts val="1900"/>
              <a:buChar char="■"/>
              <a:defRPr/>
            </a:lvl3pPr>
            <a:lvl4pPr marL="1828800" lvl="3" indent="-349250">
              <a:spcBef>
                <a:spcPts val="2100"/>
              </a:spcBef>
              <a:spcAft>
                <a:spcPts val="0"/>
              </a:spcAft>
              <a:buSzPts val="1900"/>
              <a:buChar char="●"/>
              <a:defRPr/>
            </a:lvl4pPr>
            <a:lvl5pPr marL="2286000" lvl="4" indent="-349250">
              <a:spcBef>
                <a:spcPts val="2100"/>
              </a:spcBef>
              <a:spcAft>
                <a:spcPts val="0"/>
              </a:spcAft>
              <a:buSzPts val="1900"/>
              <a:buChar char="○"/>
              <a:defRPr/>
            </a:lvl5pPr>
            <a:lvl6pPr marL="2743200" lvl="5" indent="-349250">
              <a:spcBef>
                <a:spcPts val="2100"/>
              </a:spcBef>
              <a:spcAft>
                <a:spcPts val="0"/>
              </a:spcAft>
              <a:buSzPts val="1900"/>
              <a:buChar char="■"/>
              <a:defRPr/>
            </a:lvl6pPr>
            <a:lvl7pPr marL="3200400" lvl="6" indent="-349250">
              <a:spcBef>
                <a:spcPts val="2100"/>
              </a:spcBef>
              <a:spcAft>
                <a:spcPts val="0"/>
              </a:spcAft>
              <a:buSzPts val="1900"/>
              <a:buChar char="●"/>
              <a:defRPr/>
            </a:lvl7pPr>
            <a:lvl8pPr marL="3657600" lvl="7" indent="-349250">
              <a:spcBef>
                <a:spcPts val="2100"/>
              </a:spcBef>
              <a:spcAft>
                <a:spcPts val="0"/>
              </a:spcAft>
              <a:buSzPts val="1900"/>
              <a:buChar char="○"/>
              <a:defRPr/>
            </a:lvl8pPr>
            <a:lvl9pPr marL="4114800" lvl="8" indent="-349250">
              <a:spcBef>
                <a:spcPts val="2100"/>
              </a:spcBef>
              <a:spcAft>
                <a:spcPts val="2100"/>
              </a:spcAft>
              <a:buSzPts val="1900"/>
              <a:buChar char="■"/>
              <a:defRPr/>
            </a:lvl9pPr>
          </a:lstStyle>
          <a:p>
            <a:endParaRPr/>
          </a:p>
        </p:txBody>
      </p:sp>
      <p:sp>
        <p:nvSpPr>
          <p:cNvPr id="833" name="Google Shape;833;p10"/>
          <p:cNvSpPr/>
          <p:nvPr/>
        </p:nvSpPr>
        <p:spPr>
          <a:xfrm rot="-2640339">
            <a:off x="9843274" y="108610"/>
            <a:ext cx="1379403" cy="2911289"/>
          </a:xfrm>
          <a:custGeom>
            <a:avLst/>
            <a:gdLst/>
            <a:ahLst/>
            <a:cxnLst/>
            <a:rect l="l" t="t" r="r" b="b"/>
            <a:pathLst>
              <a:path w="1041643" h="2198432" extrusionOk="0">
                <a:moveTo>
                  <a:pt x="30968" y="2095360"/>
                </a:moveTo>
                <a:cubicBezTo>
                  <a:pt x="-72057" y="1492252"/>
                  <a:pt x="63696" y="517305"/>
                  <a:pt x="716648" y="79151"/>
                </a:cubicBezTo>
                <a:cubicBezTo>
                  <a:pt x="1351913" y="-394879"/>
                  <a:pt x="982673" y="1381122"/>
                  <a:pt x="239568" y="2198432"/>
                </a:cubicBezTo>
                <a:lnTo>
                  <a:pt x="30968" y="2095360"/>
                </a:lnTo>
                <a:close/>
              </a:path>
            </a:pathLst>
          </a:custGeom>
          <a:gradFill>
            <a:gsLst>
              <a:gs pos="0">
                <a:srgbClr val="F2F2F2"/>
              </a:gs>
              <a:gs pos="100000">
                <a:srgbClr val="D8D8D8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34" name="Google Shape;834;p10"/>
          <p:cNvSpPr/>
          <p:nvPr/>
        </p:nvSpPr>
        <p:spPr>
          <a:xfrm rot="-2640339">
            <a:off x="10260065" y="803532"/>
            <a:ext cx="816130" cy="2015002"/>
          </a:xfrm>
          <a:custGeom>
            <a:avLst/>
            <a:gdLst/>
            <a:ahLst/>
            <a:cxnLst/>
            <a:rect l="l" t="t" r="r" b="b"/>
            <a:pathLst>
              <a:path w="616293" h="1521610" extrusionOk="0">
                <a:moveTo>
                  <a:pt x="12056" y="1521605"/>
                </a:moveTo>
                <a:cubicBezTo>
                  <a:pt x="39457" y="1179826"/>
                  <a:pt x="-124200" y="1085573"/>
                  <a:pt x="257867" y="284281"/>
                </a:cubicBezTo>
                <a:cubicBezTo>
                  <a:pt x="553044" y="-143766"/>
                  <a:pt x="721741" y="-100453"/>
                  <a:pt x="543033" y="496224"/>
                </a:cubicBezTo>
                <a:cubicBezTo>
                  <a:pt x="428637" y="878145"/>
                  <a:pt x="203184" y="1186410"/>
                  <a:pt x="12056" y="1521610"/>
                </a:cubicBezTo>
                <a:lnTo>
                  <a:pt x="12056" y="1521605"/>
                </a:lnTo>
                <a:close/>
              </a:path>
            </a:pathLst>
          </a:custGeom>
          <a:solidFill>
            <a:srgbClr val="EC9D8C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35" name="Google Shape;835;p10"/>
          <p:cNvSpPr/>
          <p:nvPr/>
        </p:nvSpPr>
        <p:spPr>
          <a:xfrm rot="-2333551">
            <a:off x="8660085" y="2456331"/>
            <a:ext cx="2148712" cy="1841880"/>
          </a:xfrm>
          <a:custGeom>
            <a:avLst/>
            <a:gdLst/>
            <a:ahLst/>
            <a:cxnLst/>
            <a:rect l="l" t="t" r="r" b="b"/>
            <a:pathLst>
              <a:path w="1596560" h="1368574" extrusionOk="0">
                <a:moveTo>
                  <a:pt x="1323307" y="1346067"/>
                </a:moveTo>
                <a:cubicBezTo>
                  <a:pt x="1144504" y="1230623"/>
                  <a:pt x="955736" y="934540"/>
                  <a:pt x="843486" y="730254"/>
                </a:cubicBezTo>
                <a:cubicBezTo>
                  <a:pt x="361519" y="830060"/>
                  <a:pt x="-182711" y="707966"/>
                  <a:pt x="59524" y="461226"/>
                </a:cubicBezTo>
                <a:cubicBezTo>
                  <a:pt x="220364" y="297392"/>
                  <a:pt x="478989" y="238656"/>
                  <a:pt x="641536" y="30223"/>
                </a:cubicBezTo>
                <a:cubicBezTo>
                  <a:pt x="694386" y="-52703"/>
                  <a:pt x="975926" y="60766"/>
                  <a:pt x="1017784" y="65843"/>
                </a:cubicBezTo>
                <a:cubicBezTo>
                  <a:pt x="1045281" y="37987"/>
                  <a:pt x="1151428" y="-6363"/>
                  <a:pt x="1246489" y="9131"/>
                </a:cubicBezTo>
                <a:cubicBezTo>
                  <a:pt x="1358298" y="35372"/>
                  <a:pt x="1623429" y="447286"/>
                  <a:pt x="1594347" y="1368575"/>
                </a:cubicBezTo>
              </a:path>
            </a:pathLst>
          </a:custGeom>
          <a:gradFill>
            <a:gsLst>
              <a:gs pos="0">
                <a:srgbClr val="F2F2F2"/>
              </a:gs>
              <a:gs pos="100000">
                <a:srgbClr val="D8D8D8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36" name="Google Shape;836;p10"/>
          <p:cNvSpPr/>
          <p:nvPr/>
        </p:nvSpPr>
        <p:spPr>
          <a:xfrm rot="-2333551">
            <a:off x="9868636" y="2751804"/>
            <a:ext cx="721967" cy="1122521"/>
          </a:xfrm>
          <a:custGeom>
            <a:avLst/>
            <a:gdLst/>
            <a:ahLst/>
            <a:cxnLst/>
            <a:rect l="l" t="t" r="r" b="b"/>
            <a:pathLst>
              <a:path w="536444" h="834068" extrusionOk="0">
                <a:moveTo>
                  <a:pt x="0" y="268313"/>
                </a:moveTo>
                <a:cubicBezTo>
                  <a:pt x="140607" y="218138"/>
                  <a:pt x="241949" y="71646"/>
                  <a:pt x="294153" y="0"/>
                </a:cubicBezTo>
                <a:cubicBezTo>
                  <a:pt x="383996" y="76074"/>
                  <a:pt x="551119" y="315940"/>
                  <a:pt x="535410" y="834068"/>
                </a:cubicBezTo>
                <a:cubicBezTo>
                  <a:pt x="292579" y="715869"/>
                  <a:pt x="51369" y="342113"/>
                  <a:pt x="0" y="268313"/>
                </a:cubicBezTo>
                <a:close/>
              </a:path>
            </a:pathLst>
          </a:custGeom>
          <a:solidFill>
            <a:srgbClr val="EC9D8C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37" name="Google Shape;837;p10"/>
          <p:cNvSpPr/>
          <p:nvPr/>
        </p:nvSpPr>
        <p:spPr>
          <a:xfrm rot="-2637295">
            <a:off x="10263279" y="758660"/>
            <a:ext cx="799271" cy="2012750"/>
          </a:xfrm>
          <a:custGeom>
            <a:avLst/>
            <a:gdLst/>
            <a:ahLst/>
            <a:cxnLst/>
            <a:rect l="l" t="t" r="r" b="b"/>
            <a:pathLst>
              <a:path w="749686" h="1887884" extrusionOk="0">
                <a:moveTo>
                  <a:pt x="702370" y="7421"/>
                </a:moveTo>
                <a:cubicBezTo>
                  <a:pt x="631981" y="-32167"/>
                  <a:pt x="488097" y="87170"/>
                  <a:pt x="304982" y="352712"/>
                </a:cubicBezTo>
                <a:lnTo>
                  <a:pt x="271088" y="426378"/>
                </a:lnTo>
                <a:lnTo>
                  <a:pt x="363773" y="330366"/>
                </a:lnTo>
                <a:cubicBezTo>
                  <a:pt x="566750" y="156131"/>
                  <a:pt x="642909" y="325166"/>
                  <a:pt x="476615" y="880396"/>
                </a:cubicBezTo>
                <a:cubicBezTo>
                  <a:pt x="405649" y="1117323"/>
                  <a:pt x="300235" y="1331404"/>
                  <a:pt x="182921" y="1538239"/>
                </a:cubicBezTo>
                <a:lnTo>
                  <a:pt x="1005" y="1844735"/>
                </a:lnTo>
                <a:lnTo>
                  <a:pt x="0" y="1887878"/>
                </a:lnTo>
                <a:lnTo>
                  <a:pt x="0" y="1887884"/>
                </a:lnTo>
                <a:cubicBezTo>
                  <a:pt x="237136" y="1471996"/>
                  <a:pt x="516859" y="1089528"/>
                  <a:pt x="658791" y="615672"/>
                </a:cubicBezTo>
                <a:cubicBezTo>
                  <a:pt x="769654" y="245519"/>
                  <a:pt x="772760" y="47008"/>
                  <a:pt x="702370" y="7421"/>
                </a:cubicBezTo>
                <a:close/>
              </a:path>
            </a:pathLst>
          </a:custGeom>
          <a:solidFill>
            <a:srgbClr val="ED898C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38" name="Google Shape;838;p10"/>
          <p:cNvSpPr/>
          <p:nvPr/>
        </p:nvSpPr>
        <p:spPr>
          <a:xfrm rot="-2334688">
            <a:off x="10212370" y="2624576"/>
            <a:ext cx="351314" cy="1121573"/>
          </a:xfrm>
          <a:custGeom>
            <a:avLst/>
            <a:gdLst/>
            <a:ahLst/>
            <a:cxnLst/>
            <a:rect l="l" t="t" r="r" b="b"/>
            <a:pathLst>
              <a:path w="329354" h="1051464" extrusionOk="0">
                <a:moveTo>
                  <a:pt x="23912" y="0"/>
                </a:moveTo>
                <a:lnTo>
                  <a:pt x="0" y="32284"/>
                </a:lnTo>
                <a:lnTo>
                  <a:pt x="14801" y="46933"/>
                </a:lnTo>
                <a:cubicBezTo>
                  <a:pt x="114170" y="159267"/>
                  <a:pt x="245283" y="397894"/>
                  <a:pt x="269804" y="823694"/>
                </a:cubicBezTo>
                <a:lnTo>
                  <a:pt x="272121" y="1017383"/>
                </a:lnTo>
                <a:lnTo>
                  <a:pt x="328051" y="1051464"/>
                </a:lnTo>
                <a:cubicBezTo>
                  <a:pt x="347855" y="398288"/>
                  <a:pt x="137172" y="95902"/>
                  <a:pt x="23912" y="0"/>
                </a:cubicBezTo>
                <a:close/>
              </a:path>
            </a:pathLst>
          </a:custGeom>
          <a:solidFill>
            <a:srgbClr val="ED898C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39" name="Google Shape;839;p10"/>
          <p:cNvSpPr/>
          <p:nvPr/>
        </p:nvSpPr>
        <p:spPr>
          <a:xfrm rot="-1178496" flipH="1">
            <a:off x="9751569" y="224504"/>
            <a:ext cx="643665" cy="581055"/>
          </a:xfrm>
          <a:custGeom>
            <a:avLst/>
            <a:gdLst/>
            <a:ahLst/>
            <a:cxnLst/>
            <a:rect l="l" t="t" r="r" b="b"/>
            <a:pathLst>
              <a:path w="816448" h="544297" extrusionOk="0">
                <a:moveTo>
                  <a:pt x="417121" y="0"/>
                </a:moveTo>
                <a:cubicBezTo>
                  <a:pt x="560096" y="0"/>
                  <a:pt x="689535" y="147760"/>
                  <a:pt x="783230" y="386656"/>
                </a:cubicBezTo>
                <a:lnTo>
                  <a:pt x="816448" y="489307"/>
                </a:lnTo>
                <a:lnTo>
                  <a:pt x="814231" y="485231"/>
                </a:lnTo>
                <a:cubicBezTo>
                  <a:pt x="702602" y="317152"/>
                  <a:pt x="568032" y="219009"/>
                  <a:pt x="423176" y="219009"/>
                </a:cubicBezTo>
                <a:cubicBezTo>
                  <a:pt x="278320" y="219009"/>
                  <a:pt x="143750" y="317152"/>
                  <a:pt x="32121" y="485231"/>
                </a:cubicBezTo>
                <a:lnTo>
                  <a:pt x="0" y="544297"/>
                </a:lnTo>
                <a:lnTo>
                  <a:pt x="51012" y="386656"/>
                </a:lnTo>
                <a:cubicBezTo>
                  <a:pt x="144707" y="147760"/>
                  <a:pt x="274147" y="0"/>
                  <a:pt x="417121" y="0"/>
                </a:cubicBezTo>
                <a:close/>
              </a:path>
            </a:pathLst>
          </a:custGeom>
          <a:solidFill>
            <a:srgbClr val="F7F4F8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40" name="Google Shape;840;p10"/>
          <p:cNvSpPr/>
          <p:nvPr/>
        </p:nvSpPr>
        <p:spPr>
          <a:xfrm rot="-2341049">
            <a:off x="8648238" y="3337973"/>
            <a:ext cx="1275213" cy="318892"/>
          </a:xfrm>
          <a:custGeom>
            <a:avLst/>
            <a:gdLst/>
            <a:ahLst/>
            <a:cxnLst/>
            <a:rect l="l" t="t" r="r" b="b"/>
            <a:pathLst>
              <a:path w="1274317" h="318668" extrusionOk="0">
                <a:moveTo>
                  <a:pt x="112608" y="0"/>
                </a:moveTo>
                <a:lnTo>
                  <a:pt x="80097" y="28726"/>
                </a:lnTo>
                <a:cubicBezTo>
                  <a:pt x="18980" y="90980"/>
                  <a:pt x="-4932" y="147337"/>
                  <a:pt x="834" y="196935"/>
                </a:cubicBezTo>
                <a:lnTo>
                  <a:pt x="2348" y="201593"/>
                </a:lnTo>
                <a:lnTo>
                  <a:pt x="24431" y="215183"/>
                </a:lnTo>
                <a:cubicBezTo>
                  <a:pt x="76884" y="241111"/>
                  <a:pt x="132711" y="262644"/>
                  <a:pt x="191742" y="279321"/>
                </a:cubicBezTo>
                <a:cubicBezTo>
                  <a:pt x="506581" y="368263"/>
                  <a:pt x="852984" y="302228"/>
                  <a:pt x="1158532" y="123565"/>
                </a:cubicBezTo>
                <a:lnTo>
                  <a:pt x="1274317" y="42415"/>
                </a:lnTo>
                <a:lnTo>
                  <a:pt x="1267742" y="45079"/>
                </a:lnTo>
                <a:cubicBezTo>
                  <a:pt x="952116" y="142345"/>
                  <a:pt x="615022" y="155975"/>
                  <a:pt x="296042" y="65863"/>
                </a:cubicBezTo>
                <a:cubicBezTo>
                  <a:pt x="256170" y="54598"/>
                  <a:pt x="217288" y="41913"/>
                  <a:pt x="179430" y="27877"/>
                </a:cubicBezTo>
                <a:close/>
              </a:path>
            </a:pathLst>
          </a:custGeom>
          <a:solidFill>
            <a:srgbClr val="F7F4F8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41" name="Google Shape;841;p10"/>
          <p:cNvSpPr/>
          <p:nvPr/>
        </p:nvSpPr>
        <p:spPr>
          <a:xfrm rot="3920104">
            <a:off x="8334458" y="5707626"/>
            <a:ext cx="1315893" cy="1061389"/>
          </a:xfrm>
          <a:custGeom>
            <a:avLst/>
            <a:gdLst/>
            <a:ahLst/>
            <a:cxnLst/>
            <a:rect l="l" t="t" r="r" b="b"/>
            <a:pathLst>
              <a:path w="1114998" h="899349" extrusionOk="0">
                <a:moveTo>
                  <a:pt x="101" y="308473"/>
                </a:moveTo>
                <a:cubicBezTo>
                  <a:pt x="866" y="279792"/>
                  <a:pt x="5991" y="252038"/>
                  <a:pt x="15932" y="225773"/>
                </a:cubicBezTo>
                <a:cubicBezTo>
                  <a:pt x="55699" y="120710"/>
                  <a:pt x="168862" y="48786"/>
                  <a:pt x="309886" y="17366"/>
                </a:cubicBezTo>
                <a:lnTo>
                  <a:pt x="330763" y="14364"/>
                </a:lnTo>
                <a:lnTo>
                  <a:pt x="331120" y="12700"/>
                </a:lnTo>
                <a:cubicBezTo>
                  <a:pt x="339957" y="11719"/>
                  <a:pt x="347812" y="9755"/>
                  <a:pt x="356649" y="8773"/>
                </a:cubicBezTo>
                <a:lnTo>
                  <a:pt x="356293" y="10694"/>
                </a:lnTo>
                <a:lnTo>
                  <a:pt x="402327" y="4075"/>
                </a:lnTo>
                <a:lnTo>
                  <a:pt x="401816" y="2882"/>
                </a:lnTo>
                <a:lnTo>
                  <a:pt x="419977" y="1537"/>
                </a:lnTo>
                <a:lnTo>
                  <a:pt x="420167" y="1509"/>
                </a:lnTo>
                <a:lnTo>
                  <a:pt x="420400" y="1505"/>
                </a:lnTo>
                <a:lnTo>
                  <a:pt x="428328" y="918"/>
                </a:lnTo>
                <a:lnTo>
                  <a:pt x="428482" y="1365"/>
                </a:lnTo>
                <a:lnTo>
                  <a:pt x="507166" y="0"/>
                </a:lnTo>
                <a:lnTo>
                  <a:pt x="636478" y="14693"/>
                </a:lnTo>
                <a:lnTo>
                  <a:pt x="636488" y="14665"/>
                </a:lnTo>
                <a:lnTo>
                  <a:pt x="636804" y="14731"/>
                </a:lnTo>
                <a:lnTo>
                  <a:pt x="640241" y="15121"/>
                </a:lnTo>
                <a:lnTo>
                  <a:pt x="644675" y="16370"/>
                </a:lnTo>
                <a:lnTo>
                  <a:pt x="660054" y="19575"/>
                </a:lnTo>
                <a:lnTo>
                  <a:pt x="659667" y="20596"/>
                </a:lnTo>
                <a:lnTo>
                  <a:pt x="742807" y="44029"/>
                </a:lnTo>
                <a:lnTo>
                  <a:pt x="743514" y="42158"/>
                </a:lnTo>
                <a:cubicBezTo>
                  <a:pt x="750388" y="45104"/>
                  <a:pt x="757261" y="47068"/>
                  <a:pt x="765117" y="50013"/>
                </a:cubicBezTo>
                <a:lnTo>
                  <a:pt x="765014" y="50287"/>
                </a:lnTo>
                <a:lnTo>
                  <a:pt x="771007" y="51977"/>
                </a:lnTo>
                <a:cubicBezTo>
                  <a:pt x="846613" y="80452"/>
                  <a:pt x="909270" y="117273"/>
                  <a:pt x="959453" y="159878"/>
                </a:cubicBezTo>
                <a:lnTo>
                  <a:pt x="972609" y="173421"/>
                </a:lnTo>
                <a:lnTo>
                  <a:pt x="975241" y="175694"/>
                </a:lnTo>
                <a:lnTo>
                  <a:pt x="975325" y="176217"/>
                </a:lnTo>
                <a:lnTo>
                  <a:pt x="1025434" y="227802"/>
                </a:lnTo>
                <a:lnTo>
                  <a:pt x="1048327" y="265821"/>
                </a:lnTo>
                <a:lnTo>
                  <a:pt x="1047902" y="264066"/>
                </a:lnTo>
                <a:cubicBezTo>
                  <a:pt x="1046920" y="261121"/>
                  <a:pt x="1045937" y="257192"/>
                  <a:pt x="1043974" y="254247"/>
                </a:cubicBezTo>
                <a:cubicBezTo>
                  <a:pt x="1054774" y="270940"/>
                  <a:pt x="1064594" y="287631"/>
                  <a:pt x="1073431" y="305305"/>
                </a:cubicBezTo>
                <a:lnTo>
                  <a:pt x="1072828" y="306512"/>
                </a:lnTo>
                <a:lnTo>
                  <a:pt x="1082143" y="321982"/>
                </a:lnTo>
                <a:cubicBezTo>
                  <a:pt x="1124745" y="420187"/>
                  <a:pt x="1125378" y="528594"/>
                  <a:pt x="1087177" y="630312"/>
                </a:cubicBezTo>
                <a:cubicBezTo>
                  <a:pt x="1048514" y="732029"/>
                  <a:pt x="976411" y="813035"/>
                  <a:pt x="879565" y="858565"/>
                </a:cubicBezTo>
                <a:lnTo>
                  <a:pt x="864336" y="863384"/>
                </a:lnTo>
                <a:lnTo>
                  <a:pt x="864287" y="864002"/>
                </a:lnTo>
                <a:cubicBezTo>
                  <a:pt x="863306" y="864983"/>
                  <a:pt x="863306" y="864983"/>
                  <a:pt x="863306" y="865966"/>
                </a:cubicBezTo>
                <a:cubicBezTo>
                  <a:pt x="845631" y="873821"/>
                  <a:pt x="826976" y="879712"/>
                  <a:pt x="807338" y="884621"/>
                </a:cubicBezTo>
                <a:lnTo>
                  <a:pt x="822582" y="876598"/>
                </a:lnTo>
                <a:lnTo>
                  <a:pt x="774793" y="891721"/>
                </a:lnTo>
                <a:lnTo>
                  <a:pt x="705290" y="897090"/>
                </a:lnTo>
                <a:lnTo>
                  <a:pt x="703257" y="899349"/>
                </a:lnTo>
                <a:cubicBezTo>
                  <a:pt x="693438" y="899349"/>
                  <a:pt x="684601" y="899349"/>
                  <a:pt x="674782" y="899349"/>
                </a:cubicBezTo>
                <a:lnTo>
                  <a:pt x="675372" y="898444"/>
                </a:lnTo>
                <a:lnTo>
                  <a:pt x="577670" y="887387"/>
                </a:lnTo>
                <a:cubicBezTo>
                  <a:pt x="542149" y="880172"/>
                  <a:pt x="505405" y="869525"/>
                  <a:pt x="467602" y="855165"/>
                </a:cubicBezTo>
                <a:lnTo>
                  <a:pt x="461984" y="852478"/>
                </a:lnTo>
                <a:lnTo>
                  <a:pt x="461711" y="853201"/>
                </a:lnTo>
                <a:cubicBezTo>
                  <a:pt x="453856" y="850255"/>
                  <a:pt x="446982" y="847309"/>
                  <a:pt x="440110" y="844364"/>
                </a:cubicBezTo>
                <a:lnTo>
                  <a:pt x="440862" y="842376"/>
                </a:lnTo>
                <a:lnTo>
                  <a:pt x="362393" y="804851"/>
                </a:lnTo>
                <a:lnTo>
                  <a:pt x="361558" y="807052"/>
                </a:lnTo>
                <a:cubicBezTo>
                  <a:pt x="355667" y="803124"/>
                  <a:pt x="348793" y="799197"/>
                  <a:pt x="341921" y="795269"/>
                </a:cubicBezTo>
                <a:lnTo>
                  <a:pt x="342187" y="794565"/>
                </a:lnTo>
                <a:lnTo>
                  <a:pt x="235130" y="720004"/>
                </a:lnTo>
                <a:lnTo>
                  <a:pt x="178438" y="668317"/>
                </a:lnTo>
                <a:lnTo>
                  <a:pt x="177945" y="668604"/>
                </a:lnTo>
                <a:lnTo>
                  <a:pt x="172713" y="663098"/>
                </a:lnTo>
                <a:lnTo>
                  <a:pt x="170820" y="661371"/>
                </a:lnTo>
                <a:lnTo>
                  <a:pt x="168608" y="658776"/>
                </a:lnTo>
                <a:lnTo>
                  <a:pt x="159289" y="648966"/>
                </a:lnTo>
                <a:lnTo>
                  <a:pt x="159961" y="648631"/>
                </a:lnTo>
                <a:lnTo>
                  <a:pt x="129743" y="613173"/>
                </a:lnTo>
                <a:lnTo>
                  <a:pt x="128850" y="614601"/>
                </a:lnTo>
                <a:cubicBezTo>
                  <a:pt x="122959" y="608710"/>
                  <a:pt x="117067" y="601836"/>
                  <a:pt x="112158" y="594963"/>
                </a:cubicBezTo>
                <a:lnTo>
                  <a:pt x="112997" y="593524"/>
                </a:lnTo>
                <a:lnTo>
                  <a:pt x="98534" y="576553"/>
                </a:lnTo>
                <a:cubicBezTo>
                  <a:pt x="34742" y="488919"/>
                  <a:pt x="-2194" y="394520"/>
                  <a:pt x="101" y="308473"/>
                </a:cubicBezTo>
                <a:close/>
              </a:path>
            </a:pathLst>
          </a:custGeom>
          <a:gradFill>
            <a:gsLst>
              <a:gs pos="0">
                <a:srgbClr val="FFFFFF"/>
              </a:gs>
              <a:gs pos="40000">
                <a:srgbClr val="FFFFFF"/>
              </a:gs>
              <a:gs pos="100000">
                <a:srgbClr val="BFBFBF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842" name="Google Shape;842;p10"/>
          <p:cNvGrpSpPr/>
          <p:nvPr/>
        </p:nvGrpSpPr>
        <p:grpSpPr>
          <a:xfrm rot="3904634">
            <a:off x="8862852" y="5644623"/>
            <a:ext cx="1471777" cy="1187795"/>
            <a:chOff x="5550954" y="4927804"/>
            <a:chExt cx="1081621" cy="872920"/>
          </a:xfrm>
        </p:grpSpPr>
        <p:sp>
          <p:nvSpPr>
            <p:cNvPr id="843" name="Google Shape;843;p10"/>
            <p:cNvSpPr/>
            <p:nvPr/>
          </p:nvSpPr>
          <p:spPr>
            <a:xfrm>
              <a:off x="5550954" y="4927804"/>
              <a:ext cx="1081621" cy="872684"/>
            </a:xfrm>
            <a:custGeom>
              <a:avLst/>
              <a:gdLst/>
              <a:ahLst/>
              <a:cxnLst/>
              <a:rect l="l" t="t" r="r" b="b"/>
              <a:pathLst>
                <a:path w="1081621" h="872684" extrusionOk="0">
                  <a:moveTo>
                    <a:pt x="747928" y="50913"/>
                  </a:moveTo>
                  <a:cubicBezTo>
                    <a:pt x="1041298" y="161403"/>
                    <a:pt x="1133690" y="401433"/>
                    <a:pt x="1054633" y="611936"/>
                  </a:cubicBezTo>
                  <a:cubicBezTo>
                    <a:pt x="974623" y="822438"/>
                    <a:pt x="746975" y="941501"/>
                    <a:pt x="453605" y="830058"/>
                  </a:cubicBezTo>
                  <a:cubicBezTo>
                    <a:pt x="160235" y="719568"/>
                    <a:pt x="-61697" y="423341"/>
                    <a:pt x="15455" y="219506"/>
                  </a:cubicBezTo>
                  <a:cubicBezTo>
                    <a:pt x="92608" y="15671"/>
                    <a:pt x="454558" y="-59577"/>
                    <a:pt x="747928" y="50913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>
              <a:outerShdw blurRad="57150" dist="19050" algn="bl" rotWithShape="0">
                <a:srgbClr val="000000">
                  <a:alpha val="11000"/>
                </a:srgbClr>
              </a:outerShdw>
            </a:effectLst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44" name="Google Shape;844;p10"/>
            <p:cNvSpPr/>
            <p:nvPr/>
          </p:nvSpPr>
          <p:spPr>
            <a:xfrm>
              <a:off x="5649310" y="4936807"/>
              <a:ext cx="247617" cy="587692"/>
            </a:xfrm>
            <a:custGeom>
              <a:avLst/>
              <a:gdLst/>
              <a:ahLst/>
              <a:cxnLst/>
              <a:rect l="l" t="t" r="r" b="b"/>
              <a:pathLst>
                <a:path w="247617" h="587692" extrusionOk="0">
                  <a:moveTo>
                    <a:pt x="43782" y="529590"/>
                  </a:moveTo>
                  <a:cubicBezTo>
                    <a:pt x="40925" y="513398"/>
                    <a:pt x="33305" y="501968"/>
                    <a:pt x="28542" y="491490"/>
                  </a:cubicBezTo>
                  <a:cubicBezTo>
                    <a:pt x="24732" y="481013"/>
                    <a:pt x="22827" y="472440"/>
                    <a:pt x="27590" y="458153"/>
                  </a:cubicBezTo>
                  <a:cubicBezTo>
                    <a:pt x="31400" y="448628"/>
                    <a:pt x="35210" y="443865"/>
                    <a:pt x="40925" y="439103"/>
                  </a:cubicBezTo>
                  <a:cubicBezTo>
                    <a:pt x="48545" y="432435"/>
                    <a:pt x="60927" y="429578"/>
                    <a:pt x="73310" y="422910"/>
                  </a:cubicBezTo>
                  <a:cubicBezTo>
                    <a:pt x="85692" y="416243"/>
                    <a:pt x="99980" y="405765"/>
                    <a:pt x="107600" y="385763"/>
                  </a:cubicBezTo>
                  <a:cubicBezTo>
                    <a:pt x="112362" y="372428"/>
                    <a:pt x="113315" y="360045"/>
                    <a:pt x="111410" y="349568"/>
                  </a:cubicBezTo>
                  <a:cubicBezTo>
                    <a:pt x="108552" y="333375"/>
                    <a:pt x="100932" y="321945"/>
                    <a:pt x="96170" y="311468"/>
                  </a:cubicBezTo>
                  <a:cubicBezTo>
                    <a:pt x="92360" y="300990"/>
                    <a:pt x="90455" y="292418"/>
                    <a:pt x="95217" y="278130"/>
                  </a:cubicBezTo>
                  <a:cubicBezTo>
                    <a:pt x="99027" y="268605"/>
                    <a:pt x="102837" y="263843"/>
                    <a:pt x="108552" y="259080"/>
                  </a:cubicBezTo>
                  <a:cubicBezTo>
                    <a:pt x="116172" y="252413"/>
                    <a:pt x="128555" y="249555"/>
                    <a:pt x="140937" y="242888"/>
                  </a:cubicBezTo>
                  <a:cubicBezTo>
                    <a:pt x="153320" y="236220"/>
                    <a:pt x="167607" y="225743"/>
                    <a:pt x="175227" y="205740"/>
                  </a:cubicBezTo>
                  <a:cubicBezTo>
                    <a:pt x="179990" y="192405"/>
                    <a:pt x="180942" y="180023"/>
                    <a:pt x="179037" y="169545"/>
                  </a:cubicBezTo>
                  <a:cubicBezTo>
                    <a:pt x="176180" y="153353"/>
                    <a:pt x="168560" y="141923"/>
                    <a:pt x="163797" y="131445"/>
                  </a:cubicBezTo>
                  <a:cubicBezTo>
                    <a:pt x="159987" y="120968"/>
                    <a:pt x="158082" y="112395"/>
                    <a:pt x="162845" y="98108"/>
                  </a:cubicBezTo>
                  <a:cubicBezTo>
                    <a:pt x="166655" y="88583"/>
                    <a:pt x="170465" y="83820"/>
                    <a:pt x="176180" y="79058"/>
                  </a:cubicBezTo>
                  <a:cubicBezTo>
                    <a:pt x="183800" y="72390"/>
                    <a:pt x="196182" y="69533"/>
                    <a:pt x="208565" y="62865"/>
                  </a:cubicBezTo>
                  <a:cubicBezTo>
                    <a:pt x="221900" y="56198"/>
                    <a:pt x="235235" y="45720"/>
                    <a:pt x="242855" y="25718"/>
                  </a:cubicBezTo>
                  <a:cubicBezTo>
                    <a:pt x="246665" y="16193"/>
                    <a:pt x="247617" y="7620"/>
                    <a:pt x="247617" y="0"/>
                  </a:cubicBezTo>
                  <a:cubicBezTo>
                    <a:pt x="239045" y="953"/>
                    <a:pt x="231425" y="2858"/>
                    <a:pt x="222852" y="3810"/>
                  </a:cubicBezTo>
                  <a:cubicBezTo>
                    <a:pt x="222852" y="7620"/>
                    <a:pt x="221900" y="12383"/>
                    <a:pt x="219995" y="17145"/>
                  </a:cubicBezTo>
                  <a:cubicBezTo>
                    <a:pt x="216185" y="26670"/>
                    <a:pt x="212375" y="31433"/>
                    <a:pt x="206660" y="36195"/>
                  </a:cubicBezTo>
                  <a:cubicBezTo>
                    <a:pt x="199040" y="42863"/>
                    <a:pt x="186657" y="45720"/>
                    <a:pt x="174275" y="52388"/>
                  </a:cubicBezTo>
                  <a:cubicBezTo>
                    <a:pt x="161892" y="59055"/>
                    <a:pt x="147605" y="69533"/>
                    <a:pt x="139985" y="89535"/>
                  </a:cubicBezTo>
                  <a:cubicBezTo>
                    <a:pt x="135222" y="102870"/>
                    <a:pt x="134270" y="115253"/>
                    <a:pt x="136175" y="125730"/>
                  </a:cubicBezTo>
                  <a:cubicBezTo>
                    <a:pt x="139032" y="141923"/>
                    <a:pt x="146652" y="153353"/>
                    <a:pt x="151415" y="163830"/>
                  </a:cubicBezTo>
                  <a:cubicBezTo>
                    <a:pt x="155225" y="174308"/>
                    <a:pt x="157130" y="182880"/>
                    <a:pt x="152367" y="197168"/>
                  </a:cubicBezTo>
                  <a:cubicBezTo>
                    <a:pt x="148557" y="206693"/>
                    <a:pt x="144747" y="211455"/>
                    <a:pt x="139032" y="216218"/>
                  </a:cubicBezTo>
                  <a:cubicBezTo>
                    <a:pt x="131412" y="222885"/>
                    <a:pt x="119030" y="226695"/>
                    <a:pt x="106647" y="232410"/>
                  </a:cubicBezTo>
                  <a:cubicBezTo>
                    <a:pt x="94265" y="239078"/>
                    <a:pt x="79977" y="249555"/>
                    <a:pt x="72357" y="269558"/>
                  </a:cubicBezTo>
                  <a:cubicBezTo>
                    <a:pt x="67595" y="282893"/>
                    <a:pt x="66642" y="295275"/>
                    <a:pt x="68547" y="305753"/>
                  </a:cubicBezTo>
                  <a:cubicBezTo>
                    <a:pt x="71405" y="321945"/>
                    <a:pt x="79025" y="333375"/>
                    <a:pt x="83787" y="343853"/>
                  </a:cubicBezTo>
                  <a:cubicBezTo>
                    <a:pt x="87597" y="354330"/>
                    <a:pt x="89502" y="362903"/>
                    <a:pt x="84740" y="377190"/>
                  </a:cubicBezTo>
                  <a:cubicBezTo>
                    <a:pt x="80930" y="386715"/>
                    <a:pt x="77120" y="391478"/>
                    <a:pt x="71405" y="396240"/>
                  </a:cubicBezTo>
                  <a:cubicBezTo>
                    <a:pt x="63785" y="402908"/>
                    <a:pt x="51402" y="405765"/>
                    <a:pt x="39020" y="412433"/>
                  </a:cubicBezTo>
                  <a:cubicBezTo>
                    <a:pt x="26637" y="419100"/>
                    <a:pt x="12350" y="429578"/>
                    <a:pt x="4730" y="449580"/>
                  </a:cubicBezTo>
                  <a:cubicBezTo>
                    <a:pt x="-33" y="462915"/>
                    <a:pt x="-985" y="475298"/>
                    <a:pt x="920" y="485775"/>
                  </a:cubicBezTo>
                  <a:cubicBezTo>
                    <a:pt x="3777" y="501968"/>
                    <a:pt x="11397" y="513398"/>
                    <a:pt x="16160" y="523875"/>
                  </a:cubicBezTo>
                  <a:cubicBezTo>
                    <a:pt x="19970" y="534353"/>
                    <a:pt x="21875" y="542925"/>
                    <a:pt x="17112" y="557213"/>
                  </a:cubicBezTo>
                  <a:cubicBezTo>
                    <a:pt x="15207" y="561975"/>
                    <a:pt x="13302" y="565785"/>
                    <a:pt x="10445" y="568643"/>
                  </a:cubicBezTo>
                  <a:cubicBezTo>
                    <a:pt x="15207" y="575310"/>
                    <a:pt x="20922" y="581978"/>
                    <a:pt x="26637" y="587693"/>
                  </a:cubicBezTo>
                  <a:cubicBezTo>
                    <a:pt x="32352" y="581978"/>
                    <a:pt x="37115" y="574358"/>
                    <a:pt x="40925" y="564833"/>
                  </a:cubicBezTo>
                  <a:cubicBezTo>
                    <a:pt x="45687" y="552450"/>
                    <a:pt x="45687" y="540068"/>
                    <a:pt x="43782" y="52959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45" name="Google Shape;845;p10"/>
            <p:cNvSpPr/>
            <p:nvPr/>
          </p:nvSpPr>
          <p:spPr>
            <a:xfrm>
              <a:off x="5705475" y="4929187"/>
              <a:ext cx="271429" cy="647700"/>
            </a:xfrm>
            <a:custGeom>
              <a:avLst/>
              <a:gdLst/>
              <a:ahLst/>
              <a:cxnLst/>
              <a:rect l="l" t="t" r="r" b="b"/>
              <a:pathLst>
                <a:path w="271429" h="647700" extrusionOk="0">
                  <a:moveTo>
                    <a:pt x="29528" y="641032"/>
                  </a:moveTo>
                  <a:cubicBezTo>
                    <a:pt x="41910" y="634365"/>
                    <a:pt x="56197" y="623888"/>
                    <a:pt x="63817" y="603885"/>
                  </a:cubicBezTo>
                  <a:cubicBezTo>
                    <a:pt x="68580" y="590550"/>
                    <a:pt x="69533" y="578168"/>
                    <a:pt x="67628" y="567690"/>
                  </a:cubicBezTo>
                  <a:cubicBezTo>
                    <a:pt x="64770" y="551497"/>
                    <a:pt x="57150" y="540068"/>
                    <a:pt x="52388" y="529590"/>
                  </a:cubicBezTo>
                  <a:cubicBezTo>
                    <a:pt x="48578" y="519113"/>
                    <a:pt x="46672" y="510540"/>
                    <a:pt x="51435" y="496253"/>
                  </a:cubicBezTo>
                  <a:cubicBezTo>
                    <a:pt x="55245" y="486728"/>
                    <a:pt x="59055" y="481965"/>
                    <a:pt x="64770" y="477203"/>
                  </a:cubicBezTo>
                  <a:cubicBezTo>
                    <a:pt x="72390" y="470535"/>
                    <a:pt x="84772" y="467678"/>
                    <a:pt x="97155" y="461010"/>
                  </a:cubicBezTo>
                  <a:cubicBezTo>
                    <a:pt x="109538" y="454343"/>
                    <a:pt x="123825" y="443865"/>
                    <a:pt x="131445" y="423863"/>
                  </a:cubicBezTo>
                  <a:cubicBezTo>
                    <a:pt x="136208" y="410528"/>
                    <a:pt x="137160" y="398145"/>
                    <a:pt x="135255" y="387668"/>
                  </a:cubicBezTo>
                  <a:cubicBezTo>
                    <a:pt x="132397" y="371475"/>
                    <a:pt x="124778" y="360045"/>
                    <a:pt x="120015" y="349568"/>
                  </a:cubicBezTo>
                  <a:cubicBezTo>
                    <a:pt x="116205" y="339090"/>
                    <a:pt x="114300" y="330518"/>
                    <a:pt x="119063" y="316230"/>
                  </a:cubicBezTo>
                  <a:cubicBezTo>
                    <a:pt x="122872" y="306705"/>
                    <a:pt x="126683" y="301943"/>
                    <a:pt x="132397" y="297180"/>
                  </a:cubicBezTo>
                  <a:cubicBezTo>
                    <a:pt x="140017" y="290513"/>
                    <a:pt x="152400" y="287655"/>
                    <a:pt x="164783" y="280988"/>
                  </a:cubicBezTo>
                  <a:cubicBezTo>
                    <a:pt x="177165" y="274320"/>
                    <a:pt x="191453" y="263843"/>
                    <a:pt x="199072" y="243840"/>
                  </a:cubicBezTo>
                  <a:cubicBezTo>
                    <a:pt x="203835" y="230505"/>
                    <a:pt x="204788" y="218122"/>
                    <a:pt x="202883" y="207645"/>
                  </a:cubicBezTo>
                  <a:cubicBezTo>
                    <a:pt x="200025" y="191453"/>
                    <a:pt x="192405" y="180022"/>
                    <a:pt x="187642" y="169545"/>
                  </a:cubicBezTo>
                  <a:cubicBezTo>
                    <a:pt x="183833" y="159068"/>
                    <a:pt x="181928" y="150495"/>
                    <a:pt x="186690" y="136207"/>
                  </a:cubicBezTo>
                  <a:cubicBezTo>
                    <a:pt x="190500" y="126682"/>
                    <a:pt x="194310" y="121920"/>
                    <a:pt x="200025" y="117157"/>
                  </a:cubicBezTo>
                  <a:cubicBezTo>
                    <a:pt x="207645" y="110490"/>
                    <a:pt x="220028" y="107632"/>
                    <a:pt x="232410" y="100965"/>
                  </a:cubicBezTo>
                  <a:cubicBezTo>
                    <a:pt x="244792" y="94297"/>
                    <a:pt x="259080" y="83820"/>
                    <a:pt x="266700" y="63818"/>
                  </a:cubicBezTo>
                  <a:cubicBezTo>
                    <a:pt x="271463" y="50482"/>
                    <a:pt x="272415" y="38100"/>
                    <a:pt x="270510" y="27622"/>
                  </a:cubicBezTo>
                  <a:cubicBezTo>
                    <a:pt x="268605" y="17145"/>
                    <a:pt x="263842" y="8572"/>
                    <a:pt x="260985" y="0"/>
                  </a:cubicBezTo>
                  <a:cubicBezTo>
                    <a:pt x="252413" y="953"/>
                    <a:pt x="243840" y="953"/>
                    <a:pt x="235267" y="1905"/>
                  </a:cubicBezTo>
                  <a:cubicBezTo>
                    <a:pt x="238125" y="9525"/>
                    <a:pt x="241935" y="15240"/>
                    <a:pt x="243840" y="21907"/>
                  </a:cubicBezTo>
                  <a:cubicBezTo>
                    <a:pt x="247650" y="32385"/>
                    <a:pt x="249555" y="40957"/>
                    <a:pt x="244792" y="55245"/>
                  </a:cubicBezTo>
                  <a:cubicBezTo>
                    <a:pt x="240983" y="64770"/>
                    <a:pt x="237172" y="69532"/>
                    <a:pt x="231458" y="74295"/>
                  </a:cubicBezTo>
                  <a:cubicBezTo>
                    <a:pt x="223838" y="80963"/>
                    <a:pt x="211455" y="83820"/>
                    <a:pt x="199072" y="90488"/>
                  </a:cubicBezTo>
                  <a:cubicBezTo>
                    <a:pt x="186690" y="97155"/>
                    <a:pt x="172403" y="107632"/>
                    <a:pt x="164783" y="127635"/>
                  </a:cubicBezTo>
                  <a:cubicBezTo>
                    <a:pt x="160020" y="140970"/>
                    <a:pt x="159067" y="153353"/>
                    <a:pt x="160972" y="163830"/>
                  </a:cubicBezTo>
                  <a:cubicBezTo>
                    <a:pt x="163830" y="180022"/>
                    <a:pt x="171450" y="191453"/>
                    <a:pt x="176213" y="201930"/>
                  </a:cubicBezTo>
                  <a:cubicBezTo>
                    <a:pt x="180022" y="212407"/>
                    <a:pt x="181928" y="220980"/>
                    <a:pt x="177165" y="235268"/>
                  </a:cubicBezTo>
                  <a:cubicBezTo>
                    <a:pt x="173355" y="244793"/>
                    <a:pt x="169545" y="249555"/>
                    <a:pt x="163830" y="254318"/>
                  </a:cubicBezTo>
                  <a:cubicBezTo>
                    <a:pt x="156210" y="260985"/>
                    <a:pt x="143828" y="263843"/>
                    <a:pt x="131445" y="270510"/>
                  </a:cubicBezTo>
                  <a:cubicBezTo>
                    <a:pt x="119063" y="277178"/>
                    <a:pt x="104775" y="287655"/>
                    <a:pt x="97155" y="307657"/>
                  </a:cubicBezTo>
                  <a:cubicBezTo>
                    <a:pt x="92392" y="320993"/>
                    <a:pt x="91440" y="333375"/>
                    <a:pt x="93345" y="343853"/>
                  </a:cubicBezTo>
                  <a:cubicBezTo>
                    <a:pt x="96203" y="360045"/>
                    <a:pt x="103822" y="371475"/>
                    <a:pt x="108585" y="381953"/>
                  </a:cubicBezTo>
                  <a:cubicBezTo>
                    <a:pt x="112395" y="392430"/>
                    <a:pt x="114300" y="401003"/>
                    <a:pt x="109538" y="415290"/>
                  </a:cubicBezTo>
                  <a:cubicBezTo>
                    <a:pt x="105728" y="424815"/>
                    <a:pt x="101917" y="429578"/>
                    <a:pt x="96203" y="434340"/>
                  </a:cubicBezTo>
                  <a:cubicBezTo>
                    <a:pt x="88583" y="441007"/>
                    <a:pt x="76200" y="443865"/>
                    <a:pt x="63817" y="450532"/>
                  </a:cubicBezTo>
                  <a:cubicBezTo>
                    <a:pt x="51435" y="457200"/>
                    <a:pt x="37147" y="467678"/>
                    <a:pt x="29528" y="487680"/>
                  </a:cubicBezTo>
                  <a:cubicBezTo>
                    <a:pt x="24765" y="501015"/>
                    <a:pt x="23813" y="513397"/>
                    <a:pt x="25717" y="523875"/>
                  </a:cubicBezTo>
                  <a:cubicBezTo>
                    <a:pt x="28575" y="540068"/>
                    <a:pt x="36195" y="551497"/>
                    <a:pt x="40958" y="561975"/>
                  </a:cubicBezTo>
                  <a:cubicBezTo>
                    <a:pt x="44767" y="572453"/>
                    <a:pt x="46672" y="581025"/>
                    <a:pt x="41910" y="595313"/>
                  </a:cubicBezTo>
                  <a:cubicBezTo>
                    <a:pt x="38100" y="604838"/>
                    <a:pt x="34290" y="609600"/>
                    <a:pt x="28575" y="614363"/>
                  </a:cubicBezTo>
                  <a:cubicBezTo>
                    <a:pt x="20955" y="620078"/>
                    <a:pt x="11430" y="623888"/>
                    <a:pt x="0" y="628650"/>
                  </a:cubicBezTo>
                  <a:cubicBezTo>
                    <a:pt x="5715" y="635318"/>
                    <a:pt x="12383" y="641032"/>
                    <a:pt x="18097" y="647700"/>
                  </a:cubicBezTo>
                  <a:cubicBezTo>
                    <a:pt x="20955" y="644843"/>
                    <a:pt x="24765" y="642938"/>
                    <a:pt x="29528" y="641032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46" name="Google Shape;846;p10"/>
            <p:cNvSpPr/>
            <p:nvPr/>
          </p:nvSpPr>
          <p:spPr>
            <a:xfrm>
              <a:off x="6205537" y="5080634"/>
              <a:ext cx="311434" cy="720090"/>
            </a:xfrm>
            <a:custGeom>
              <a:avLst/>
              <a:gdLst/>
              <a:ahLst/>
              <a:cxnLst/>
              <a:rect l="l" t="t" r="r" b="b"/>
              <a:pathLst>
                <a:path w="311434" h="720090" extrusionOk="0">
                  <a:moveTo>
                    <a:pt x="69532" y="693420"/>
                  </a:moveTo>
                  <a:cubicBezTo>
                    <a:pt x="81915" y="686753"/>
                    <a:pt x="96203" y="676275"/>
                    <a:pt x="103822" y="656272"/>
                  </a:cubicBezTo>
                  <a:cubicBezTo>
                    <a:pt x="108585" y="642938"/>
                    <a:pt x="109538" y="630555"/>
                    <a:pt x="107632" y="620078"/>
                  </a:cubicBezTo>
                  <a:cubicBezTo>
                    <a:pt x="104775" y="603885"/>
                    <a:pt x="97155" y="592455"/>
                    <a:pt x="92393" y="581978"/>
                  </a:cubicBezTo>
                  <a:cubicBezTo>
                    <a:pt x="88582" y="571500"/>
                    <a:pt x="86678" y="562928"/>
                    <a:pt x="91440" y="548640"/>
                  </a:cubicBezTo>
                  <a:cubicBezTo>
                    <a:pt x="95250" y="539115"/>
                    <a:pt x="99060" y="534353"/>
                    <a:pt x="104775" y="529590"/>
                  </a:cubicBezTo>
                  <a:cubicBezTo>
                    <a:pt x="112395" y="522922"/>
                    <a:pt x="124778" y="520065"/>
                    <a:pt x="137160" y="513397"/>
                  </a:cubicBezTo>
                  <a:cubicBezTo>
                    <a:pt x="150495" y="506730"/>
                    <a:pt x="163830" y="496253"/>
                    <a:pt x="171450" y="476250"/>
                  </a:cubicBezTo>
                  <a:cubicBezTo>
                    <a:pt x="176213" y="462915"/>
                    <a:pt x="177165" y="450533"/>
                    <a:pt x="175260" y="440055"/>
                  </a:cubicBezTo>
                  <a:cubicBezTo>
                    <a:pt x="172403" y="423863"/>
                    <a:pt x="164782" y="412433"/>
                    <a:pt x="160020" y="401955"/>
                  </a:cubicBezTo>
                  <a:cubicBezTo>
                    <a:pt x="156210" y="391478"/>
                    <a:pt x="154305" y="382905"/>
                    <a:pt x="159068" y="368618"/>
                  </a:cubicBezTo>
                  <a:cubicBezTo>
                    <a:pt x="162878" y="359093"/>
                    <a:pt x="166688" y="354330"/>
                    <a:pt x="172403" y="349568"/>
                  </a:cubicBezTo>
                  <a:cubicBezTo>
                    <a:pt x="180022" y="342900"/>
                    <a:pt x="192405" y="340043"/>
                    <a:pt x="204788" y="333375"/>
                  </a:cubicBezTo>
                  <a:cubicBezTo>
                    <a:pt x="217170" y="326708"/>
                    <a:pt x="231457" y="316230"/>
                    <a:pt x="239078" y="296228"/>
                  </a:cubicBezTo>
                  <a:cubicBezTo>
                    <a:pt x="243840" y="282893"/>
                    <a:pt x="244793" y="270510"/>
                    <a:pt x="242888" y="260033"/>
                  </a:cubicBezTo>
                  <a:cubicBezTo>
                    <a:pt x="240030" y="243840"/>
                    <a:pt x="232410" y="232410"/>
                    <a:pt x="227647" y="221933"/>
                  </a:cubicBezTo>
                  <a:cubicBezTo>
                    <a:pt x="223838" y="211455"/>
                    <a:pt x="221932" y="202883"/>
                    <a:pt x="226695" y="188595"/>
                  </a:cubicBezTo>
                  <a:cubicBezTo>
                    <a:pt x="230505" y="179070"/>
                    <a:pt x="234315" y="174308"/>
                    <a:pt x="240030" y="169545"/>
                  </a:cubicBezTo>
                  <a:cubicBezTo>
                    <a:pt x="247650" y="162878"/>
                    <a:pt x="260032" y="160020"/>
                    <a:pt x="272415" y="153353"/>
                  </a:cubicBezTo>
                  <a:cubicBezTo>
                    <a:pt x="285750" y="146685"/>
                    <a:pt x="299085" y="136208"/>
                    <a:pt x="306705" y="116205"/>
                  </a:cubicBezTo>
                  <a:cubicBezTo>
                    <a:pt x="311468" y="102870"/>
                    <a:pt x="312420" y="90488"/>
                    <a:pt x="310515" y="80010"/>
                  </a:cubicBezTo>
                  <a:cubicBezTo>
                    <a:pt x="307657" y="63818"/>
                    <a:pt x="300038" y="52388"/>
                    <a:pt x="295275" y="41910"/>
                  </a:cubicBezTo>
                  <a:cubicBezTo>
                    <a:pt x="292418" y="34290"/>
                    <a:pt x="290513" y="26670"/>
                    <a:pt x="291465" y="18097"/>
                  </a:cubicBezTo>
                  <a:cubicBezTo>
                    <a:pt x="284797" y="12383"/>
                    <a:pt x="278130" y="5715"/>
                    <a:pt x="270510" y="0"/>
                  </a:cubicBezTo>
                  <a:cubicBezTo>
                    <a:pt x="265747" y="13335"/>
                    <a:pt x="264795" y="25718"/>
                    <a:pt x="266700" y="36195"/>
                  </a:cubicBezTo>
                  <a:cubicBezTo>
                    <a:pt x="269557" y="52388"/>
                    <a:pt x="277178" y="63818"/>
                    <a:pt x="281940" y="74295"/>
                  </a:cubicBezTo>
                  <a:cubicBezTo>
                    <a:pt x="285750" y="84772"/>
                    <a:pt x="287655" y="93345"/>
                    <a:pt x="282893" y="107633"/>
                  </a:cubicBezTo>
                  <a:cubicBezTo>
                    <a:pt x="279082" y="117158"/>
                    <a:pt x="275272" y="121920"/>
                    <a:pt x="269557" y="126683"/>
                  </a:cubicBezTo>
                  <a:cubicBezTo>
                    <a:pt x="261938" y="133350"/>
                    <a:pt x="249555" y="136208"/>
                    <a:pt x="237172" y="142875"/>
                  </a:cubicBezTo>
                  <a:cubicBezTo>
                    <a:pt x="224790" y="149543"/>
                    <a:pt x="210503" y="160020"/>
                    <a:pt x="202882" y="180022"/>
                  </a:cubicBezTo>
                  <a:cubicBezTo>
                    <a:pt x="198120" y="193358"/>
                    <a:pt x="197168" y="205740"/>
                    <a:pt x="199072" y="216218"/>
                  </a:cubicBezTo>
                  <a:cubicBezTo>
                    <a:pt x="201930" y="232410"/>
                    <a:pt x="209550" y="243840"/>
                    <a:pt x="214313" y="254318"/>
                  </a:cubicBezTo>
                  <a:cubicBezTo>
                    <a:pt x="218122" y="264795"/>
                    <a:pt x="220028" y="273368"/>
                    <a:pt x="215265" y="287655"/>
                  </a:cubicBezTo>
                  <a:cubicBezTo>
                    <a:pt x="211455" y="297180"/>
                    <a:pt x="207645" y="301943"/>
                    <a:pt x="201930" y="306705"/>
                  </a:cubicBezTo>
                  <a:cubicBezTo>
                    <a:pt x="194310" y="313372"/>
                    <a:pt x="181928" y="316230"/>
                    <a:pt x="169545" y="322897"/>
                  </a:cubicBezTo>
                  <a:cubicBezTo>
                    <a:pt x="157163" y="329565"/>
                    <a:pt x="142875" y="340043"/>
                    <a:pt x="135255" y="360045"/>
                  </a:cubicBezTo>
                  <a:cubicBezTo>
                    <a:pt x="130493" y="373380"/>
                    <a:pt x="129540" y="385763"/>
                    <a:pt x="131445" y="396240"/>
                  </a:cubicBezTo>
                  <a:cubicBezTo>
                    <a:pt x="134303" y="412433"/>
                    <a:pt x="141922" y="423863"/>
                    <a:pt x="146685" y="434340"/>
                  </a:cubicBezTo>
                  <a:cubicBezTo>
                    <a:pt x="150495" y="444818"/>
                    <a:pt x="152400" y="453390"/>
                    <a:pt x="147638" y="467678"/>
                  </a:cubicBezTo>
                  <a:cubicBezTo>
                    <a:pt x="143828" y="477203"/>
                    <a:pt x="140018" y="481965"/>
                    <a:pt x="134303" y="486728"/>
                  </a:cubicBezTo>
                  <a:cubicBezTo>
                    <a:pt x="126682" y="493395"/>
                    <a:pt x="114300" y="496253"/>
                    <a:pt x="101918" y="502920"/>
                  </a:cubicBezTo>
                  <a:cubicBezTo>
                    <a:pt x="89535" y="509588"/>
                    <a:pt x="75247" y="520065"/>
                    <a:pt x="67628" y="540068"/>
                  </a:cubicBezTo>
                  <a:cubicBezTo>
                    <a:pt x="62865" y="553403"/>
                    <a:pt x="61913" y="565785"/>
                    <a:pt x="63818" y="576263"/>
                  </a:cubicBezTo>
                  <a:cubicBezTo>
                    <a:pt x="66675" y="592455"/>
                    <a:pt x="74295" y="603885"/>
                    <a:pt x="79057" y="614363"/>
                  </a:cubicBezTo>
                  <a:cubicBezTo>
                    <a:pt x="82868" y="624840"/>
                    <a:pt x="84772" y="633413"/>
                    <a:pt x="80010" y="647700"/>
                  </a:cubicBezTo>
                  <a:cubicBezTo>
                    <a:pt x="76200" y="657225"/>
                    <a:pt x="72390" y="661988"/>
                    <a:pt x="66675" y="666750"/>
                  </a:cubicBezTo>
                  <a:cubicBezTo>
                    <a:pt x="59055" y="673418"/>
                    <a:pt x="46672" y="676275"/>
                    <a:pt x="34290" y="682943"/>
                  </a:cubicBezTo>
                  <a:cubicBezTo>
                    <a:pt x="21907" y="689610"/>
                    <a:pt x="7620" y="700088"/>
                    <a:pt x="0" y="720090"/>
                  </a:cubicBezTo>
                  <a:cubicBezTo>
                    <a:pt x="9525" y="720090"/>
                    <a:pt x="18097" y="720090"/>
                    <a:pt x="27622" y="720090"/>
                  </a:cubicBezTo>
                  <a:cubicBezTo>
                    <a:pt x="30480" y="716280"/>
                    <a:pt x="33338" y="713422"/>
                    <a:pt x="36195" y="710565"/>
                  </a:cubicBezTo>
                  <a:cubicBezTo>
                    <a:pt x="44768" y="703897"/>
                    <a:pt x="56197" y="700088"/>
                    <a:pt x="69532" y="69342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47" name="Google Shape;847;p10"/>
            <p:cNvSpPr/>
            <p:nvPr/>
          </p:nvSpPr>
          <p:spPr>
            <a:xfrm>
              <a:off x="6334125" y="5174932"/>
              <a:ext cx="258127" cy="611505"/>
            </a:xfrm>
            <a:custGeom>
              <a:avLst/>
              <a:gdLst/>
              <a:ahLst/>
              <a:cxnLst/>
              <a:rect l="l" t="t" r="r" b="b"/>
              <a:pathLst>
                <a:path w="258127" h="611505" extrusionOk="0">
                  <a:moveTo>
                    <a:pt x="58103" y="555308"/>
                  </a:moveTo>
                  <a:cubicBezTo>
                    <a:pt x="55245" y="539115"/>
                    <a:pt x="47625" y="527685"/>
                    <a:pt x="42863" y="517208"/>
                  </a:cubicBezTo>
                  <a:cubicBezTo>
                    <a:pt x="39053" y="506730"/>
                    <a:pt x="37147" y="498158"/>
                    <a:pt x="41910" y="483870"/>
                  </a:cubicBezTo>
                  <a:cubicBezTo>
                    <a:pt x="45720" y="474345"/>
                    <a:pt x="49530" y="469583"/>
                    <a:pt x="55245" y="464820"/>
                  </a:cubicBezTo>
                  <a:cubicBezTo>
                    <a:pt x="62865" y="458153"/>
                    <a:pt x="75247" y="455295"/>
                    <a:pt x="87630" y="448628"/>
                  </a:cubicBezTo>
                  <a:cubicBezTo>
                    <a:pt x="100013" y="441960"/>
                    <a:pt x="114300" y="431483"/>
                    <a:pt x="121920" y="411480"/>
                  </a:cubicBezTo>
                  <a:cubicBezTo>
                    <a:pt x="126682" y="398145"/>
                    <a:pt x="127635" y="385763"/>
                    <a:pt x="125730" y="375285"/>
                  </a:cubicBezTo>
                  <a:cubicBezTo>
                    <a:pt x="122872" y="359093"/>
                    <a:pt x="115253" y="347663"/>
                    <a:pt x="110490" y="337185"/>
                  </a:cubicBezTo>
                  <a:cubicBezTo>
                    <a:pt x="106680" y="326708"/>
                    <a:pt x="104775" y="318135"/>
                    <a:pt x="109538" y="303848"/>
                  </a:cubicBezTo>
                  <a:cubicBezTo>
                    <a:pt x="113347" y="294323"/>
                    <a:pt x="117157" y="289560"/>
                    <a:pt x="122872" y="284798"/>
                  </a:cubicBezTo>
                  <a:cubicBezTo>
                    <a:pt x="130493" y="278130"/>
                    <a:pt x="142875" y="275273"/>
                    <a:pt x="155257" y="268605"/>
                  </a:cubicBezTo>
                  <a:cubicBezTo>
                    <a:pt x="167640" y="261938"/>
                    <a:pt x="181928" y="251460"/>
                    <a:pt x="189547" y="231458"/>
                  </a:cubicBezTo>
                  <a:cubicBezTo>
                    <a:pt x="194310" y="218123"/>
                    <a:pt x="195263" y="205740"/>
                    <a:pt x="193357" y="195263"/>
                  </a:cubicBezTo>
                  <a:cubicBezTo>
                    <a:pt x="190500" y="179070"/>
                    <a:pt x="182880" y="167640"/>
                    <a:pt x="178118" y="157163"/>
                  </a:cubicBezTo>
                  <a:cubicBezTo>
                    <a:pt x="174307" y="146685"/>
                    <a:pt x="172403" y="138113"/>
                    <a:pt x="177165" y="123825"/>
                  </a:cubicBezTo>
                  <a:cubicBezTo>
                    <a:pt x="180975" y="114300"/>
                    <a:pt x="184785" y="109538"/>
                    <a:pt x="190500" y="104775"/>
                  </a:cubicBezTo>
                  <a:cubicBezTo>
                    <a:pt x="198120" y="98108"/>
                    <a:pt x="210503" y="95250"/>
                    <a:pt x="222885" y="88583"/>
                  </a:cubicBezTo>
                  <a:cubicBezTo>
                    <a:pt x="235268" y="81915"/>
                    <a:pt x="249555" y="71438"/>
                    <a:pt x="257175" y="51435"/>
                  </a:cubicBezTo>
                  <a:cubicBezTo>
                    <a:pt x="257175" y="50483"/>
                    <a:pt x="257175" y="50483"/>
                    <a:pt x="258128" y="49530"/>
                  </a:cubicBezTo>
                  <a:cubicBezTo>
                    <a:pt x="249555" y="32385"/>
                    <a:pt x="240030" y="16193"/>
                    <a:pt x="229553" y="0"/>
                  </a:cubicBezTo>
                  <a:cubicBezTo>
                    <a:pt x="231457" y="2858"/>
                    <a:pt x="232410" y="6668"/>
                    <a:pt x="233363" y="9525"/>
                  </a:cubicBezTo>
                  <a:cubicBezTo>
                    <a:pt x="237172" y="20003"/>
                    <a:pt x="239078" y="28575"/>
                    <a:pt x="234315" y="42863"/>
                  </a:cubicBezTo>
                  <a:cubicBezTo>
                    <a:pt x="230505" y="52388"/>
                    <a:pt x="226695" y="57150"/>
                    <a:pt x="220980" y="61913"/>
                  </a:cubicBezTo>
                  <a:cubicBezTo>
                    <a:pt x="213360" y="68580"/>
                    <a:pt x="200978" y="71438"/>
                    <a:pt x="188595" y="78105"/>
                  </a:cubicBezTo>
                  <a:cubicBezTo>
                    <a:pt x="176213" y="84773"/>
                    <a:pt x="161925" y="95250"/>
                    <a:pt x="154305" y="115253"/>
                  </a:cubicBezTo>
                  <a:cubicBezTo>
                    <a:pt x="149543" y="128588"/>
                    <a:pt x="148590" y="140970"/>
                    <a:pt x="150495" y="151448"/>
                  </a:cubicBezTo>
                  <a:cubicBezTo>
                    <a:pt x="153353" y="167640"/>
                    <a:pt x="160972" y="179070"/>
                    <a:pt x="165735" y="189548"/>
                  </a:cubicBezTo>
                  <a:cubicBezTo>
                    <a:pt x="169545" y="200025"/>
                    <a:pt x="171450" y="208598"/>
                    <a:pt x="166688" y="222885"/>
                  </a:cubicBezTo>
                  <a:cubicBezTo>
                    <a:pt x="162878" y="232410"/>
                    <a:pt x="159068" y="237173"/>
                    <a:pt x="153353" y="241935"/>
                  </a:cubicBezTo>
                  <a:cubicBezTo>
                    <a:pt x="145732" y="248603"/>
                    <a:pt x="133350" y="251460"/>
                    <a:pt x="120968" y="258128"/>
                  </a:cubicBezTo>
                  <a:cubicBezTo>
                    <a:pt x="108585" y="264795"/>
                    <a:pt x="94297" y="275273"/>
                    <a:pt x="86678" y="295275"/>
                  </a:cubicBezTo>
                  <a:cubicBezTo>
                    <a:pt x="81915" y="308610"/>
                    <a:pt x="80963" y="320993"/>
                    <a:pt x="82868" y="331470"/>
                  </a:cubicBezTo>
                  <a:cubicBezTo>
                    <a:pt x="85725" y="347663"/>
                    <a:pt x="93345" y="359093"/>
                    <a:pt x="98107" y="369570"/>
                  </a:cubicBezTo>
                  <a:cubicBezTo>
                    <a:pt x="101918" y="380048"/>
                    <a:pt x="103822" y="388620"/>
                    <a:pt x="99060" y="402908"/>
                  </a:cubicBezTo>
                  <a:cubicBezTo>
                    <a:pt x="95250" y="412433"/>
                    <a:pt x="91440" y="417195"/>
                    <a:pt x="85725" y="421958"/>
                  </a:cubicBezTo>
                  <a:cubicBezTo>
                    <a:pt x="78105" y="428625"/>
                    <a:pt x="65722" y="431483"/>
                    <a:pt x="53340" y="438150"/>
                  </a:cubicBezTo>
                  <a:cubicBezTo>
                    <a:pt x="40957" y="444818"/>
                    <a:pt x="26670" y="455295"/>
                    <a:pt x="19050" y="475298"/>
                  </a:cubicBezTo>
                  <a:cubicBezTo>
                    <a:pt x="14288" y="488633"/>
                    <a:pt x="13335" y="501015"/>
                    <a:pt x="15240" y="511493"/>
                  </a:cubicBezTo>
                  <a:cubicBezTo>
                    <a:pt x="18097" y="527685"/>
                    <a:pt x="25718" y="539115"/>
                    <a:pt x="30480" y="549593"/>
                  </a:cubicBezTo>
                  <a:cubicBezTo>
                    <a:pt x="34290" y="560070"/>
                    <a:pt x="36195" y="568643"/>
                    <a:pt x="31432" y="582930"/>
                  </a:cubicBezTo>
                  <a:cubicBezTo>
                    <a:pt x="27622" y="592455"/>
                    <a:pt x="23813" y="597218"/>
                    <a:pt x="18097" y="601980"/>
                  </a:cubicBezTo>
                  <a:cubicBezTo>
                    <a:pt x="13335" y="605790"/>
                    <a:pt x="6668" y="608648"/>
                    <a:pt x="0" y="611505"/>
                  </a:cubicBezTo>
                  <a:cubicBezTo>
                    <a:pt x="19050" y="606743"/>
                    <a:pt x="37147" y="601028"/>
                    <a:pt x="54293" y="593408"/>
                  </a:cubicBezTo>
                  <a:cubicBezTo>
                    <a:pt x="54293" y="592455"/>
                    <a:pt x="54293" y="592455"/>
                    <a:pt x="55245" y="591503"/>
                  </a:cubicBezTo>
                  <a:cubicBezTo>
                    <a:pt x="60007" y="579120"/>
                    <a:pt x="60007" y="566738"/>
                    <a:pt x="58103" y="55530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48" name="Google Shape;848;p10"/>
            <p:cNvSpPr/>
            <p:nvPr/>
          </p:nvSpPr>
          <p:spPr>
            <a:xfrm>
              <a:off x="5882640" y="4942522"/>
              <a:ext cx="307657" cy="768667"/>
            </a:xfrm>
            <a:custGeom>
              <a:avLst/>
              <a:gdLst/>
              <a:ahLst/>
              <a:cxnLst/>
              <a:rect l="l" t="t" r="r" b="b"/>
              <a:pathLst>
                <a:path w="307657" h="768667" extrusionOk="0">
                  <a:moveTo>
                    <a:pt x="285750" y="0"/>
                  </a:moveTo>
                  <a:lnTo>
                    <a:pt x="0" y="757238"/>
                  </a:lnTo>
                  <a:cubicBezTo>
                    <a:pt x="6667" y="761047"/>
                    <a:pt x="13335" y="764858"/>
                    <a:pt x="19050" y="768668"/>
                  </a:cubicBezTo>
                  <a:lnTo>
                    <a:pt x="307657" y="4763"/>
                  </a:lnTo>
                  <a:cubicBezTo>
                    <a:pt x="300990" y="2858"/>
                    <a:pt x="293370" y="953"/>
                    <a:pt x="28575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49" name="Google Shape;849;p10"/>
            <p:cNvSpPr/>
            <p:nvPr/>
          </p:nvSpPr>
          <p:spPr>
            <a:xfrm>
              <a:off x="5977890" y="4969192"/>
              <a:ext cx="315277" cy="786764"/>
            </a:xfrm>
            <a:custGeom>
              <a:avLst/>
              <a:gdLst/>
              <a:ahLst/>
              <a:cxnLst/>
              <a:rect l="l" t="t" r="r" b="b"/>
              <a:pathLst>
                <a:path w="315277" h="786764" extrusionOk="0">
                  <a:moveTo>
                    <a:pt x="294322" y="0"/>
                  </a:moveTo>
                  <a:lnTo>
                    <a:pt x="0" y="778192"/>
                  </a:lnTo>
                  <a:cubicBezTo>
                    <a:pt x="6667" y="781050"/>
                    <a:pt x="13335" y="783907"/>
                    <a:pt x="20955" y="786765"/>
                  </a:cubicBezTo>
                  <a:lnTo>
                    <a:pt x="315278" y="7620"/>
                  </a:lnTo>
                  <a:cubicBezTo>
                    <a:pt x="307657" y="4763"/>
                    <a:pt x="300990" y="2857"/>
                    <a:pt x="29432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50" name="Google Shape;850;p10"/>
            <p:cNvSpPr/>
            <p:nvPr/>
          </p:nvSpPr>
          <p:spPr>
            <a:xfrm>
              <a:off x="5932540" y="4961436"/>
              <a:ext cx="313583" cy="743667"/>
            </a:xfrm>
            <a:custGeom>
              <a:avLst/>
              <a:gdLst/>
              <a:ahLst/>
              <a:cxnLst/>
              <a:rect l="l" t="t" r="r" b="b"/>
              <a:pathLst>
                <a:path w="313583" h="743667" extrusionOk="0">
                  <a:moveTo>
                    <a:pt x="117739" y="401139"/>
                  </a:moveTo>
                  <a:cubicBezTo>
                    <a:pt x="112977" y="414473"/>
                    <a:pt x="119644" y="429714"/>
                    <a:pt x="132979" y="435429"/>
                  </a:cubicBezTo>
                  <a:cubicBezTo>
                    <a:pt x="146314" y="440191"/>
                    <a:pt x="161554" y="433523"/>
                    <a:pt x="167269" y="420189"/>
                  </a:cubicBezTo>
                  <a:cubicBezTo>
                    <a:pt x="172032" y="406854"/>
                    <a:pt x="165364" y="391614"/>
                    <a:pt x="152029" y="385898"/>
                  </a:cubicBezTo>
                  <a:cubicBezTo>
                    <a:pt x="138694" y="380183"/>
                    <a:pt x="123454" y="386851"/>
                    <a:pt x="117739" y="401139"/>
                  </a:cubicBezTo>
                  <a:close/>
                  <a:moveTo>
                    <a:pt x="59637" y="554491"/>
                  </a:moveTo>
                  <a:cubicBezTo>
                    <a:pt x="54874" y="567826"/>
                    <a:pt x="61542" y="583066"/>
                    <a:pt x="74877" y="588781"/>
                  </a:cubicBezTo>
                  <a:cubicBezTo>
                    <a:pt x="88212" y="593544"/>
                    <a:pt x="103452" y="586876"/>
                    <a:pt x="109167" y="573541"/>
                  </a:cubicBezTo>
                  <a:cubicBezTo>
                    <a:pt x="113929" y="560206"/>
                    <a:pt x="107262" y="544966"/>
                    <a:pt x="93927" y="539251"/>
                  </a:cubicBezTo>
                  <a:cubicBezTo>
                    <a:pt x="80592" y="533536"/>
                    <a:pt x="65352" y="540204"/>
                    <a:pt x="59637" y="554491"/>
                  </a:cubicBezTo>
                  <a:close/>
                  <a:moveTo>
                    <a:pt x="89164" y="477339"/>
                  </a:moveTo>
                  <a:cubicBezTo>
                    <a:pt x="84402" y="490673"/>
                    <a:pt x="91069" y="505914"/>
                    <a:pt x="104404" y="511629"/>
                  </a:cubicBezTo>
                  <a:cubicBezTo>
                    <a:pt x="117739" y="516391"/>
                    <a:pt x="132979" y="509723"/>
                    <a:pt x="138694" y="496389"/>
                  </a:cubicBezTo>
                  <a:cubicBezTo>
                    <a:pt x="143457" y="483054"/>
                    <a:pt x="136789" y="467814"/>
                    <a:pt x="123454" y="462098"/>
                  </a:cubicBezTo>
                  <a:cubicBezTo>
                    <a:pt x="109167" y="456383"/>
                    <a:pt x="93927" y="464004"/>
                    <a:pt x="89164" y="477339"/>
                  </a:cubicBezTo>
                  <a:close/>
                  <a:moveTo>
                    <a:pt x="1534" y="707844"/>
                  </a:moveTo>
                  <a:cubicBezTo>
                    <a:pt x="-3228" y="721179"/>
                    <a:pt x="3439" y="736419"/>
                    <a:pt x="16774" y="742133"/>
                  </a:cubicBezTo>
                  <a:cubicBezTo>
                    <a:pt x="30109" y="746896"/>
                    <a:pt x="45349" y="740229"/>
                    <a:pt x="51064" y="726894"/>
                  </a:cubicBezTo>
                  <a:cubicBezTo>
                    <a:pt x="55827" y="713558"/>
                    <a:pt x="49159" y="698319"/>
                    <a:pt x="35824" y="692604"/>
                  </a:cubicBezTo>
                  <a:cubicBezTo>
                    <a:pt x="22489" y="686889"/>
                    <a:pt x="7249" y="693556"/>
                    <a:pt x="1534" y="707844"/>
                  </a:cubicBezTo>
                  <a:close/>
                  <a:moveTo>
                    <a:pt x="31062" y="630691"/>
                  </a:moveTo>
                  <a:cubicBezTo>
                    <a:pt x="26299" y="644026"/>
                    <a:pt x="32967" y="659266"/>
                    <a:pt x="46302" y="664981"/>
                  </a:cubicBezTo>
                  <a:cubicBezTo>
                    <a:pt x="59637" y="669744"/>
                    <a:pt x="74877" y="663076"/>
                    <a:pt x="80592" y="649741"/>
                  </a:cubicBezTo>
                  <a:cubicBezTo>
                    <a:pt x="85354" y="636406"/>
                    <a:pt x="78687" y="621166"/>
                    <a:pt x="65352" y="615451"/>
                  </a:cubicBezTo>
                  <a:cubicBezTo>
                    <a:pt x="51064" y="610689"/>
                    <a:pt x="35824" y="617356"/>
                    <a:pt x="31062" y="630691"/>
                  </a:cubicBezTo>
                  <a:close/>
                  <a:moveTo>
                    <a:pt x="233944" y="93481"/>
                  </a:moveTo>
                  <a:cubicBezTo>
                    <a:pt x="229182" y="106816"/>
                    <a:pt x="235849" y="122056"/>
                    <a:pt x="249184" y="127771"/>
                  </a:cubicBezTo>
                  <a:cubicBezTo>
                    <a:pt x="262519" y="132533"/>
                    <a:pt x="277759" y="125866"/>
                    <a:pt x="283474" y="112531"/>
                  </a:cubicBezTo>
                  <a:cubicBezTo>
                    <a:pt x="288237" y="99196"/>
                    <a:pt x="281569" y="83956"/>
                    <a:pt x="268234" y="78241"/>
                  </a:cubicBezTo>
                  <a:cubicBezTo>
                    <a:pt x="253947" y="73479"/>
                    <a:pt x="238707" y="80146"/>
                    <a:pt x="233944" y="93481"/>
                  </a:cubicBezTo>
                  <a:close/>
                  <a:moveTo>
                    <a:pt x="262519" y="17281"/>
                  </a:moveTo>
                  <a:cubicBezTo>
                    <a:pt x="257757" y="30616"/>
                    <a:pt x="264424" y="45856"/>
                    <a:pt x="277759" y="51571"/>
                  </a:cubicBezTo>
                  <a:cubicBezTo>
                    <a:pt x="291094" y="56333"/>
                    <a:pt x="306334" y="49666"/>
                    <a:pt x="312049" y="36331"/>
                  </a:cubicBezTo>
                  <a:cubicBezTo>
                    <a:pt x="316812" y="22996"/>
                    <a:pt x="310144" y="7756"/>
                    <a:pt x="296809" y="2041"/>
                  </a:cubicBezTo>
                  <a:cubicBezTo>
                    <a:pt x="283474" y="-3674"/>
                    <a:pt x="268234" y="2994"/>
                    <a:pt x="262519" y="17281"/>
                  </a:cubicBezTo>
                  <a:close/>
                  <a:moveTo>
                    <a:pt x="175842" y="246833"/>
                  </a:moveTo>
                  <a:cubicBezTo>
                    <a:pt x="171079" y="260169"/>
                    <a:pt x="177747" y="275408"/>
                    <a:pt x="191082" y="281123"/>
                  </a:cubicBezTo>
                  <a:cubicBezTo>
                    <a:pt x="204417" y="285886"/>
                    <a:pt x="219657" y="279219"/>
                    <a:pt x="225372" y="265883"/>
                  </a:cubicBezTo>
                  <a:cubicBezTo>
                    <a:pt x="230134" y="252548"/>
                    <a:pt x="223467" y="237308"/>
                    <a:pt x="210132" y="231594"/>
                  </a:cubicBezTo>
                  <a:cubicBezTo>
                    <a:pt x="196797" y="226831"/>
                    <a:pt x="181557" y="233498"/>
                    <a:pt x="175842" y="246833"/>
                  </a:cubicBezTo>
                  <a:close/>
                  <a:moveTo>
                    <a:pt x="205369" y="170633"/>
                  </a:moveTo>
                  <a:cubicBezTo>
                    <a:pt x="200607" y="183969"/>
                    <a:pt x="207274" y="199208"/>
                    <a:pt x="220609" y="204923"/>
                  </a:cubicBezTo>
                  <a:cubicBezTo>
                    <a:pt x="233944" y="209686"/>
                    <a:pt x="249184" y="203019"/>
                    <a:pt x="254899" y="189683"/>
                  </a:cubicBezTo>
                  <a:cubicBezTo>
                    <a:pt x="259662" y="176348"/>
                    <a:pt x="252994" y="161108"/>
                    <a:pt x="239659" y="155394"/>
                  </a:cubicBezTo>
                  <a:cubicBezTo>
                    <a:pt x="225372" y="149679"/>
                    <a:pt x="210132" y="156346"/>
                    <a:pt x="205369" y="170633"/>
                  </a:cubicBezTo>
                  <a:close/>
                  <a:moveTo>
                    <a:pt x="147267" y="323986"/>
                  </a:moveTo>
                  <a:cubicBezTo>
                    <a:pt x="142504" y="337321"/>
                    <a:pt x="149172" y="352561"/>
                    <a:pt x="162507" y="358276"/>
                  </a:cubicBezTo>
                  <a:cubicBezTo>
                    <a:pt x="175842" y="363039"/>
                    <a:pt x="191082" y="356371"/>
                    <a:pt x="196797" y="343036"/>
                  </a:cubicBezTo>
                  <a:cubicBezTo>
                    <a:pt x="201559" y="329701"/>
                    <a:pt x="194892" y="314461"/>
                    <a:pt x="181557" y="308746"/>
                  </a:cubicBezTo>
                  <a:cubicBezTo>
                    <a:pt x="167269" y="303031"/>
                    <a:pt x="152029" y="310651"/>
                    <a:pt x="147267" y="323986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851" name="Google Shape;851;p10"/>
          <p:cNvGrpSpPr/>
          <p:nvPr/>
        </p:nvGrpSpPr>
        <p:grpSpPr>
          <a:xfrm rot="8301139">
            <a:off x="9654475" y="5770985"/>
            <a:ext cx="1172295" cy="1210724"/>
            <a:chOff x="3705031" y="3690085"/>
            <a:chExt cx="968482" cy="1000230"/>
          </a:xfrm>
        </p:grpSpPr>
        <p:sp>
          <p:nvSpPr>
            <p:cNvPr id="852" name="Google Shape;852;p10"/>
            <p:cNvSpPr/>
            <p:nvPr/>
          </p:nvSpPr>
          <p:spPr>
            <a:xfrm>
              <a:off x="3705031" y="3690085"/>
              <a:ext cx="968482" cy="1000230"/>
            </a:xfrm>
            <a:custGeom>
              <a:avLst/>
              <a:gdLst/>
              <a:ahLst/>
              <a:cxnLst/>
              <a:rect l="l" t="t" r="r" b="b"/>
              <a:pathLst>
                <a:path w="968482" h="1000230" extrusionOk="0">
                  <a:moveTo>
                    <a:pt x="199266" y="188495"/>
                  </a:moveTo>
                  <a:cubicBezTo>
                    <a:pt x="407863" y="-45820"/>
                    <a:pt x="665038" y="-46773"/>
                    <a:pt x="832678" y="103722"/>
                  </a:cubicBezTo>
                  <a:cubicBezTo>
                    <a:pt x="1001271" y="253265"/>
                    <a:pt x="1029846" y="508535"/>
                    <a:pt x="821248" y="742850"/>
                  </a:cubicBezTo>
                  <a:cubicBezTo>
                    <a:pt x="611698" y="977165"/>
                    <a:pt x="256416" y="1078130"/>
                    <a:pt x="93538" y="932397"/>
                  </a:cubicBezTo>
                  <a:cubicBezTo>
                    <a:pt x="-69339" y="787617"/>
                    <a:pt x="-10284" y="422810"/>
                    <a:pt x="199266" y="18849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50800" dist="38100" dir="16200000" rotWithShape="0">
                <a:srgbClr val="000000">
                  <a:alpha val="9800"/>
                </a:srgbClr>
              </a:outerShdw>
            </a:effectLst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53" name="Google Shape;853;p10"/>
            <p:cNvSpPr/>
            <p:nvPr/>
          </p:nvSpPr>
          <p:spPr>
            <a:xfrm>
              <a:off x="3887152" y="3956684"/>
              <a:ext cx="574357" cy="521017"/>
            </a:xfrm>
            <a:custGeom>
              <a:avLst/>
              <a:gdLst/>
              <a:ahLst/>
              <a:cxnLst/>
              <a:rect l="l" t="t" r="r" b="b"/>
              <a:pathLst>
                <a:path w="574357" h="521017" extrusionOk="0">
                  <a:moveTo>
                    <a:pt x="492443" y="479108"/>
                  </a:moveTo>
                  <a:lnTo>
                    <a:pt x="482918" y="515303"/>
                  </a:lnTo>
                  <a:lnTo>
                    <a:pt x="517208" y="501015"/>
                  </a:lnTo>
                  <a:lnTo>
                    <a:pt x="548640" y="521018"/>
                  </a:lnTo>
                  <a:lnTo>
                    <a:pt x="545783" y="483870"/>
                  </a:lnTo>
                  <a:lnTo>
                    <a:pt x="574358" y="461010"/>
                  </a:lnTo>
                  <a:lnTo>
                    <a:pt x="538163" y="452438"/>
                  </a:lnTo>
                  <a:lnTo>
                    <a:pt x="524827" y="418147"/>
                  </a:lnTo>
                  <a:lnTo>
                    <a:pt x="504825" y="449580"/>
                  </a:lnTo>
                  <a:lnTo>
                    <a:pt x="467677" y="451485"/>
                  </a:lnTo>
                  <a:lnTo>
                    <a:pt x="492443" y="479108"/>
                  </a:lnTo>
                  <a:close/>
                  <a:moveTo>
                    <a:pt x="375285" y="374333"/>
                  </a:moveTo>
                  <a:lnTo>
                    <a:pt x="365760" y="410528"/>
                  </a:lnTo>
                  <a:lnTo>
                    <a:pt x="400050" y="396240"/>
                  </a:lnTo>
                  <a:lnTo>
                    <a:pt x="431483" y="416243"/>
                  </a:lnTo>
                  <a:lnTo>
                    <a:pt x="428625" y="379095"/>
                  </a:lnTo>
                  <a:lnTo>
                    <a:pt x="457200" y="356235"/>
                  </a:lnTo>
                  <a:lnTo>
                    <a:pt x="421005" y="347663"/>
                  </a:lnTo>
                  <a:lnTo>
                    <a:pt x="407670" y="312420"/>
                  </a:lnTo>
                  <a:lnTo>
                    <a:pt x="387668" y="343853"/>
                  </a:lnTo>
                  <a:lnTo>
                    <a:pt x="350520" y="345758"/>
                  </a:lnTo>
                  <a:lnTo>
                    <a:pt x="375285" y="374333"/>
                  </a:lnTo>
                  <a:close/>
                  <a:moveTo>
                    <a:pt x="258128" y="270510"/>
                  </a:moveTo>
                  <a:lnTo>
                    <a:pt x="248603" y="306705"/>
                  </a:lnTo>
                  <a:lnTo>
                    <a:pt x="282893" y="292418"/>
                  </a:lnTo>
                  <a:lnTo>
                    <a:pt x="314325" y="312420"/>
                  </a:lnTo>
                  <a:lnTo>
                    <a:pt x="311468" y="275272"/>
                  </a:lnTo>
                  <a:lnTo>
                    <a:pt x="340043" y="252413"/>
                  </a:lnTo>
                  <a:lnTo>
                    <a:pt x="303848" y="243840"/>
                  </a:lnTo>
                  <a:lnTo>
                    <a:pt x="290512" y="208597"/>
                  </a:lnTo>
                  <a:lnTo>
                    <a:pt x="270510" y="240030"/>
                  </a:lnTo>
                  <a:lnTo>
                    <a:pt x="233362" y="241935"/>
                  </a:lnTo>
                  <a:lnTo>
                    <a:pt x="258128" y="270510"/>
                  </a:lnTo>
                  <a:close/>
                  <a:moveTo>
                    <a:pt x="140970" y="165735"/>
                  </a:moveTo>
                  <a:lnTo>
                    <a:pt x="131445" y="201930"/>
                  </a:lnTo>
                  <a:lnTo>
                    <a:pt x="165735" y="187643"/>
                  </a:lnTo>
                  <a:lnTo>
                    <a:pt x="197167" y="208597"/>
                  </a:lnTo>
                  <a:lnTo>
                    <a:pt x="194310" y="171450"/>
                  </a:lnTo>
                  <a:lnTo>
                    <a:pt x="222885" y="148590"/>
                  </a:lnTo>
                  <a:lnTo>
                    <a:pt x="186690" y="140018"/>
                  </a:lnTo>
                  <a:lnTo>
                    <a:pt x="173355" y="104775"/>
                  </a:lnTo>
                  <a:lnTo>
                    <a:pt x="153353" y="136208"/>
                  </a:lnTo>
                  <a:lnTo>
                    <a:pt x="116205" y="138113"/>
                  </a:lnTo>
                  <a:lnTo>
                    <a:pt x="140970" y="165735"/>
                  </a:lnTo>
                  <a:close/>
                  <a:moveTo>
                    <a:pt x="0" y="33338"/>
                  </a:moveTo>
                  <a:lnTo>
                    <a:pt x="23813" y="61913"/>
                  </a:lnTo>
                  <a:lnTo>
                    <a:pt x="14288" y="98108"/>
                  </a:lnTo>
                  <a:lnTo>
                    <a:pt x="48578" y="83820"/>
                  </a:lnTo>
                  <a:lnTo>
                    <a:pt x="80010" y="103822"/>
                  </a:lnTo>
                  <a:lnTo>
                    <a:pt x="77153" y="66675"/>
                  </a:lnTo>
                  <a:lnTo>
                    <a:pt x="105728" y="43815"/>
                  </a:lnTo>
                  <a:lnTo>
                    <a:pt x="69532" y="35243"/>
                  </a:lnTo>
                  <a:lnTo>
                    <a:pt x="56197" y="0"/>
                  </a:lnTo>
                  <a:lnTo>
                    <a:pt x="36195" y="31433"/>
                  </a:lnTo>
                  <a:lnTo>
                    <a:pt x="0" y="33338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grpSp>
          <p:nvGrpSpPr>
            <p:cNvPr id="854" name="Google Shape;854;p10"/>
            <p:cNvGrpSpPr/>
            <p:nvPr/>
          </p:nvGrpSpPr>
          <p:grpSpPr>
            <a:xfrm>
              <a:off x="3709035" y="3709034"/>
              <a:ext cx="957262" cy="966788"/>
              <a:chOff x="3709035" y="3709034"/>
              <a:chExt cx="957262" cy="966788"/>
            </a:xfrm>
          </p:grpSpPr>
          <p:sp>
            <p:nvSpPr>
              <p:cNvPr id="855" name="Google Shape;855;p10"/>
              <p:cNvSpPr/>
              <p:nvPr/>
            </p:nvSpPr>
            <p:spPr>
              <a:xfrm>
                <a:off x="3794759" y="4010977"/>
                <a:ext cx="609600" cy="547687"/>
              </a:xfrm>
              <a:custGeom>
                <a:avLst/>
                <a:gdLst/>
                <a:ahLst/>
                <a:cxnLst/>
                <a:rect l="l" t="t" r="r" b="b"/>
                <a:pathLst>
                  <a:path w="609600" h="547687" extrusionOk="0">
                    <a:moveTo>
                      <a:pt x="0" y="24765"/>
                    </a:moveTo>
                    <a:lnTo>
                      <a:pt x="586740" y="547688"/>
                    </a:lnTo>
                    <a:cubicBezTo>
                      <a:pt x="594360" y="541972"/>
                      <a:pt x="601980" y="537210"/>
                      <a:pt x="609600" y="531495"/>
                    </a:cubicBezTo>
                    <a:lnTo>
                      <a:pt x="13335" y="0"/>
                    </a:lnTo>
                    <a:cubicBezTo>
                      <a:pt x="9525" y="8572"/>
                      <a:pt x="4763" y="16192"/>
                      <a:pt x="0" y="24765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856" name="Google Shape;856;p10"/>
              <p:cNvSpPr/>
              <p:nvPr/>
            </p:nvSpPr>
            <p:spPr>
              <a:xfrm>
                <a:off x="3906202" y="3856672"/>
                <a:ext cx="640080" cy="574357"/>
              </a:xfrm>
              <a:custGeom>
                <a:avLst/>
                <a:gdLst/>
                <a:ahLst/>
                <a:cxnLst/>
                <a:rect l="l" t="t" r="r" b="b"/>
                <a:pathLst>
                  <a:path w="640080" h="574357" extrusionOk="0">
                    <a:moveTo>
                      <a:pt x="0" y="20003"/>
                    </a:moveTo>
                    <a:lnTo>
                      <a:pt x="621983" y="574358"/>
                    </a:lnTo>
                    <a:cubicBezTo>
                      <a:pt x="627698" y="567690"/>
                      <a:pt x="634365" y="560070"/>
                      <a:pt x="640080" y="553403"/>
                    </a:cubicBezTo>
                    <a:lnTo>
                      <a:pt x="18097" y="0"/>
                    </a:lnTo>
                    <a:cubicBezTo>
                      <a:pt x="12382" y="6668"/>
                      <a:pt x="5715" y="13335"/>
                      <a:pt x="0" y="20003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857" name="Google Shape;857;p10"/>
              <p:cNvSpPr/>
              <p:nvPr/>
            </p:nvSpPr>
            <p:spPr>
              <a:xfrm>
                <a:off x="4145280" y="3709034"/>
                <a:ext cx="521017" cy="465772"/>
              </a:xfrm>
              <a:custGeom>
                <a:avLst/>
                <a:gdLst/>
                <a:ahLst/>
                <a:cxnLst/>
                <a:rect l="l" t="t" r="r" b="b"/>
                <a:pathLst>
                  <a:path w="521017" h="465772" extrusionOk="0">
                    <a:moveTo>
                      <a:pt x="0" y="2858"/>
                    </a:moveTo>
                    <a:lnTo>
                      <a:pt x="519112" y="465772"/>
                    </a:lnTo>
                    <a:cubicBezTo>
                      <a:pt x="520065" y="462915"/>
                      <a:pt x="520065" y="459105"/>
                      <a:pt x="521018" y="456247"/>
                    </a:cubicBezTo>
                    <a:lnTo>
                      <a:pt x="9525" y="0"/>
                    </a:lnTo>
                    <a:cubicBezTo>
                      <a:pt x="5715" y="953"/>
                      <a:pt x="2857" y="1905"/>
                      <a:pt x="0" y="2858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858" name="Google Shape;858;p10"/>
              <p:cNvSpPr/>
              <p:nvPr/>
            </p:nvSpPr>
            <p:spPr>
              <a:xfrm>
                <a:off x="4108132" y="3720465"/>
                <a:ext cx="550544" cy="492442"/>
              </a:xfrm>
              <a:custGeom>
                <a:avLst/>
                <a:gdLst/>
                <a:ahLst/>
                <a:cxnLst/>
                <a:rect l="l" t="t" r="r" b="b"/>
                <a:pathLst>
                  <a:path w="550544" h="492442" extrusionOk="0">
                    <a:moveTo>
                      <a:pt x="0" y="5715"/>
                    </a:moveTo>
                    <a:lnTo>
                      <a:pt x="546735" y="492442"/>
                    </a:lnTo>
                    <a:cubicBezTo>
                      <a:pt x="548640" y="487680"/>
                      <a:pt x="549593" y="482917"/>
                      <a:pt x="550545" y="478155"/>
                    </a:cubicBezTo>
                    <a:lnTo>
                      <a:pt x="14288" y="0"/>
                    </a:lnTo>
                    <a:cubicBezTo>
                      <a:pt x="8573" y="1905"/>
                      <a:pt x="4763" y="3810"/>
                      <a:pt x="0" y="5715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859" name="Google Shape;859;p10"/>
              <p:cNvSpPr/>
              <p:nvPr/>
            </p:nvSpPr>
            <p:spPr>
              <a:xfrm>
                <a:off x="3709035" y="4295775"/>
                <a:ext cx="423862" cy="380047"/>
              </a:xfrm>
              <a:custGeom>
                <a:avLst/>
                <a:gdLst/>
                <a:ahLst/>
                <a:cxnLst/>
                <a:rect l="l" t="t" r="r" b="b"/>
                <a:pathLst>
                  <a:path w="423862" h="380047" extrusionOk="0">
                    <a:moveTo>
                      <a:pt x="0" y="10478"/>
                    </a:moveTo>
                    <a:lnTo>
                      <a:pt x="414338" y="380047"/>
                    </a:lnTo>
                    <a:cubicBezTo>
                      <a:pt x="417195" y="379095"/>
                      <a:pt x="421005" y="378143"/>
                      <a:pt x="423863" y="378143"/>
                    </a:cubicBezTo>
                    <a:lnTo>
                      <a:pt x="952" y="0"/>
                    </a:lnTo>
                    <a:cubicBezTo>
                      <a:pt x="952" y="3810"/>
                      <a:pt x="952" y="6668"/>
                      <a:pt x="0" y="10478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860" name="Google Shape;860;p10"/>
              <p:cNvSpPr/>
              <p:nvPr/>
            </p:nvSpPr>
            <p:spPr>
              <a:xfrm>
                <a:off x="3713797" y="4254817"/>
                <a:ext cx="459104" cy="411479"/>
              </a:xfrm>
              <a:custGeom>
                <a:avLst/>
                <a:gdLst/>
                <a:ahLst/>
                <a:cxnLst/>
                <a:rect l="l" t="t" r="r" b="b"/>
                <a:pathLst>
                  <a:path w="459104" h="411479" extrusionOk="0">
                    <a:moveTo>
                      <a:pt x="0" y="15240"/>
                    </a:moveTo>
                    <a:lnTo>
                      <a:pt x="443865" y="411480"/>
                    </a:lnTo>
                    <a:cubicBezTo>
                      <a:pt x="448628" y="409575"/>
                      <a:pt x="454343" y="408622"/>
                      <a:pt x="459105" y="406717"/>
                    </a:cubicBezTo>
                    <a:lnTo>
                      <a:pt x="2858" y="0"/>
                    </a:lnTo>
                    <a:cubicBezTo>
                      <a:pt x="1905" y="4763"/>
                      <a:pt x="953" y="10477"/>
                      <a:pt x="0" y="1524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861" name="Google Shape;861;p10"/>
              <p:cNvSpPr/>
              <p:nvPr/>
            </p:nvSpPr>
            <p:spPr>
              <a:xfrm>
                <a:off x="3754754" y="4066222"/>
                <a:ext cx="600074" cy="542925"/>
              </a:xfrm>
              <a:custGeom>
                <a:avLst/>
                <a:gdLst/>
                <a:ahLst/>
                <a:cxnLst/>
                <a:rect l="l" t="t" r="r" b="b"/>
                <a:pathLst>
                  <a:path w="600074" h="542925" extrusionOk="0">
                    <a:moveTo>
                      <a:pt x="418148" y="336233"/>
                    </a:moveTo>
                    <a:lnTo>
                      <a:pt x="253365" y="321945"/>
                    </a:lnTo>
                    <a:lnTo>
                      <a:pt x="220028" y="160020"/>
                    </a:lnTo>
                    <a:lnTo>
                      <a:pt x="55245" y="145733"/>
                    </a:lnTo>
                    <a:lnTo>
                      <a:pt x="25718" y="0"/>
                    </a:lnTo>
                    <a:cubicBezTo>
                      <a:pt x="16193" y="20003"/>
                      <a:pt x="7620" y="39053"/>
                      <a:pt x="0" y="59055"/>
                    </a:cubicBezTo>
                    <a:lnTo>
                      <a:pt x="24765" y="180022"/>
                    </a:lnTo>
                    <a:lnTo>
                      <a:pt x="189548" y="194310"/>
                    </a:lnTo>
                    <a:lnTo>
                      <a:pt x="222885" y="356235"/>
                    </a:lnTo>
                    <a:lnTo>
                      <a:pt x="387668" y="370522"/>
                    </a:lnTo>
                    <a:lnTo>
                      <a:pt x="421005" y="532447"/>
                    </a:lnTo>
                    <a:lnTo>
                      <a:pt x="543878" y="542925"/>
                    </a:lnTo>
                    <a:cubicBezTo>
                      <a:pt x="562928" y="533400"/>
                      <a:pt x="581978" y="521970"/>
                      <a:pt x="600075" y="510540"/>
                    </a:cubicBezTo>
                    <a:lnTo>
                      <a:pt x="452438" y="497205"/>
                    </a:lnTo>
                    <a:lnTo>
                      <a:pt x="418148" y="336233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862" name="Google Shape;862;p10"/>
              <p:cNvSpPr/>
              <p:nvPr/>
            </p:nvSpPr>
            <p:spPr>
              <a:xfrm>
                <a:off x="4016692" y="3754755"/>
                <a:ext cx="617219" cy="554354"/>
              </a:xfrm>
              <a:custGeom>
                <a:avLst/>
                <a:gdLst/>
                <a:ahLst/>
                <a:cxnLst/>
                <a:rect l="l" t="t" r="r" b="b"/>
                <a:pathLst>
                  <a:path w="617219" h="554354" extrusionOk="0">
                    <a:moveTo>
                      <a:pt x="428625" y="341947"/>
                    </a:moveTo>
                    <a:lnTo>
                      <a:pt x="263843" y="327660"/>
                    </a:lnTo>
                    <a:lnTo>
                      <a:pt x="230505" y="165735"/>
                    </a:lnTo>
                    <a:lnTo>
                      <a:pt x="66675" y="150495"/>
                    </a:lnTo>
                    <a:lnTo>
                      <a:pt x="35243" y="0"/>
                    </a:lnTo>
                    <a:cubicBezTo>
                      <a:pt x="22860" y="6667"/>
                      <a:pt x="11430" y="14288"/>
                      <a:pt x="0" y="22860"/>
                    </a:cubicBezTo>
                    <a:lnTo>
                      <a:pt x="2857" y="22860"/>
                    </a:lnTo>
                    <a:lnTo>
                      <a:pt x="36195" y="184785"/>
                    </a:lnTo>
                    <a:lnTo>
                      <a:pt x="200977" y="199072"/>
                    </a:lnTo>
                    <a:lnTo>
                      <a:pt x="234315" y="360997"/>
                    </a:lnTo>
                    <a:lnTo>
                      <a:pt x="399097" y="375285"/>
                    </a:lnTo>
                    <a:lnTo>
                      <a:pt x="432435" y="537210"/>
                    </a:lnTo>
                    <a:lnTo>
                      <a:pt x="597218" y="551497"/>
                    </a:lnTo>
                    <a:lnTo>
                      <a:pt x="598170" y="554355"/>
                    </a:lnTo>
                    <a:cubicBezTo>
                      <a:pt x="604837" y="541972"/>
                      <a:pt x="611505" y="528638"/>
                      <a:pt x="617220" y="516255"/>
                    </a:cubicBezTo>
                    <a:lnTo>
                      <a:pt x="463868" y="502920"/>
                    </a:lnTo>
                    <a:lnTo>
                      <a:pt x="428625" y="341947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</p:grpSp>
      <p:sp>
        <p:nvSpPr>
          <p:cNvPr id="863" name="Google Shape;863;p10"/>
          <p:cNvSpPr/>
          <p:nvPr/>
        </p:nvSpPr>
        <p:spPr>
          <a:xfrm flipH="1">
            <a:off x="10551009" y="0"/>
            <a:ext cx="1641000" cy="6858000"/>
          </a:xfrm>
          <a:prstGeom prst="rect">
            <a:avLst/>
          </a:prstGeom>
          <a:gradFill>
            <a:gsLst>
              <a:gs pos="0">
                <a:srgbClr val="52BBCA"/>
              </a:gs>
              <a:gs pos="100000">
                <a:srgbClr val="2BA0AA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88900" dist="63500" dir="13560000" algn="l" rotWithShape="0">
              <a:srgbClr val="000000">
                <a:alpha val="200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864" name="Google Shape;864;p10"/>
          <p:cNvGrpSpPr/>
          <p:nvPr/>
        </p:nvGrpSpPr>
        <p:grpSpPr>
          <a:xfrm rot="5576431" flipH="1">
            <a:off x="10210968" y="265956"/>
            <a:ext cx="858042" cy="537204"/>
            <a:chOff x="6409674" y="5153106"/>
            <a:chExt cx="858028" cy="537195"/>
          </a:xfrm>
        </p:grpSpPr>
        <p:sp>
          <p:nvSpPr>
            <p:cNvPr id="865" name="Google Shape;865;p10"/>
            <p:cNvSpPr/>
            <p:nvPr/>
          </p:nvSpPr>
          <p:spPr>
            <a:xfrm>
              <a:off x="6409674" y="5153106"/>
              <a:ext cx="858028" cy="537195"/>
            </a:xfrm>
            <a:custGeom>
              <a:avLst/>
              <a:gdLst/>
              <a:ahLst/>
              <a:cxnLst/>
              <a:rect l="l" t="t" r="r" b="b"/>
              <a:pathLst>
                <a:path w="858028" h="537195" extrusionOk="0">
                  <a:moveTo>
                    <a:pt x="3309" y="216913"/>
                  </a:moveTo>
                  <a:cubicBezTo>
                    <a:pt x="-8976" y="315624"/>
                    <a:pt x="3703" y="425609"/>
                    <a:pt x="86037" y="472259"/>
                  </a:cubicBezTo>
                  <a:cubicBezTo>
                    <a:pt x="231042" y="554450"/>
                    <a:pt x="702864" y="556977"/>
                    <a:pt x="810704" y="489589"/>
                  </a:cubicBezTo>
                  <a:cubicBezTo>
                    <a:pt x="929747" y="415169"/>
                    <a:pt x="803600" y="37991"/>
                    <a:pt x="625654" y="52341"/>
                  </a:cubicBezTo>
                  <a:cubicBezTo>
                    <a:pt x="603486" y="27741"/>
                    <a:pt x="493643" y="-5465"/>
                    <a:pt x="468161" y="37824"/>
                  </a:cubicBezTo>
                  <a:cubicBezTo>
                    <a:pt x="443442" y="2259"/>
                    <a:pt x="299390" y="-20268"/>
                    <a:pt x="257280" y="26644"/>
                  </a:cubicBezTo>
                  <a:cubicBezTo>
                    <a:pt x="153854" y="24403"/>
                    <a:pt x="19409" y="112983"/>
                    <a:pt x="3317" y="216913"/>
                  </a:cubicBezTo>
                  <a:lnTo>
                    <a:pt x="3309" y="216913"/>
                  </a:lnTo>
                  <a:close/>
                </a:path>
              </a:pathLst>
            </a:custGeom>
            <a:solidFill>
              <a:srgbClr val="EDEBE8"/>
            </a:solidFill>
            <a:ln>
              <a:noFill/>
            </a:ln>
            <a:effectLst>
              <a:outerShdw blurRad="50800" dist="38100" algn="l" rotWithShape="0">
                <a:srgbClr val="000000">
                  <a:alpha val="9800"/>
                </a:srgbClr>
              </a:outerShdw>
            </a:effectLst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grpSp>
          <p:nvGrpSpPr>
            <p:cNvPr id="866" name="Google Shape;866;p10"/>
            <p:cNvGrpSpPr/>
            <p:nvPr/>
          </p:nvGrpSpPr>
          <p:grpSpPr>
            <a:xfrm>
              <a:off x="6626130" y="5175439"/>
              <a:ext cx="404359" cy="293651"/>
              <a:chOff x="6626130" y="5175439"/>
              <a:chExt cx="404359" cy="293651"/>
            </a:xfrm>
          </p:grpSpPr>
          <p:sp>
            <p:nvSpPr>
              <p:cNvPr id="867" name="Google Shape;867;p10"/>
              <p:cNvSpPr/>
              <p:nvPr/>
            </p:nvSpPr>
            <p:spPr>
              <a:xfrm>
                <a:off x="6822964" y="5190695"/>
                <a:ext cx="52820" cy="262854"/>
              </a:xfrm>
              <a:custGeom>
                <a:avLst/>
                <a:gdLst/>
                <a:ahLst/>
                <a:cxnLst/>
                <a:rect l="l" t="t" r="r" b="b"/>
                <a:pathLst>
                  <a:path w="52820" h="262854" extrusionOk="0">
                    <a:moveTo>
                      <a:pt x="52106" y="68"/>
                    </a:moveTo>
                    <a:cubicBezTo>
                      <a:pt x="28411" y="30890"/>
                      <a:pt x="-47575" y="98731"/>
                      <a:pt x="41403" y="262922"/>
                    </a:cubicBezTo>
                  </a:path>
                </a:pathLst>
              </a:custGeom>
              <a:noFill/>
              <a:ln w="11875" cap="flat" cmpd="sng">
                <a:solidFill>
                  <a:srgbClr val="BFBFBF"/>
                </a:solidFill>
                <a:prstDash val="solid"/>
                <a:miter lim="8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868" name="Google Shape;868;p10"/>
              <p:cNvSpPr/>
              <p:nvPr/>
            </p:nvSpPr>
            <p:spPr>
              <a:xfrm>
                <a:off x="6626130" y="5175439"/>
                <a:ext cx="43323" cy="293651"/>
              </a:xfrm>
              <a:custGeom>
                <a:avLst/>
                <a:gdLst/>
                <a:ahLst/>
                <a:cxnLst/>
                <a:rect l="l" t="t" r="r" b="b"/>
                <a:pathLst>
                  <a:path w="43323" h="293651" extrusionOk="0">
                    <a:moveTo>
                      <a:pt x="41460" y="68"/>
                    </a:moveTo>
                    <a:cubicBezTo>
                      <a:pt x="-37794" y="89458"/>
                      <a:pt x="13671" y="242065"/>
                      <a:pt x="42609" y="293720"/>
                    </a:cubicBezTo>
                  </a:path>
                </a:pathLst>
              </a:custGeom>
              <a:noFill/>
              <a:ln w="11875" cap="flat" cmpd="sng">
                <a:solidFill>
                  <a:srgbClr val="BFBFBF"/>
                </a:solidFill>
                <a:prstDash val="solid"/>
                <a:miter lim="8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869" name="Google Shape;869;p10"/>
              <p:cNvSpPr/>
              <p:nvPr/>
            </p:nvSpPr>
            <p:spPr>
              <a:xfrm>
                <a:off x="6982902" y="5210003"/>
                <a:ext cx="47586" cy="250148"/>
              </a:xfrm>
              <a:custGeom>
                <a:avLst/>
                <a:gdLst/>
                <a:ahLst/>
                <a:cxnLst/>
                <a:rect l="l" t="t" r="r" b="b"/>
                <a:pathLst>
                  <a:path w="47586" h="250148" extrusionOk="0">
                    <a:moveTo>
                      <a:pt x="46872" y="68"/>
                    </a:moveTo>
                    <a:cubicBezTo>
                      <a:pt x="6301" y="35157"/>
                      <a:pt x="-27286" y="126525"/>
                      <a:pt x="29280" y="250217"/>
                    </a:cubicBezTo>
                  </a:path>
                </a:pathLst>
              </a:custGeom>
              <a:noFill/>
              <a:ln w="11875" cap="flat" cmpd="sng">
                <a:solidFill>
                  <a:srgbClr val="BFBFBF"/>
                </a:solidFill>
                <a:prstDash val="solid"/>
                <a:miter lim="8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</p:grpSp>
      <p:grpSp>
        <p:nvGrpSpPr>
          <p:cNvPr id="870" name="Google Shape;870;p10"/>
          <p:cNvGrpSpPr/>
          <p:nvPr/>
        </p:nvGrpSpPr>
        <p:grpSpPr>
          <a:xfrm rot="5679795">
            <a:off x="10228544" y="3442736"/>
            <a:ext cx="858037" cy="537201"/>
            <a:chOff x="7820759" y="5144529"/>
            <a:chExt cx="858028" cy="537195"/>
          </a:xfrm>
        </p:grpSpPr>
        <p:sp>
          <p:nvSpPr>
            <p:cNvPr id="871" name="Google Shape;871;p10"/>
            <p:cNvSpPr/>
            <p:nvPr/>
          </p:nvSpPr>
          <p:spPr>
            <a:xfrm flipH="1">
              <a:off x="7820759" y="5144529"/>
              <a:ext cx="858028" cy="537195"/>
            </a:xfrm>
            <a:custGeom>
              <a:avLst/>
              <a:gdLst/>
              <a:ahLst/>
              <a:cxnLst/>
              <a:rect l="l" t="t" r="r" b="b"/>
              <a:pathLst>
                <a:path w="858028" h="537195" extrusionOk="0">
                  <a:moveTo>
                    <a:pt x="3901" y="216910"/>
                  </a:moveTo>
                  <a:cubicBezTo>
                    <a:pt x="-8384" y="315620"/>
                    <a:pt x="4295" y="425606"/>
                    <a:pt x="86629" y="472255"/>
                  </a:cubicBezTo>
                  <a:cubicBezTo>
                    <a:pt x="231634" y="554447"/>
                    <a:pt x="703455" y="556973"/>
                    <a:pt x="811296" y="489585"/>
                  </a:cubicBezTo>
                  <a:cubicBezTo>
                    <a:pt x="930339" y="415165"/>
                    <a:pt x="804192" y="37987"/>
                    <a:pt x="626246" y="52337"/>
                  </a:cubicBezTo>
                  <a:cubicBezTo>
                    <a:pt x="604078" y="27737"/>
                    <a:pt x="494235" y="-5468"/>
                    <a:pt x="468753" y="37820"/>
                  </a:cubicBezTo>
                  <a:cubicBezTo>
                    <a:pt x="444034" y="2255"/>
                    <a:pt x="299982" y="-20272"/>
                    <a:pt x="257872" y="26641"/>
                  </a:cubicBezTo>
                  <a:cubicBezTo>
                    <a:pt x="154446" y="24399"/>
                    <a:pt x="20001" y="112979"/>
                    <a:pt x="3908" y="216910"/>
                  </a:cubicBezTo>
                  <a:lnTo>
                    <a:pt x="3901" y="216910"/>
                  </a:lnTo>
                  <a:close/>
                </a:path>
              </a:pathLst>
            </a:custGeom>
            <a:solidFill>
              <a:srgbClr val="EDEBE8"/>
            </a:solidFill>
            <a:ln>
              <a:noFill/>
            </a:ln>
            <a:effectLst>
              <a:outerShdw blurRad="50800" dist="38100" algn="l" rotWithShape="0">
                <a:srgbClr val="000000">
                  <a:alpha val="9800"/>
                </a:srgbClr>
              </a:outerShdw>
            </a:effectLst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grpSp>
          <p:nvGrpSpPr>
            <p:cNvPr id="872" name="Google Shape;872;p10"/>
            <p:cNvGrpSpPr/>
            <p:nvPr/>
          </p:nvGrpSpPr>
          <p:grpSpPr>
            <a:xfrm>
              <a:off x="8057973" y="5166862"/>
              <a:ext cx="404358" cy="293651"/>
              <a:chOff x="8057973" y="5166862"/>
              <a:chExt cx="404358" cy="293651"/>
            </a:xfrm>
          </p:grpSpPr>
          <p:sp>
            <p:nvSpPr>
              <p:cNvPr id="873" name="Google Shape;873;p10"/>
              <p:cNvSpPr/>
              <p:nvPr/>
            </p:nvSpPr>
            <p:spPr>
              <a:xfrm flipH="1">
                <a:off x="8212677" y="5182118"/>
                <a:ext cx="52820" cy="262854"/>
              </a:xfrm>
              <a:custGeom>
                <a:avLst/>
                <a:gdLst/>
                <a:ahLst/>
                <a:cxnLst/>
                <a:rect l="l" t="t" r="r" b="b"/>
                <a:pathLst>
                  <a:path w="52820" h="262854" extrusionOk="0">
                    <a:moveTo>
                      <a:pt x="52689" y="65"/>
                    </a:moveTo>
                    <a:cubicBezTo>
                      <a:pt x="28994" y="30886"/>
                      <a:pt x="-46992" y="98728"/>
                      <a:pt x="41986" y="262919"/>
                    </a:cubicBezTo>
                  </a:path>
                </a:pathLst>
              </a:custGeom>
              <a:noFill/>
              <a:ln w="11875" cap="flat" cmpd="sng">
                <a:solidFill>
                  <a:srgbClr val="BFBFBF"/>
                </a:solidFill>
                <a:prstDash val="solid"/>
                <a:miter lim="8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874" name="Google Shape;874;p10"/>
              <p:cNvSpPr/>
              <p:nvPr/>
            </p:nvSpPr>
            <p:spPr>
              <a:xfrm flipH="1">
                <a:off x="8419008" y="5166862"/>
                <a:ext cx="43323" cy="293651"/>
              </a:xfrm>
              <a:custGeom>
                <a:avLst/>
                <a:gdLst/>
                <a:ahLst/>
                <a:cxnLst/>
                <a:rect l="l" t="t" r="r" b="b"/>
                <a:pathLst>
                  <a:path w="43323" h="293651" extrusionOk="0">
                    <a:moveTo>
                      <a:pt x="42212" y="65"/>
                    </a:moveTo>
                    <a:cubicBezTo>
                      <a:pt x="-37042" y="89455"/>
                      <a:pt x="14423" y="242061"/>
                      <a:pt x="43361" y="293716"/>
                    </a:cubicBezTo>
                  </a:path>
                </a:pathLst>
              </a:custGeom>
              <a:noFill/>
              <a:ln w="11875" cap="flat" cmpd="sng">
                <a:solidFill>
                  <a:srgbClr val="BFBFBF"/>
                </a:solidFill>
                <a:prstDash val="solid"/>
                <a:miter lim="8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875" name="Google Shape;875;p10"/>
              <p:cNvSpPr/>
              <p:nvPr/>
            </p:nvSpPr>
            <p:spPr>
              <a:xfrm flipH="1">
                <a:off x="8057973" y="5201426"/>
                <a:ext cx="47586" cy="250148"/>
              </a:xfrm>
              <a:custGeom>
                <a:avLst/>
                <a:gdLst/>
                <a:ahLst/>
                <a:cxnLst/>
                <a:rect l="l" t="t" r="r" b="b"/>
                <a:pathLst>
                  <a:path w="47586" h="250148" extrusionOk="0">
                    <a:moveTo>
                      <a:pt x="47323" y="65"/>
                    </a:moveTo>
                    <a:cubicBezTo>
                      <a:pt x="6752" y="35153"/>
                      <a:pt x="-26835" y="126522"/>
                      <a:pt x="29731" y="250213"/>
                    </a:cubicBezTo>
                  </a:path>
                </a:pathLst>
              </a:custGeom>
              <a:noFill/>
              <a:ln w="11875" cap="flat" cmpd="sng">
                <a:solidFill>
                  <a:srgbClr val="BFBFBF"/>
                </a:solidFill>
                <a:prstDash val="solid"/>
                <a:miter lim="8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</p:grp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007 Quote">
  <p:cSld name="CUSTOM_6">
    <p:spTree>
      <p:nvGrpSpPr>
        <p:cNvPr id="1" name="Shape 8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7" name="Google Shape;877;p11"/>
          <p:cNvSpPr/>
          <p:nvPr/>
        </p:nvSpPr>
        <p:spPr>
          <a:xfrm rot="4511660">
            <a:off x="8121352" y="1611079"/>
            <a:ext cx="654492" cy="527908"/>
          </a:xfrm>
          <a:custGeom>
            <a:avLst/>
            <a:gdLst/>
            <a:ahLst/>
            <a:cxnLst/>
            <a:rect l="l" t="t" r="r" b="b"/>
            <a:pathLst>
              <a:path w="1114998" h="899349" extrusionOk="0">
                <a:moveTo>
                  <a:pt x="101" y="308473"/>
                </a:moveTo>
                <a:cubicBezTo>
                  <a:pt x="866" y="279792"/>
                  <a:pt x="5991" y="252038"/>
                  <a:pt x="15932" y="225773"/>
                </a:cubicBezTo>
                <a:cubicBezTo>
                  <a:pt x="55699" y="120710"/>
                  <a:pt x="168862" y="48786"/>
                  <a:pt x="309886" y="17366"/>
                </a:cubicBezTo>
                <a:lnTo>
                  <a:pt x="330763" y="14364"/>
                </a:lnTo>
                <a:lnTo>
                  <a:pt x="331120" y="12700"/>
                </a:lnTo>
                <a:cubicBezTo>
                  <a:pt x="339957" y="11719"/>
                  <a:pt x="347812" y="9755"/>
                  <a:pt x="356649" y="8773"/>
                </a:cubicBezTo>
                <a:lnTo>
                  <a:pt x="356293" y="10694"/>
                </a:lnTo>
                <a:lnTo>
                  <a:pt x="402327" y="4075"/>
                </a:lnTo>
                <a:lnTo>
                  <a:pt x="401816" y="2882"/>
                </a:lnTo>
                <a:lnTo>
                  <a:pt x="419977" y="1537"/>
                </a:lnTo>
                <a:lnTo>
                  <a:pt x="420167" y="1509"/>
                </a:lnTo>
                <a:lnTo>
                  <a:pt x="420400" y="1505"/>
                </a:lnTo>
                <a:lnTo>
                  <a:pt x="428328" y="918"/>
                </a:lnTo>
                <a:lnTo>
                  <a:pt x="428482" y="1365"/>
                </a:lnTo>
                <a:lnTo>
                  <a:pt x="507166" y="0"/>
                </a:lnTo>
                <a:lnTo>
                  <a:pt x="636478" y="14693"/>
                </a:lnTo>
                <a:lnTo>
                  <a:pt x="636488" y="14665"/>
                </a:lnTo>
                <a:lnTo>
                  <a:pt x="636804" y="14731"/>
                </a:lnTo>
                <a:lnTo>
                  <a:pt x="640241" y="15121"/>
                </a:lnTo>
                <a:lnTo>
                  <a:pt x="644675" y="16370"/>
                </a:lnTo>
                <a:lnTo>
                  <a:pt x="660054" y="19575"/>
                </a:lnTo>
                <a:lnTo>
                  <a:pt x="659667" y="20596"/>
                </a:lnTo>
                <a:lnTo>
                  <a:pt x="742807" y="44029"/>
                </a:lnTo>
                <a:lnTo>
                  <a:pt x="743514" y="42158"/>
                </a:lnTo>
                <a:cubicBezTo>
                  <a:pt x="750388" y="45104"/>
                  <a:pt x="757261" y="47068"/>
                  <a:pt x="765117" y="50013"/>
                </a:cubicBezTo>
                <a:lnTo>
                  <a:pt x="765014" y="50287"/>
                </a:lnTo>
                <a:lnTo>
                  <a:pt x="771007" y="51977"/>
                </a:lnTo>
                <a:cubicBezTo>
                  <a:pt x="846613" y="80452"/>
                  <a:pt x="909270" y="117273"/>
                  <a:pt x="959453" y="159878"/>
                </a:cubicBezTo>
                <a:lnTo>
                  <a:pt x="972609" y="173421"/>
                </a:lnTo>
                <a:lnTo>
                  <a:pt x="975241" y="175694"/>
                </a:lnTo>
                <a:lnTo>
                  <a:pt x="975325" y="176217"/>
                </a:lnTo>
                <a:lnTo>
                  <a:pt x="1025434" y="227802"/>
                </a:lnTo>
                <a:lnTo>
                  <a:pt x="1048327" y="265821"/>
                </a:lnTo>
                <a:lnTo>
                  <a:pt x="1047902" y="264066"/>
                </a:lnTo>
                <a:cubicBezTo>
                  <a:pt x="1046920" y="261121"/>
                  <a:pt x="1045937" y="257192"/>
                  <a:pt x="1043974" y="254247"/>
                </a:cubicBezTo>
                <a:cubicBezTo>
                  <a:pt x="1054774" y="270940"/>
                  <a:pt x="1064594" y="287631"/>
                  <a:pt x="1073431" y="305305"/>
                </a:cubicBezTo>
                <a:lnTo>
                  <a:pt x="1072828" y="306512"/>
                </a:lnTo>
                <a:lnTo>
                  <a:pt x="1082143" y="321982"/>
                </a:lnTo>
                <a:cubicBezTo>
                  <a:pt x="1124745" y="420187"/>
                  <a:pt x="1125378" y="528594"/>
                  <a:pt x="1087177" y="630312"/>
                </a:cubicBezTo>
                <a:cubicBezTo>
                  <a:pt x="1048514" y="732029"/>
                  <a:pt x="976411" y="813035"/>
                  <a:pt x="879565" y="858565"/>
                </a:cubicBezTo>
                <a:lnTo>
                  <a:pt x="864336" y="863384"/>
                </a:lnTo>
                <a:lnTo>
                  <a:pt x="864287" y="864002"/>
                </a:lnTo>
                <a:cubicBezTo>
                  <a:pt x="863306" y="864983"/>
                  <a:pt x="863306" y="864983"/>
                  <a:pt x="863306" y="865966"/>
                </a:cubicBezTo>
                <a:cubicBezTo>
                  <a:pt x="845631" y="873821"/>
                  <a:pt x="826976" y="879712"/>
                  <a:pt x="807338" y="884621"/>
                </a:cubicBezTo>
                <a:lnTo>
                  <a:pt x="822582" y="876598"/>
                </a:lnTo>
                <a:lnTo>
                  <a:pt x="774793" y="891721"/>
                </a:lnTo>
                <a:lnTo>
                  <a:pt x="705290" y="897090"/>
                </a:lnTo>
                <a:lnTo>
                  <a:pt x="703257" y="899349"/>
                </a:lnTo>
                <a:cubicBezTo>
                  <a:pt x="693438" y="899349"/>
                  <a:pt x="684601" y="899349"/>
                  <a:pt x="674782" y="899349"/>
                </a:cubicBezTo>
                <a:lnTo>
                  <a:pt x="675372" y="898444"/>
                </a:lnTo>
                <a:lnTo>
                  <a:pt x="577670" y="887387"/>
                </a:lnTo>
                <a:cubicBezTo>
                  <a:pt x="542149" y="880172"/>
                  <a:pt x="505405" y="869525"/>
                  <a:pt x="467602" y="855165"/>
                </a:cubicBezTo>
                <a:lnTo>
                  <a:pt x="461984" y="852478"/>
                </a:lnTo>
                <a:lnTo>
                  <a:pt x="461711" y="853201"/>
                </a:lnTo>
                <a:cubicBezTo>
                  <a:pt x="453856" y="850255"/>
                  <a:pt x="446982" y="847309"/>
                  <a:pt x="440110" y="844364"/>
                </a:cubicBezTo>
                <a:lnTo>
                  <a:pt x="440862" y="842376"/>
                </a:lnTo>
                <a:lnTo>
                  <a:pt x="362393" y="804851"/>
                </a:lnTo>
                <a:lnTo>
                  <a:pt x="361558" y="807052"/>
                </a:lnTo>
                <a:cubicBezTo>
                  <a:pt x="355667" y="803124"/>
                  <a:pt x="348793" y="799197"/>
                  <a:pt x="341921" y="795269"/>
                </a:cubicBezTo>
                <a:lnTo>
                  <a:pt x="342187" y="794565"/>
                </a:lnTo>
                <a:lnTo>
                  <a:pt x="235130" y="720004"/>
                </a:lnTo>
                <a:lnTo>
                  <a:pt x="178438" y="668317"/>
                </a:lnTo>
                <a:lnTo>
                  <a:pt x="177945" y="668604"/>
                </a:lnTo>
                <a:lnTo>
                  <a:pt x="172713" y="663098"/>
                </a:lnTo>
                <a:lnTo>
                  <a:pt x="170820" y="661371"/>
                </a:lnTo>
                <a:lnTo>
                  <a:pt x="168608" y="658776"/>
                </a:lnTo>
                <a:lnTo>
                  <a:pt x="159289" y="648966"/>
                </a:lnTo>
                <a:lnTo>
                  <a:pt x="159961" y="648631"/>
                </a:lnTo>
                <a:lnTo>
                  <a:pt x="129743" y="613173"/>
                </a:lnTo>
                <a:lnTo>
                  <a:pt x="128850" y="614601"/>
                </a:lnTo>
                <a:cubicBezTo>
                  <a:pt x="122959" y="608710"/>
                  <a:pt x="117067" y="601836"/>
                  <a:pt x="112158" y="594963"/>
                </a:cubicBezTo>
                <a:lnTo>
                  <a:pt x="112997" y="593524"/>
                </a:lnTo>
                <a:lnTo>
                  <a:pt x="98534" y="576553"/>
                </a:lnTo>
                <a:cubicBezTo>
                  <a:pt x="34742" y="488919"/>
                  <a:pt x="-2194" y="394520"/>
                  <a:pt x="101" y="308473"/>
                </a:cubicBezTo>
                <a:close/>
              </a:path>
            </a:pathLst>
          </a:custGeom>
          <a:gradFill>
            <a:gsLst>
              <a:gs pos="0">
                <a:srgbClr val="FFFFFF"/>
              </a:gs>
              <a:gs pos="40000">
                <a:srgbClr val="FFFFFF"/>
              </a:gs>
              <a:gs pos="100000">
                <a:srgbClr val="BFBFBF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78" name="Google Shape;878;p11"/>
          <p:cNvSpPr/>
          <p:nvPr/>
        </p:nvSpPr>
        <p:spPr>
          <a:xfrm rot="4008085">
            <a:off x="7328739" y="1468931"/>
            <a:ext cx="827928" cy="667801"/>
          </a:xfrm>
          <a:custGeom>
            <a:avLst/>
            <a:gdLst/>
            <a:ahLst/>
            <a:cxnLst/>
            <a:rect l="l" t="t" r="r" b="b"/>
            <a:pathLst>
              <a:path w="1114998" h="899349" extrusionOk="0">
                <a:moveTo>
                  <a:pt x="101" y="308473"/>
                </a:moveTo>
                <a:cubicBezTo>
                  <a:pt x="866" y="279792"/>
                  <a:pt x="5991" y="252038"/>
                  <a:pt x="15932" y="225773"/>
                </a:cubicBezTo>
                <a:cubicBezTo>
                  <a:pt x="55699" y="120710"/>
                  <a:pt x="168862" y="48786"/>
                  <a:pt x="309886" y="17366"/>
                </a:cubicBezTo>
                <a:lnTo>
                  <a:pt x="330763" y="14364"/>
                </a:lnTo>
                <a:lnTo>
                  <a:pt x="331120" y="12700"/>
                </a:lnTo>
                <a:cubicBezTo>
                  <a:pt x="339957" y="11719"/>
                  <a:pt x="347812" y="9755"/>
                  <a:pt x="356649" y="8773"/>
                </a:cubicBezTo>
                <a:lnTo>
                  <a:pt x="356293" y="10694"/>
                </a:lnTo>
                <a:lnTo>
                  <a:pt x="402327" y="4075"/>
                </a:lnTo>
                <a:lnTo>
                  <a:pt x="401816" y="2882"/>
                </a:lnTo>
                <a:lnTo>
                  <a:pt x="419977" y="1537"/>
                </a:lnTo>
                <a:lnTo>
                  <a:pt x="420167" y="1509"/>
                </a:lnTo>
                <a:lnTo>
                  <a:pt x="420400" y="1505"/>
                </a:lnTo>
                <a:lnTo>
                  <a:pt x="428328" y="918"/>
                </a:lnTo>
                <a:lnTo>
                  <a:pt x="428482" y="1365"/>
                </a:lnTo>
                <a:lnTo>
                  <a:pt x="507166" y="0"/>
                </a:lnTo>
                <a:lnTo>
                  <a:pt x="636478" y="14693"/>
                </a:lnTo>
                <a:lnTo>
                  <a:pt x="636488" y="14665"/>
                </a:lnTo>
                <a:lnTo>
                  <a:pt x="636804" y="14731"/>
                </a:lnTo>
                <a:lnTo>
                  <a:pt x="640241" y="15121"/>
                </a:lnTo>
                <a:lnTo>
                  <a:pt x="644675" y="16370"/>
                </a:lnTo>
                <a:lnTo>
                  <a:pt x="660054" y="19575"/>
                </a:lnTo>
                <a:lnTo>
                  <a:pt x="659667" y="20596"/>
                </a:lnTo>
                <a:lnTo>
                  <a:pt x="742807" y="44029"/>
                </a:lnTo>
                <a:lnTo>
                  <a:pt x="743514" y="42158"/>
                </a:lnTo>
                <a:cubicBezTo>
                  <a:pt x="750388" y="45104"/>
                  <a:pt x="757261" y="47068"/>
                  <a:pt x="765117" y="50013"/>
                </a:cubicBezTo>
                <a:lnTo>
                  <a:pt x="765014" y="50287"/>
                </a:lnTo>
                <a:lnTo>
                  <a:pt x="771007" y="51977"/>
                </a:lnTo>
                <a:cubicBezTo>
                  <a:pt x="846613" y="80452"/>
                  <a:pt x="909270" y="117273"/>
                  <a:pt x="959453" y="159878"/>
                </a:cubicBezTo>
                <a:lnTo>
                  <a:pt x="972609" y="173421"/>
                </a:lnTo>
                <a:lnTo>
                  <a:pt x="975241" y="175694"/>
                </a:lnTo>
                <a:lnTo>
                  <a:pt x="975325" y="176217"/>
                </a:lnTo>
                <a:lnTo>
                  <a:pt x="1025434" y="227802"/>
                </a:lnTo>
                <a:lnTo>
                  <a:pt x="1048327" y="265821"/>
                </a:lnTo>
                <a:lnTo>
                  <a:pt x="1047902" y="264066"/>
                </a:lnTo>
                <a:cubicBezTo>
                  <a:pt x="1046920" y="261121"/>
                  <a:pt x="1045937" y="257192"/>
                  <a:pt x="1043974" y="254247"/>
                </a:cubicBezTo>
                <a:cubicBezTo>
                  <a:pt x="1054774" y="270940"/>
                  <a:pt x="1064594" y="287631"/>
                  <a:pt x="1073431" y="305305"/>
                </a:cubicBezTo>
                <a:lnTo>
                  <a:pt x="1072828" y="306512"/>
                </a:lnTo>
                <a:lnTo>
                  <a:pt x="1082143" y="321982"/>
                </a:lnTo>
                <a:cubicBezTo>
                  <a:pt x="1124745" y="420187"/>
                  <a:pt x="1125378" y="528594"/>
                  <a:pt x="1087177" y="630312"/>
                </a:cubicBezTo>
                <a:cubicBezTo>
                  <a:pt x="1048514" y="732029"/>
                  <a:pt x="976411" y="813035"/>
                  <a:pt x="879565" y="858565"/>
                </a:cubicBezTo>
                <a:lnTo>
                  <a:pt x="864336" y="863384"/>
                </a:lnTo>
                <a:lnTo>
                  <a:pt x="864287" y="864002"/>
                </a:lnTo>
                <a:cubicBezTo>
                  <a:pt x="863306" y="864983"/>
                  <a:pt x="863306" y="864983"/>
                  <a:pt x="863306" y="865966"/>
                </a:cubicBezTo>
                <a:cubicBezTo>
                  <a:pt x="845631" y="873821"/>
                  <a:pt x="826976" y="879712"/>
                  <a:pt x="807338" y="884621"/>
                </a:cubicBezTo>
                <a:lnTo>
                  <a:pt x="822582" y="876598"/>
                </a:lnTo>
                <a:lnTo>
                  <a:pt x="774793" y="891721"/>
                </a:lnTo>
                <a:lnTo>
                  <a:pt x="705290" y="897090"/>
                </a:lnTo>
                <a:lnTo>
                  <a:pt x="703257" y="899349"/>
                </a:lnTo>
                <a:cubicBezTo>
                  <a:pt x="693438" y="899349"/>
                  <a:pt x="684601" y="899349"/>
                  <a:pt x="674782" y="899349"/>
                </a:cubicBezTo>
                <a:lnTo>
                  <a:pt x="675372" y="898444"/>
                </a:lnTo>
                <a:lnTo>
                  <a:pt x="577670" y="887387"/>
                </a:lnTo>
                <a:cubicBezTo>
                  <a:pt x="542149" y="880172"/>
                  <a:pt x="505405" y="869525"/>
                  <a:pt x="467602" y="855165"/>
                </a:cubicBezTo>
                <a:lnTo>
                  <a:pt x="461984" y="852478"/>
                </a:lnTo>
                <a:lnTo>
                  <a:pt x="461711" y="853201"/>
                </a:lnTo>
                <a:cubicBezTo>
                  <a:pt x="453856" y="850255"/>
                  <a:pt x="446982" y="847309"/>
                  <a:pt x="440110" y="844364"/>
                </a:cubicBezTo>
                <a:lnTo>
                  <a:pt x="440862" y="842376"/>
                </a:lnTo>
                <a:lnTo>
                  <a:pt x="362393" y="804851"/>
                </a:lnTo>
                <a:lnTo>
                  <a:pt x="361558" y="807052"/>
                </a:lnTo>
                <a:cubicBezTo>
                  <a:pt x="355667" y="803124"/>
                  <a:pt x="348793" y="799197"/>
                  <a:pt x="341921" y="795269"/>
                </a:cubicBezTo>
                <a:lnTo>
                  <a:pt x="342187" y="794565"/>
                </a:lnTo>
                <a:lnTo>
                  <a:pt x="235130" y="720004"/>
                </a:lnTo>
                <a:lnTo>
                  <a:pt x="178438" y="668317"/>
                </a:lnTo>
                <a:lnTo>
                  <a:pt x="177945" y="668604"/>
                </a:lnTo>
                <a:lnTo>
                  <a:pt x="172713" y="663098"/>
                </a:lnTo>
                <a:lnTo>
                  <a:pt x="170820" y="661371"/>
                </a:lnTo>
                <a:lnTo>
                  <a:pt x="168608" y="658776"/>
                </a:lnTo>
                <a:lnTo>
                  <a:pt x="159289" y="648966"/>
                </a:lnTo>
                <a:lnTo>
                  <a:pt x="159961" y="648631"/>
                </a:lnTo>
                <a:lnTo>
                  <a:pt x="129743" y="613173"/>
                </a:lnTo>
                <a:lnTo>
                  <a:pt x="128850" y="614601"/>
                </a:lnTo>
                <a:cubicBezTo>
                  <a:pt x="122959" y="608710"/>
                  <a:pt x="117067" y="601836"/>
                  <a:pt x="112158" y="594963"/>
                </a:cubicBezTo>
                <a:lnTo>
                  <a:pt x="112997" y="593524"/>
                </a:lnTo>
                <a:lnTo>
                  <a:pt x="98534" y="576553"/>
                </a:lnTo>
                <a:cubicBezTo>
                  <a:pt x="34742" y="488919"/>
                  <a:pt x="-2194" y="394520"/>
                  <a:pt x="101" y="308473"/>
                </a:cubicBezTo>
                <a:close/>
              </a:path>
            </a:pathLst>
          </a:custGeom>
          <a:gradFill>
            <a:gsLst>
              <a:gs pos="0">
                <a:srgbClr val="FFFFFF"/>
              </a:gs>
              <a:gs pos="40000">
                <a:srgbClr val="FFFFFF"/>
              </a:gs>
              <a:gs pos="100000">
                <a:srgbClr val="BFBFBF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879" name="Google Shape;879;p11"/>
          <p:cNvGrpSpPr/>
          <p:nvPr/>
        </p:nvGrpSpPr>
        <p:grpSpPr>
          <a:xfrm rot="1655381">
            <a:off x="7765408" y="1444800"/>
            <a:ext cx="640354" cy="810084"/>
            <a:chOff x="4430915" y="980595"/>
            <a:chExt cx="862126" cy="1090638"/>
          </a:xfrm>
        </p:grpSpPr>
        <p:sp>
          <p:nvSpPr>
            <p:cNvPr id="880" name="Google Shape;880;p11"/>
            <p:cNvSpPr/>
            <p:nvPr/>
          </p:nvSpPr>
          <p:spPr>
            <a:xfrm>
              <a:off x="4430915" y="980595"/>
              <a:ext cx="861291" cy="1090638"/>
            </a:xfrm>
            <a:custGeom>
              <a:avLst/>
              <a:gdLst/>
              <a:ahLst/>
              <a:cxnLst/>
              <a:rect l="l" t="t" r="r" b="b"/>
              <a:pathLst>
                <a:path w="861291" h="1090638" extrusionOk="0">
                  <a:moveTo>
                    <a:pt x="830695" y="483397"/>
                  </a:moveTo>
                  <a:cubicBezTo>
                    <a:pt x="924040" y="782482"/>
                    <a:pt x="793547" y="1003462"/>
                    <a:pt x="578282" y="1071090"/>
                  </a:cubicBezTo>
                  <a:cubicBezTo>
                    <a:pt x="363017" y="1138717"/>
                    <a:pt x="129655" y="1032037"/>
                    <a:pt x="36310" y="732952"/>
                  </a:cubicBezTo>
                  <a:cubicBezTo>
                    <a:pt x="-57988" y="432915"/>
                    <a:pt x="38215" y="76680"/>
                    <a:pt x="245860" y="10957"/>
                  </a:cubicBezTo>
                  <a:cubicBezTo>
                    <a:pt x="453505" y="-54765"/>
                    <a:pt x="737350" y="184312"/>
                    <a:pt x="830695" y="48339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50800" dist="38100" dir="16200000" rotWithShape="0">
                <a:srgbClr val="000000">
                  <a:alpha val="9800"/>
                </a:srgbClr>
              </a:outerShdw>
            </a:effectLst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81" name="Google Shape;881;p11"/>
            <p:cNvSpPr/>
            <p:nvPr/>
          </p:nvSpPr>
          <p:spPr>
            <a:xfrm>
              <a:off x="4937313" y="1045845"/>
              <a:ext cx="53786" cy="43905"/>
            </a:xfrm>
            <a:custGeom>
              <a:avLst/>
              <a:gdLst/>
              <a:ahLst/>
              <a:cxnLst/>
              <a:rect l="l" t="t" r="r" b="b"/>
              <a:pathLst>
                <a:path w="53786" h="43905" extrusionOk="0">
                  <a:moveTo>
                    <a:pt x="53787" y="28575"/>
                  </a:moveTo>
                  <a:cubicBezTo>
                    <a:pt x="40452" y="18097"/>
                    <a:pt x="26164" y="8572"/>
                    <a:pt x="11877" y="0"/>
                  </a:cubicBezTo>
                  <a:cubicBezTo>
                    <a:pt x="-18603" y="24765"/>
                    <a:pt x="14734" y="66675"/>
                    <a:pt x="53787" y="28575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82" name="Google Shape;882;p11"/>
            <p:cNvSpPr/>
            <p:nvPr/>
          </p:nvSpPr>
          <p:spPr>
            <a:xfrm>
              <a:off x="4998801" y="1082040"/>
              <a:ext cx="41828" cy="43836"/>
            </a:xfrm>
            <a:custGeom>
              <a:avLst/>
              <a:gdLst/>
              <a:ahLst/>
              <a:cxnLst/>
              <a:rect l="l" t="t" r="r" b="b"/>
              <a:pathLst>
                <a:path w="41828" h="43836" extrusionOk="0">
                  <a:moveTo>
                    <a:pt x="41829" y="34290"/>
                  </a:moveTo>
                  <a:cubicBezTo>
                    <a:pt x="28494" y="21907"/>
                    <a:pt x="15159" y="10477"/>
                    <a:pt x="871" y="0"/>
                  </a:cubicBezTo>
                  <a:cubicBezTo>
                    <a:pt x="-5796" y="42863"/>
                    <a:pt x="27541" y="54292"/>
                    <a:pt x="41829" y="3429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83" name="Google Shape;883;p11"/>
            <p:cNvSpPr/>
            <p:nvPr/>
          </p:nvSpPr>
          <p:spPr>
            <a:xfrm>
              <a:off x="4998397" y="1143000"/>
              <a:ext cx="171772" cy="183240"/>
            </a:xfrm>
            <a:custGeom>
              <a:avLst/>
              <a:gdLst/>
              <a:ahLst/>
              <a:cxnLst/>
              <a:rect l="l" t="t" r="r" b="b"/>
              <a:pathLst>
                <a:path w="171772" h="183240" extrusionOk="0">
                  <a:moveTo>
                    <a:pt x="78428" y="75248"/>
                  </a:moveTo>
                  <a:cubicBezTo>
                    <a:pt x="12705" y="-34290"/>
                    <a:pt x="-55875" y="89535"/>
                    <a:pt x="71760" y="87630"/>
                  </a:cubicBezTo>
                  <a:cubicBezTo>
                    <a:pt x="-55875" y="89535"/>
                    <a:pt x="17468" y="211455"/>
                    <a:pt x="79380" y="100013"/>
                  </a:cubicBezTo>
                  <a:cubicBezTo>
                    <a:pt x="18420" y="212408"/>
                    <a:pt x="159390" y="209550"/>
                    <a:pt x="93668" y="100013"/>
                  </a:cubicBezTo>
                  <a:cubicBezTo>
                    <a:pt x="130815" y="161925"/>
                    <a:pt x="168915" y="149543"/>
                    <a:pt x="171773" y="126682"/>
                  </a:cubicBezTo>
                  <a:cubicBezTo>
                    <a:pt x="165105" y="116205"/>
                    <a:pt x="158438" y="105728"/>
                    <a:pt x="150818" y="96203"/>
                  </a:cubicBezTo>
                  <a:cubicBezTo>
                    <a:pt x="139388" y="90488"/>
                    <a:pt x="123195" y="86678"/>
                    <a:pt x="100335" y="87630"/>
                  </a:cubicBezTo>
                  <a:cubicBezTo>
                    <a:pt x="116528" y="87630"/>
                    <a:pt x="129863" y="84773"/>
                    <a:pt x="140340" y="81915"/>
                  </a:cubicBezTo>
                  <a:cubicBezTo>
                    <a:pt x="131768" y="70485"/>
                    <a:pt x="122243" y="59055"/>
                    <a:pt x="112718" y="47625"/>
                  </a:cubicBezTo>
                  <a:cubicBezTo>
                    <a:pt x="106050" y="54293"/>
                    <a:pt x="99383" y="63818"/>
                    <a:pt x="92715" y="76200"/>
                  </a:cubicBezTo>
                  <a:cubicBezTo>
                    <a:pt x="100335" y="62865"/>
                    <a:pt x="104145" y="50482"/>
                    <a:pt x="107003" y="40957"/>
                  </a:cubicBezTo>
                  <a:cubicBezTo>
                    <a:pt x="94620" y="26670"/>
                    <a:pt x="82238" y="13335"/>
                    <a:pt x="68903" y="0"/>
                  </a:cubicBezTo>
                  <a:cubicBezTo>
                    <a:pt x="57473" y="9525"/>
                    <a:pt x="54615" y="35243"/>
                    <a:pt x="78428" y="7524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84" name="Google Shape;884;p11"/>
            <p:cNvSpPr/>
            <p:nvPr/>
          </p:nvSpPr>
          <p:spPr>
            <a:xfrm>
              <a:off x="5060309" y="1335044"/>
              <a:ext cx="172095" cy="191221"/>
            </a:xfrm>
            <a:custGeom>
              <a:avLst/>
              <a:gdLst/>
              <a:ahLst/>
              <a:cxnLst/>
              <a:rect l="l" t="t" r="r" b="b"/>
              <a:pathLst>
                <a:path w="172095" h="191221" extrusionOk="0">
                  <a:moveTo>
                    <a:pt x="79380" y="107993"/>
                  </a:moveTo>
                  <a:cubicBezTo>
                    <a:pt x="18420" y="220388"/>
                    <a:pt x="159390" y="217531"/>
                    <a:pt x="93668" y="107993"/>
                  </a:cubicBezTo>
                  <a:cubicBezTo>
                    <a:pt x="159390" y="217531"/>
                    <a:pt x="227970" y="93706"/>
                    <a:pt x="100335" y="95611"/>
                  </a:cubicBezTo>
                  <a:cubicBezTo>
                    <a:pt x="227970" y="93706"/>
                    <a:pt x="154628" y="-28214"/>
                    <a:pt x="92715" y="83228"/>
                  </a:cubicBezTo>
                  <a:cubicBezTo>
                    <a:pt x="153675" y="-29167"/>
                    <a:pt x="12705" y="-26309"/>
                    <a:pt x="78428" y="83228"/>
                  </a:cubicBezTo>
                  <a:cubicBezTo>
                    <a:pt x="12705" y="-26309"/>
                    <a:pt x="-55875" y="97516"/>
                    <a:pt x="71760" y="95611"/>
                  </a:cubicBezTo>
                  <a:cubicBezTo>
                    <a:pt x="-54922" y="97516"/>
                    <a:pt x="18420" y="219436"/>
                    <a:pt x="79380" y="107993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85" name="Google Shape;885;p11"/>
            <p:cNvSpPr/>
            <p:nvPr/>
          </p:nvSpPr>
          <p:spPr>
            <a:xfrm>
              <a:off x="5123174" y="1535069"/>
              <a:ext cx="169867" cy="191221"/>
            </a:xfrm>
            <a:custGeom>
              <a:avLst/>
              <a:gdLst/>
              <a:ahLst/>
              <a:cxnLst/>
              <a:rect l="l" t="t" r="r" b="b"/>
              <a:pathLst>
                <a:path w="169867" h="191221" extrusionOk="0">
                  <a:moveTo>
                    <a:pt x="92715" y="83228"/>
                  </a:moveTo>
                  <a:cubicBezTo>
                    <a:pt x="153675" y="-29167"/>
                    <a:pt x="12705" y="-26309"/>
                    <a:pt x="78428" y="83228"/>
                  </a:cubicBezTo>
                  <a:cubicBezTo>
                    <a:pt x="12705" y="-26309"/>
                    <a:pt x="-55875" y="97516"/>
                    <a:pt x="71760" y="95611"/>
                  </a:cubicBezTo>
                  <a:cubicBezTo>
                    <a:pt x="-55875" y="97516"/>
                    <a:pt x="18420" y="219436"/>
                    <a:pt x="79380" y="107993"/>
                  </a:cubicBezTo>
                  <a:cubicBezTo>
                    <a:pt x="18420" y="220388"/>
                    <a:pt x="159390" y="217531"/>
                    <a:pt x="93668" y="107993"/>
                  </a:cubicBezTo>
                  <a:cubicBezTo>
                    <a:pt x="126053" y="161333"/>
                    <a:pt x="158438" y="159428"/>
                    <a:pt x="168915" y="144188"/>
                  </a:cubicBezTo>
                  <a:cubicBezTo>
                    <a:pt x="168915" y="136568"/>
                    <a:pt x="169868" y="128948"/>
                    <a:pt x="169868" y="121328"/>
                  </a:cubicBezTo>
                  <a:cubicBezTo>
                    <a:pt x="163200" y="107993"/>
                    <a:pt x="142245" y="95611"/>
                    <a:pt x="101288" y="95611"/>
                  </a:cubicBezTo>
                  <a:cubicBezTo>
                    <a:pt x="140340" y="94658"/>
                    <a:pt x="160343" y="83228"/>
                    <a:pt x="167963" y="69893"/>
                  </a:cubicBezTo>
                  <a:cubicBezTo>
                    <a:pt x="167010" y="61321"/>
                    <a:pt x="166058" y="51796"/>
                    <a:pt x="165105" y="42271"/>
                  </a:cubicBezTo>
                  <a:cubicBezTo>
                    <a:pt x="150818" y="29888"/>
                    <a:pt x="120338" y="32746"/>
                    <a:pt x="92715" y="8322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86" name="Google Shape;886;p11"/>
            <p:cNvSpPr/>
            <p:nvPr/>
          </p:nvSpPr>
          <p:spPr>
            <a:xfrm>
              <a:off x="5188503" y="1830704"/>
              <a:ext cx="69296" cy="59834"/>
            </a:xfrm>
            <a:custGeom>
              <a:avLst/>
              <a:gdLst/>
              <a:ahLst/>
              <a:cxnLst/>
              <a:rect l="l" t="t" r="r" b="b"/>
              <a:pathLst>
                <a:path w="69296" h="59834" extrusionOk="0">
                  <a:moveTo>
                    <a:pt x="40722" y="54293"/>
                  </a:moveTo>
                  <a:cubicBezTo>
                    <a:pt x="51199" y="37148"/>
                    <a:pt x="60724" y="19050"/>
                    <a:pt x="69297" y="0"/>
                  </a:cubicBezTo>
                  <a:cubicBezTo>
                    <a:pt x="-31668" y="2858"/>
                    <a:pt x="-4998" y="80963"/>
                    <a:pt x="40722" y="54293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87" name="Google Shape;887;p11"/>
            <p:cNvSpPr/>
            <p:nvPr/>
          </p:nvSpPr>
          <p:spPr>
            <a:xfrm>
              <a:off x="5186500" y="1773234"/>
              <a:ext cx="77014" cy="57492"/>
            </a:xfrm>
            <a:custGeom>
              <a:avLst/>
              <a:gdLst/>
              <a:ahLst/>
              <a:cxnLst/>
              <a:rect l="l" t="t" r="r" b="b"/>
              <a:pathLst>
                <a:path w="77014" h="57492" extrusionOk="0">
                  <a:moveTo>
                    <a:pt x="71299" y="57471"/>
                  </a:moveTo>
                  <a:cubicBezTo>
                    <a:pt x="73204" y="52708"/>
                    <a:pt x="75109" y="47946"/>
                    <a:pt x="77014" y="43183"/>
                  </a:cubicBezTo>
                  <a:cubicBezTo>
                    <a:pt x="11292" y="-62544"/>
                    <a:pt x="-54431" y="59376"/>
                    <a:pt x="71299" y="5747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88" name="Google Shape;888;p11"/>
            <p:cNvSpPr/>
            <p:nvPr/>
          </p:nvSpPr>
          <p:spPr>
            <a:xfrm>
              <a:off x="5247034" y="1735546"/>
              <a:ext cx="37435" cy="80870"/>
            </a:xfrm>
            <a:custGeom>
              <a:avLst/>
              <a:gdLst/>
              <a:ahLst/>
              <a:cxnLst/>
              <a:rect l="l" t="t" r="r" b="b"/>
              <a:pathLst>
                <a:path w="37435" h="80870" extrusionOk="0">
                  <a:moveTo>
                    <a:pt x="16481" y="80871"/>
                  </a:moveTo>
                  <a:cubicBezTo>
                    <a:pt x="26006" y="57058"/>
                    <a:pt x="32673" y="32293"/>
                    <a:pt x="37436" y="5623"/>
                  </a:cubicBezTo>
                  <a:cubicBezTo>
                    <a:pt x="17433" y="-12474"/>
                    <a:pt x="-22572" y="13243"/>
                    <a:pt x="16481" y="8087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89" name="Google Shape;889;p11"/>
            <p:cNvSpPr/>
            <p:nvPr/>
          </p:nvSpPr>
          <p:spPr>
            <a:xfrm>
              <a:off x="4744402" y="981075"/>
              <a:ext cx="30480" cy="6925"/>
            </a:xfrm>
            <a:custGeom>
              <a:avLst/>
              <a:gdLst/>
              <a:ahLst/>
              <a:cxnLst/>
              <a:rect l="l" t="t" r="r" b="b"/>
              <a:pathLst>
                <a:path w="30480" h="6925" extrusionOk="0">
                  <a:moveTo>
                    <a:pt x="30480" y="953"/>
                  </a:moveTo>
                  <a:cubicBezTo>
                    <a:pt x="20002" y="0"/>
                    <a:pt x="10477" y="0"/>
                    <a:pt x="0" y="0"/>
                  </a:cubicBezTo>
                  <a:cubicBezTo>
                    <a:pt x="8573" y="8573"/>
                    <a:pt x="21908" y="9525"/>
                    <a:pt x="30480" y="953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90" name="Google Shape;890;p11"/>
            <p:cNvSpPr/>
            <p:nvPr/>
          </p:nvSpPr>
          <p:spPr>
            <a:xfrm>
              <a:off x="4735507" y="996906"/>
              <a:ext cx="172095" cy="191221"/>
            </a:xfrm>
            <a:custGeom>
              <a:avLst/>
              <a:gdLst/>
              <a:ahLst/>
              <a:cxnLst/>
              <a:rect l="l" t="t" r="r" b="b"/>
              <a:pathLst>
                <a:path w="172095" h="191221" extrusionOk="0">
                  <a:moveTo>
                    <a:pt x="92715" y="83228"/>
                  </a:moveTo>
                  <a:cubicBezTo>
                    <a:pt x="153675" y="-29167"/>
                    <a:pt x="12705" y="-26309"/>
                    <a:pt x="78428" y="83228"/>
                  </a:cubicBezTo>
                  <a:cubicBezTo>
                    <a:pt x="12705" y="-26309"/>
                    <a:pt x="-55875" y="97516"/>
                    <a:pt x="71760" y="95611"/>
                  </a:cubicBezTo>
                  <a:cubicBezTo>
                    <a:pt x="-55875" y="97516"/>
                    <a:pt x="17468" y="219436"/>
                    <a:pt x="79380" y="107993"/>
                  </a:cubicBezTo>
                  <a:cubicBezTo>
                    <a:pt x="18420" y="220388"/>
                    <a:pt x="159390" y="217531"/>
                    <a:pt x="93668" y="107993"/>
                  </a:cubicBezTo>
                  <a:cubicBezTo>
                    <a:pt x="159390" y="217531"/>
                    <a:pt x="227970" y="93706"/>
                    <a:pt x="100335" y="95611"/>
                  </a:cubicBezTo>
                  <a:cubicBezTo>
                    <a:pt x="227018" y="93706"/>
                    <a:pt x="153675" y="-28214"/>
                    <a:pt x="92715" y="8322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91" name="Google Shape;891;p11"/>
            <p:cNvSpPr/>
            <p:nvPr/>
          </p:nvSpPr>
          <p:spPr>
            <a:xfrm>
              <a:off x="4798372" y="1197884"/>
              <a:ext cx="172095" cy="191221"/>
            </a:xfrm>
            <a:custGeom>
              <a:avLst/>
              <a:gdLst/>
              <a:ahLst/>
              <a:cxnLst/>
              <a:rect l="l" t="t" r="r" b="b"/>
              <a:pathLst>
                <a:path w="172095" h="191221" extrusionOk="0">
                  <a:moveTo>
                    <a:pt x="92715" y="83228"/>
                  </a:moveTo>
                  <a:cubicBezTo>
                    <a:pt x="153675" y="-29167"/>
                    <a:pt x="12705" y="-26309"/>
                    <a:pt x="78428" y="83228"/>
                  </a:cubicBezTo>
                  <a:cubicBezTo>
                    <a:pt x="12705" y="-26309"/>
                    <a:pt x="-55875" y="97516"/>
                    <a:pt x="71760" y="95611"/>
                  </a:cubicBezTo>
                  <a:cubicBezTo>
                    <a:pt x="-55875" y="97516"/>
                    <a:pt x="17468" y="219436"/>
                    <a:pt x="79380" y="107993"/>
                  </a:cubicBezTo>
                  <a:cubicBezTo>
                    <a:pt x="18420" y="220388"/>
                    <a:pt x="159390" y="217531"/>
                    <a:pt x="93668" y="107993"/>
                  </a:cubicBezTo>
                  <a:cubicBezTo>
                    <a:pt x="159390" y="217531"/>
                    <a:pt x="227970" y="93706"/>
                    <a:pt x="100335" y="95611"/>
                  </a:cubicBezTo>
                  <a:cubicBezTo>
                    <a:pt x="227018" y="92753"/>
                    <a:pt x="153675" y="-29167"/>
                    <a:pt x="92715" y="83228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92" name="Google Shape;892;p11"/>
            <p:cNvSpPr/>
            <p:nvPr/>
          </p:nvSpPr>
          <p:spPr>
            <a:xfrm>
              <a:off x="4860284" y="1397909"/>
              <a:ext cx="172095" cy="191221"/>
            </a:xfrm>
            <a:custGeom>
              <a:avLst/>
              <a:gdLst/>
              <a:ahLst/>
              <a:cxnLst/>
              <a:rect l="l" t="t" r="r" b="b"/>
              <a:pathLst>
                <a:path w="172095" h="191221" extrusionOk="0">
                  <a:moveTo>
                    <a:pt x="92715" y="83228"/>
                  </a:moveTo>
                  <a:cubicBezTo>
                    <a:pt x="153675" y="-29167"/>
                    <a:pt x="12705" y="-26309"/>
                    <a:pt x="78428" y="83228"/>
                  </a:cubicBezTo>
                  <a:cubicBezTo>
                    <a:pt x="12705" y="-26309"/>
                    <a:pt x="-55875" y="97516"/>
                    <a:pt x="71760" y="95611"/>
                  </a:cubicBezTo>
                  <a:cubicBezTo>
                    <a:pt x="-55875" y="97516"/>
                    <a:pt x="17468" y="219436"/>
                    <a:pt x="79380" y="107993"/>
                  </a:cubicBezTo>
                  <a:cubicBezTo>
                    <a:pt x="18420" y="220388"/>
                    <a:pt x="159390" y="217531"/>
                    <a:pt x="93668" y="107993"/>
                  </a:cubicBezTo>
                  <a:cubicBezTo>
                    <a:pt x="159390" y="217531"/>
                    <a:pt x="227970" y="93706"/>
                    <a:pt x="100335" y="95611"/>
                  </a:cubicBezTo>
                  <a:cubicBezTo>
                    <a:pt x="227970" y="92753"/>
                    <a:pt x="154628" y="-29167"/>
                    <a:pt x="92715" y="8322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93" name="Google Shape;893;p11"/>
            <p:cNvSpPr/>
            <p:nvPr/>
          </p:nvSpPr>
          <p:spPr>
            <a:xfrm>
              <a:off x="4923149" y="1597934"/>
              <a:ext cx="172095" cy="191221"/>
            </a:xfrm>
            <a:custGeom>
              <a:avLst/>
              <a:gdLst/>
              <a:ahLst/>
              <a:cxnLst/>
              <a:rect l="l" t="t" r="r" b="b"/>
              <a:pathLst>
                <a:path w="172095" h="191221" extrusionOk="0">
                  <a:moveTo>
                    <a:pt x="92715" y="83228"/>
                  </a:moveTo>
                  <a:cubicBezTo>
                    <a:pt x="153675" y="-29167"/>
                    <a:pt x="12705" y="-26309"/>
                    <a:pt x="78428" y="83228"/>
                  </a:cubicBezTo>
                  <a:cubicBezTo>
                    <a:pt x="12705" y="-26309"/>
                    <a:pt x="-55875" y="97516"/>
                    <a:pt x="71760" y="95611"/>
                  </a:cubicBezTo>
                  <a:cubicBezTo>
                    <a:pt x="-55875" y="97516"/>
                    <a:pt x="17468" y="219436"/>
                    <a:pt x="79380" y="107993"/>
                  </a:cubicBezTo>
                  <a:cubicBezTo>
                    <a:pt x="18420" y="220388"/>
                    <a:pt x="159390" y="217531"/>
                    <a:pt x="93668" y="107993"/>
                  </a:cubicBezTo>
                  <a:cubicBezTo>
                    <a:pt x="159390" y="217531"/>
                    <a:pt x="227970" y="93706"/>
                    <a:pt x="100335" y="95611"/>
                  </a:cubicBezTo>
                  <a:cubicBezTo>
                    <a:pt x="227018" y="92753"/>
                    <a:pt x="153675" y="-29167"/>
                    <a:pt x="92715" y="83228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94" name="Google Shape;894;p11"/>
            <p:cNvSpPr/>
            <p:nvPr/>
          </p:nvSpPr>
          <p:spPr>
            <a:xfrm>
              <a:off x="4986014" y="1797959"/>
              <a:ext cx="172095" cy="191221"/>
            </a:xfrm>
            <a:custGeom>
              <a:avLst/>
              <a:gdLst/>
              <a:ahLst/>
              <a:cxnLst/>
              <a:rect l="l" t="t" r="r" b="b"/>
              <a:pathLst>
                <a:path w="172095" h="191221" extrusionOk="0">
                  <a:moveTo>
                    <a:pt x="92715" y="83228"/>
                  </a:moveTo>
                  <a:cubicBezTo>
                    <a:pt x="153675" y="-29167"/>
                    <a:pt x="12705" y="-26309"/>
                    <a:pt x="78428" y="83228"/>
                  </a:cubicBezTo>
                  <a:cubicBezTo>
                    <a:pt x="12705" y="-26309"/>
                    <a:pt x="-55875" y="97516"/>
                    <a:pt x="71760" y="95611"/>
                  </a:cubicBezTo>
                  <a:cubicBezTo>
                    <a:pt x="-55875" y="97516"/>
                    <a:pt x="17468" y="219436"/>
                    <a:pt x="79380" y="107993"/>
                  </a:cubicBezTo>
                  <a:cubicBezTo>
                    <a:pt x="18420" y="220388"/>
                    <a:pt x="159390" y="217531"/>
                    <a:pt x="93668" y="107993"/>
                  </a:cubicBezTo>
                  <a:cubicBezTo>
                    <a:pt x="159390" y="217531"/>
                    <a:pt x="227970" y="93706"/>
                    <a:pt x="100335" y="95611"/>
                  </a:cubicBezTo>
                  <a:cubicBezTo>
                    <a:pt x="227018" y="92753"/>
                    <a:pt x="153675" y="-29167"/>
                    <a:pt x="92715" y="8322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95" name="Google Shape;895;p11"/>
            <p:cNvSpPr/>
            <p:nvPr/>
          </p:nvSpPr>
          <p:spPr>
            <a:xfrm>
              <a:off x="4535482" y="1059771"/>
              <a:ext cx="172095" cy="191221"/>
            </a:xfrm>
            <a:custGeom>
              <a:avLst/>
              <a:gdLst/>
              <a:ahLst/>
              <a:cxnLst/>
              <a:rect l="l" t="t" r="r" b="b"/>
              <a:pathLst>
                <a:path w="172095" h="191221" extrusionOk="0">
                  <a:moveTo>
                    <a:pt x="92715" y="83228"/>
                  </a:moveTo>
                  <a:cubicBezTo>
                    <a:pt x="153675" y="-29167"/>
                    <a:pt x="12705" y="-26309"/>
                    <a:pt x="78428" y="83228"/>
                  </a:cubicBezTo>
                  <a:cubicBezTo>
                    <a:pt x="12705" y="-26309"/>
                    <a:pt x="-55875" y="97516"/>
                    <a:pt x="71760" y="95611"/>
                  </a:cubicBezTo>
                  <a:cubicBezTo>
                    <a:pt x="-55875" y="97516"/>
                    <a:pt x="17468" y="219436"/>
                    <a:pt x="79380" y="107993"/>
                  </a:cubicBezTo>
                  <a:cubicBezTo>
                    <a:pt x="18420" y="220388"/>
                    <a:pt x="159390" y="217531"/>
                    <a:pt x="93668" y="107993"/>
                  </a:cubicBezTo>
                  <a:cubicBezTo>
                    <a:pt x="159390" y="217531"/>
                    <a:pt x="227970" y="93706"/>
                    <a:pt x="100335" y="95611"/>
                  </a:cubicBezTo>
                  <a:cubicBezTo>
                    <a:pt x="227018" y="93706"/>
                    <a:pt x="153675" y="-28214"/>
                    <a:pt x="92715" y="83228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96" name="Google Shape;896;p11"/>
            <p:cNvSpPr/>
            <p:nvPr/>
          </p:nvSpPr>
          <p:spPr>
            <a:xfrm>
              <a:off x="4597394" y="1259796"/>
              <a:ext cx="172095" cy="191221"/>
            </a:xfrm>
            <a:custGeom>
              <a:avLst/>
              <a:gdLst/>
              <a:ahLst/>
              <a:cxnLst/>
              <a:rect l="l" t="t" r="r" b="b"/>
              <a:pathLst>
                <a:path w="172095" h="191221" extrusionOk="0">
                  <a:moveTo>
                    <a:pt x="92715" y="83228"/>
                  </a:moveTo>
                  <a:cubicBezTo>
                    <a:pt x="153675" y="-29167"/>
                    <a:pt x="12705" y="-26309"/>
                    <a:pt x="78428" y="83228"/>
                  </a:cubicBezTo>
                  <a:cubicBezTo>
                    <a:pt x="12705" y="-26309"/>
                    <a:pt x="-55875" y="97516"/>
                    <a:pt x="71760" y="95611"/>
                  </a:cubicBezTo>
                  <a:cubicBezTo>
                    <a:pt x="-55875" y="97516"/>
                    <a:pt x="17468" y="219436"/>
                    <a:pt x="79380" y="107993"/>
                  </a:cubicBezTo>
                  <a:cubicBezTo>
                    <a:pt x="18420" y="220388"/>
                    <a:pt x="159390" y="217531"/>
                    <a:pt x="93668" y="107993"/>
                  </a:cubicBezTo>
                  <a:cubicBezTo>
                    <a:pt x="159390" y="217531"/>
                    <a:pt x="227970" y="93706"/>
                    <a:pt x="100335" y="95611"/>
                  </a:cubicBezTo>
                  <a:cubicBezTo>
                    <a:pt x="227970" y="93706"/>
                    <a:pt x="154628" y="-28214"/>
                    <a:pt x="92715" y="8322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97" name="Google Shape;897;p11"/>
            <p:cNvSpPr/>
            <p:nvPr/>
          </p:nvSpPr>
          <p:spPr>
            <a:xfrm>
              <a:off x="4660259" y="1460774"/>
              <a:ext cx="172095" cy="191221"/>
            </a:xfrm>
            <a:custGeom>
              <a:avLst/>
              <a:gdLst/>
              <a:ahLst/>
              <a:cxnLst/>
              <a:rect l="l" t="t" r="r" b="b"/>
              <a:pathLst>
                <a:path w="172095" h="191221" extrusionOk="0">
                  <a:moveTo>
                    <a:pt x="92715" y="83228"/>
                  </a:moveTo>
                  <a:cubicBezTo>
                    <a:pt x="153675" y="-29167"/>
                    <a:pt x="12705" y="-26309"/>
                    <a:pt x="78428" y="83228"/>
                  </a:cubicBezTo>
                  <a:cubicBezTo>
                    <a:pt x="12705" y="-26309"/>
                    <a:pt x="-55875" y="97516"/>
                    <a:pt x="71760" y="95611"/>
                  </a:cubicBezTo>
                  <a:cubicBezTo>
                    <a:pt x="-55875" y="97516"/>
                    <a:pt x="17468" y="219436"/>
                    <a:pt x="79380" y="107993"/>
                  </a:cubicBezTo>
                  <a:cubicBezTo>
                    <a:pt x="18420" y="220388"/>
                    <a:pt x="159390" y="217531"/>
                    <a:pt x="93668" y="107993"/>
                  </a:cubicBezTo>
                  <a:cubicBezTo>
                    <a:pt x="159390" y="217531"/>
                    <a:pt x="227970" y="93706"/>
                    <a:pt x="100335" y="95611"/>
                  </a:cubicBezTo>
                  <a:cubicBezTo>
                    <a:pt x="227018" y="92753"/>
                    <a:pt x="153675" y="-29167"/>
                    <a:pt x="92715" y="83228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98" name="Google Shape;898;p11"/>
            <p:cNvSpPr/>
            <p:nvPr/>
          </p:nvSpPr>
          <p:spPr>
            <a:xfrm>
              <a:off x="4723124" y="1660799"/>
              <a:ext cx="172095" cy="191221"/>
            </a:xfrm>
            <a:custGeom>
              <a:avLst/>
              <a:gdLst/>
              <a:ahLst/>
              <a:cxnLst/>
              <a:rect l="l" t="t" r="r" b="b"/>
              <a:pathLst>
                <a:path w="172095" h="191221" extrusionOk="0">
                  <a:moveTo>
                    <a:pt x="92715" y="83228"/>
                  </a:moveTo>
                  <a:cubicBezTo>
                    <a:pt x="153675" y="-29167"/>
                    <a:pt x="12705" y="-26309"/>
                    <a:pt x="78428" y="83228"/>
                  </a:cubicBezTo>
                  <a:cubicBezTo>
                    <a:pt x="12705" y="-26309"/>
                    <a:pt x="-55875" y="97516"/>
                    <a:pt x="71760" y="95611"/>
                  </a:cubicBezTo>
                  <a:cubicBezTo>
                    <a:pt x="-55875" y="97516"/>
                    <a:pt x="17468" y="219436"/>
                    <a:pt x="79380" y="107993"/>
                  </a:cubicBezTo>
                  <a:cubicBezTo>
                    <a:pt x="18420" y="220388"/>
                    <a:pt x="159390" y="217531"/>
                    <a:pt x="93668" y="107993"/>
                  </a:cubicBezTo>
                  <a:cubicBezTo>
                    <a:pt x="159390" y="217531"/>
                    <a:pt x="227970" y="93706"/>
                    <a:pt x="100335" y="95611"/>
                  </a:cubicBezTo>
                  <a:cubicBezTo>
                    <a:pt x="227018" y="92753"/>
                    <a:pt x="153675" y="-29167"/>
                    <a:pt x="92715" y="8322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99" name="Google Shape;899;p11"/>
            <p:cNvSpPr/>
            <p:nvPr/>
          </p:nvSpPr>
          <p:spPr>
            <a:xfrm>
              <a:off x="4785989" y="1860824"/>
              <a:ext cx="172095" cy="191221"/>
            </a:xfrm>
            <a:custGeom>
              <a:avLst/>
              <a:gdLst/>
              <a:ahLst/>
              <a:cxnLst/>
              <a:rect l="l" t="t" r="r" b="b"/>
              <a:pathLst>
                <a:path w="172095" h="191221" extrusionOk="0">
                  <a:moveTo>
                    <a:pt x="92715" y="83228"/>
                  </a:moveTo>
                  <a:cubicBezTo>
                    <a:pt x="153675" y="-29167"/>
                    <a:pt x="12705" y="-26309"/>
                    <a:pt x="78428" y="83228"/>
                  </a:cubicBezTo>
                  <a:cubicBezTo>
                    <a:pt x="12705" y="-26309"/>
                    <a:pt x="-55875" y="97516"/>
                    <a:pt x="71760" y="95611"/>
                  </a:cubicBezTo>
                  <a:cubicBezTo>
                    <a:pt x="-55875" y="97516"/>
                    <a:pt x="17468" y="219436"/>
                    <a:pt x="79380" y="107993"/>
                  </a:cubicBezTo>
                  <a:cubicBezTo>
                    <a:pt x="18420" y="220388"/>
                    <a:pt x="159390" y="217531"/>
                    <a:pt x="93668" y="107993"/>
                  </a:cubicBezTo>
                  <a:cubicBezTo>
                    <a:pt x="159390" y="217531"/>
                    <a:pt x="227970" y="93706"/>
                    <a:pt x="100335" y="95611"/>
                  </a:cubicBezTo>
                  <a:cubicBezTo>
                    <a:pt x="227018" y="92753"/>
                    <a:pt x="153675" y="-29167"/>
                    <a:pt x="92715" y="83228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00" name="Google Shape;900;p11"/>
            <p:cNvSpPr/>
            <p:nvPr/>
          </p:nvSpPr>
          <p:spPr>
            <a:xfrm>
              <a:off x="4915852" y="2060973"/>
              <a:ext cx="30480" cy="8809"/>
            </a:xfrm>
            <a:custGeom>
              <a:avLst/>
              <a:gdLst/>
              <a:ahLst/>
              <a:cxnLst/>
              <a:rect l="l" t="t" r="r" b="b"/>
              <a:pathLst>
                <a:path w="30480" h="8809" extrusionOk="0">
                  <a:moveTo>
                    <a:pt x="0" y="8809"/>
                  </a:moveTo>
                  <a:cubicBezTo>
                    <a:pt x="10477" y="7857"/>
                    <a:pt x="20955" y="6904"/>
                    <a:pt x="30480" y="4999"/>
                  </a:cubicBezTo>
                  <a:cubicBezTo>
                    <a:pt x="20955" y="-2621"/>
                    <a:pt x="7620" y="-1668"/>
                    <a:pt x="0" y="880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01" name="Google Shape;901;p11"/>
            <p:cNvSpPr/>
            <p:nvPr/>
          </p:nvSpPr>
          <p:spPr>
            <a:xfrm>
              <a:off x="4458652" y="1222057"/>
              <a:ext cx="48075" cy="53630"/>
            </a:xfrm>
            <a:custGeom>
              <a:avLst/>
              <a:gdLst/>
              <a:ahLst/>
              <a:cxnLst/>
              <a:rect l="l" t="t" r="r" b="b"/>
              <a:pathLst>
                <a:path w="48075" h="53630" extrusionOk="0">
                  <a:moveTo>
                    <a:pt x="14288" y="0"/>
                  </a:moveTo>
                  <a:cubicBezTo>
                    <a:pt x="9525" y="14288"/>
                    <a:pt x="4763" y="28575"/>
                    <a:pt x="0" y="43815"/>
                  </a:cubicBezTo>
                  <a:cubicBezTo>
                    <a:pt x="44768" y="77153"/>
                    <a:pt x="74295" y="16193"/>
                    <a:pt x="1428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02" name="Google Shape;902;p11"/>
            <p:cNvSpPr/>
            <p:nvPr/>
          </p:nvSpPr>
          <p:spPr>
            <a:xfrm>
              <a:off x="4476750" y="1163955"/>
              <a:ext cx="28062" cy="47625"/>
            </a:xfrm>
            <a:custGeom>
              <a:avLst/>
              <a:gdLst/>
              <a:ahLst/>
              <a:cxnLst/>
              <a:rect l="l" t="t" r="r" b="b"/>
              <a:pathLst>
                <a:path w="28062" h="47625" extrusionOk="0">
                  <a:moveTo>
                    <a:pt x="20955" y="0"/>
                  </a:moveTo>
                  <a:cubicBezTo>
                    <a:pt x="13335" y="15240"/>
                    <a:pt x="6667" y="30480"/>
                    <a:pt x="0" y="47625"/>
                  </a:cubicBezTo>
                  <a:cubicBezTo>
                    <a:pt x="31433" y="35242"/>
                    <a:pt x="33338" y="10477"/>
                    <a:pt x="2095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03" name="Google Shape;903;p11"/>
            <p:cNvSpPr/>
            <p:nvPr/>
          </p:nvSpPr>
          <p:spPr>
            <a:xfrm>
              <a:off x="4431029" y="1322661"/>
              <a:ext cx="138435" cy="191221"/>
            </a:xfrm>
            <a:custGeom>
              <a:avLst/>
              <a:gdLst/>
              <a:ahLst/>
              <a:cxnLst/>
              <a:rect l="l" t="t" r="r" b="b"/>
              <a:pathLst>
                <a:path w="138435" h="191221" extrusionOk="0">
                  <a:moveTo>
                    <a:pt x="45720" y="107993"/>
                  </a:moveTo>
                  <a:cubicBezTo>
                    <a:pt x="-15240" y="220388"/>
                    <a:pt x="125730" y="217531"/>
                    <a:pt x="60008" y="107993"/>
                  </a:cubicBezTo>
                  <a:cubicBezTo>
                    <a:pt x="125730" y="217531"/>
                    <a:pt x="194310" y="93706"/>
                    <a:pt x="66675" y="95611"/>
                  </a:cubicBezTo>
                  <a:cubicBezTo>
                    <a:pt x="194310" y="93706"/>
                    <a:pt x="120968" y="-28214"/>
                    <a:pt x="59055" y="83228"/>
                  </a:cubicBezTo>
                  <a:cubicBezTo>
                    <a:pt x="120015" y="-29167"/>
                    <a:pt x="-20955" y="-26309"/>
                    <a:pt x="44768" y="83228"/>
                  </a:cubicBezTo>
                  <a:cubicBezTo>
                    <a:pt x="31433" y="61321"/>
                    <a:pt x="18098" y="48938"/>
                    <a:pt x="6668" y="42271"/>
                  </a:cubicBezTo>
                  <a:cubicBezTo>
                    <a:pt x="4763" y="58463"/>
                    <a:pt x="2858" y="74656"/>
                    <a:pt x="1905" y="91801"/>
                  </a:cubicBezTo>
                  <a:cubicBezTo>
                    <a:pt x="11430" y="94658"/>
                    <a:pt x="23813" y="95611"/>
                    <a:pt x="39053" y="95611"/>
                  </a:cubicBezTo>
                  <a:cubicBezTo>
                    <a:pt x="23813" y="95611"/>
                    <a:pt x="11430" y="97516"/>
                    <a:pt x="1905" y="101326"/>
                  </a:cubicBezTo>
                  <a:cubicBezTo>
                    <a:pt x="953" y="118471"/>
                    <a:pt x="0" y="136568"/>
                    <a:pt x="0" y="153713"/>
                  </a:cubicBezTo>
                  <a:cubicBezTo>
                    <a:pt x="13335" y="150856"/>
                    <a:pt x="30480" y="137521"/>
                    <a:pt x="45720" y="107993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04" name="Google Shape;904;p11"/>
            <p:cNvSpPr/>
            <p:nvPr/>
          </p:nvSpPr>
          <p:spPr>
            <a:xfrm>
              <a:off x="4460234" y="1522686"/>
              <a:ext cx="172095" cy="191221"/>
            </a:xfrm>
            <a:custGeom>
              <a:avLst/>
              <a:gdLst/>
              <a:ahLst/>
              <a:cxnLst/>
              <a:rect l="l" t="t" r="r" b="b"/>
              <a:pathLst>
                <a:path w="172095" h="191221" extrusionOk="0">
                  <a:moveTo>
                    <a:pt x="92715" y="83228"/>
                  </a:moveTo>
                  <a:cubicBezTo>
                    <a:pt x="153675" y="-29167"/>
                    <a:pt x="12705" y="-26309"/>
                    <a:pt x="78428" y="83228"/>
                  </a:cubicBezTo>
                  <a:cubicBezTo>
                    <a:pt x="12705" y="-26309"/>
                    <a:pt x="-55875" y="97516"/>
                    <a:pt x="71760" y="95611"/>
                  </a:cubicBezTo>
                  <a:cubicBezTo>
                    <a:pt x="-55875" y="97516"/>
                    <a:pt x="17468" y="219436"/>
                    <a:pt x="79380" y="107993"/>
                  </a:cubicBezTo>
                  <a:cubicBezTo>
                    <a:pt x="18420" y="220388"/>
                    <a:pt x="159390" y="217531"/>
                    <a:pt x="93668" y="107993"/>
                  </a:cubicBezTo>
                  <a:cubicBezTo>
                    <a:pt x="159390" y="217531"/>
                    <a:pt x="227970" y="93706"/>
                    <a:pt x="100335" y="95611"/>
                  </a:cubicBezTo>
                  <a:cubicBezTo>
                    <a:pt x="227018" y="93706"/>
                    <a:pt x="153675" y="-28214"/>
                    <a:pt x="92715" y="8322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05" name="Google Shape;905;p11"/>
            <p:cNvSpPr/>
            <p:nvPr/>
          </p:nvSpPr>
          <p:spPr>
            <a:xfrm>
              <a:off x="4523099" y="1722711"/>
              <a:ext cx="172095" cy="191221"/>
            </a:xfrm>
            <a:custGeom>
              <a:avLst/>
              <a:gdLst/>
              <a:ahLst/>
              <a:cxnLst/>
              <a:rect l="l" t="t" r="r" b="b"/>
              <a:pathLst>
                <a:path w="172095" h="191221" extrusionOk="0">
                  <a:moveTo>
                    <a:pt x="79380" y="107993"/>
                  </a:moveTo>
                  <a:cubicBezTo>
                    <a:pt x="18420" y="220388"/>
                    <a:pt x="159390" y="217531"/>
                    <a:pt x="93668" y="107993"/>
                  </a:cubicBezTo>
                  <a:cubicBezTo>
                    <a:pt x="159390" y="217531"/>
                    <a:pt x="227970" y="93706"/>
                    <a:pt x="100335" y="95611"/>
                  </a:cubicBezTo>
                  <a:cubicBezTo>
                    <a:pt x="227970" y="93706"/>
                    <a:pt x="154628" y="-28214"/>
                    <a:pt x="92715" y="83228"/>
                  </a:cubicBezTo>
                  <a:cubicBezTo>
                    <a:pt x="153675" y="-29167"/>
                    <a:pt x="12705" y="-26309"/>
                    <a:pt x="78428" y="83228"/>
                  </a:cubicBezTo>
                  <a:cubicBezTo>
                    <a:pt x="12705" y="-26309"/>
                    <a:pt x="-55875" y="97516"/>
                    <a:pt x="71760" y="95611"/>
                  </a:cubicBezTo>
                  <a:cubicBezTo>
                    <a:pt x="26993" y="96563"/>
                    <a:pt x="6990" y="111803"/>
                    <a:pt x="3180" y="127043"/>
                  </a:cubicBezTo>
                  <a:cubicBezTo>
                    <a:pt x="8895" y="136568"/>
                    <a:pt x="14610" y="146093"/>
                    <a:pt x="21278" y="155618"/>
                  </a:cubicBezTo>
                  <a:cubicBezTo>
                    <a:pt x="35565" y="157523"/>
                    <a:pt x="58425" y="147046"/>
                    <a:pt x="79380" y="107993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06" name="Google Shape;906;p11"/>
            <p:cNvSpPr/>
            <p:nvPr/>
          </p:nvSpPr>
          <p:spPr>
            <a:xfrm>
              <a:off x="4690110" y="2018347"/>
              <a:ext cx="66675" cy="30479"/>
            </a:xfrm>
            <a:custGeom>
              <a:avLst/>
              <a:gdLst/>
              <a:ahLst/>
              <a:cxnLst/>
              <a:rect l="l" t="t" r="r" b="b"/>
              <a:pathLst>
                <a:path w="66675" h="30479" extrusionOk="0">
                  <a:moveTo>
                    <a:pt x="0" y="0"/>
                  </a:moveTo>
                  <a:cubicBezTo>
                    <a:pt x="21907" y="12382"/>
                    <a:pt x="43815" y="22860"/>
                    <a:pt x="66675" y="30480"/>
                  </a:cubicBezTo>
                  <a:cubicBezTo>
                    <a:pt x="62865" y="16192"/>
                    <a:pt x="43815" y="0"/>
                    <a:pt x="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07" name="Google Shape;907;p11"/>
            <p:cNvSpPr/>
            <p:nvPr/>
          </p:nvSpPr>
          <p:spPr>
            <a:xfrm>
              <a:off x="4646853" y="1923911"/>
              <a:ext cx="108777" cy="95388"/>
            </a:xfrm>
            <a:custGeom>
              <a:avLst/>
              <a:gdLst/>
              <a:ahLst/>
              <a:cxnLst/>
              <a:rect l="l" t="t" r="r" b="b"/>
              <a:pathLst>
                <a:path w="108777" h="95388" extrusionOk="0">
                  <a:moveTo>
                    <a:pt x="31826" y="83006"/>
                  </a:moveTo>
                  <a:cubicBezTo>
                    <a:pt x="91834" y="-26531"/>
                    <a:pt x="-41516" y="-26531"/>
                    <a:pt x="13729" y="76339"/>
                  </a:cubicBezTo>
                  <a:cubicBezTo>
                    <a:pt x="23254" y="83006"/>
                    <a:pt x="32779" y="89674"/>
                    <a:pt x="43256" y="95389"/>
                  </a:cubicBezTo>
                  <a:cubicBezTo>
                    <a:pt x="164224" y="89674"/>
                    <a:pt x="91834" y="-28436"/>
                    <a:pt x="31826" y="8300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08" name="Google Shape;908;p11"/>
            <p:cNvSpPr/>
            <p:nvPr/>
          </p:nvSpPr>
          <p:spPr>
            <a:xfrm>
              <a:off x="4613910" y="1962150"/>
              <a:ext cx="44767" cy="37147"/>
            </a:xfrm>
            <a:custGeom>
              <a:avLst/>
              <a:gdLst/>
              <a:ahLst/>
              <a:cxnLst/>
              <a:rect l="l" t="t" r="r" b="b"/>
              <a:pathLst>
                <a:path w="44767" h="37147" extrusionOk="0">
                  <a:moveTo>
                    <a:pt x="0" y="0"/>
                  </a:moveTo>
                  <a:cubicBezTo>
                    <a:pt x="14288" y="13335"/>
                    <a:pt x="29527" y="25717"/>
                    <a:pt x="44767" y="37148"/>
                  </a:cubicBezTo>
                  <a:cubicBezTo>
                    <a:pt x="29527" y="12383"/>
                    <a:pt x="13335" y="1905"/>
                    <a:pt x="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909" name="Google Shape;909;p11"/>
          <p:cNvSpPr/>
          <p:nvPr/>
        </p:nvSpPr>
        <p:spPr>
          <a:xfrm rot="3437716">
            <a:off x="3089850" y="1632957"/>
            <a:ext cx="629406" cy="507674"/>
          </a:xfrm>
          <a:custGeom>
            <a:avLst/>
            <a:gdLst/>
            <a:ahLst/>
            <a:cxnLst/>
            <a:rect l="l" t="t" r="r" b="b"/>
            <a:pathLst>
              <a:path w="1114998" h="899349" extrusionOk="0">
                <a:moveTo>
                  <a:pt x="101" y="308473"/>
                </a:moveTo>
                <a:cubicBezTo>
                  <a:pt x="866" y="279792"/>
                  <a:pt x="5991" y="252038"/>
                  <a:pt x="15932" y="225773"/>
                </a:cubicBezTo>
                <a:cubicBezTo>
                  <a:pt x="55699" y="120710"/>
                  <a:pt x="168862" y="48786"/>
                  <a:pt x="309886" y="17366"/>
                </a:cubicBezTo>
                <a:lnTo>
                  <a:pt x="330763" y="14364"/>
                </a:lnTo>
                <a:lnTo>
                  <a:pt x="331120" y="12700"/>
                </a:lnTo>
                <a:cubicBezTo>
                  <a:pt x="339957" y="11719"/>
                  <a:pt x="347812" y="9755"/>
                  <a:pt x="356649" y="8773"/>
                </a:cubicBezTo>
                <a:lnTo>
                  <a:pt x="356293" y="10694"/>
                </a:lnTo>
                <a:lnTo>
                  <a:pt x="402327" y="4075"/>
                </a:lnTo>
                <a:lnTo>
                  <a:pt x="401816" y="2882"/>
                </a:lnTo>
                <a:lnTo>
                  <a:pt x="419977" y="1537"/>
                </a:lnTo>
                <a:lnTo>
                  <a:pt x="420167" y="1509"/>
                </a:lnTo>
                <a:lnTo>
                  <a:pt x="420400" y="1505"/>
                </a:lnTo>
                <a:lnTo>
                  <a:pt x="428328" y="918"/>
                </a:lnTo>
                <a:lnTo>
                  <a:pt x="428482" y="1365"/>
                </a:lnTo>
                <a:lnTo>
                  <a:pt x="507166" y="0"/>
                </a:lnTo>
                <a:lnTo>
                  <a:pt x="636478" y="14693"/>
                </a:lnTo>
                <a:lnTo>
                  <a:pt x="636488" y="14665"/>
                </a:lnTo>
                <a:lnTo>
                  <a:pt x="636804" y="14731"/>
                </a:lnTo>
                <a:lnTo>
                  <a:pt x="640241" y="15121"/>
                </a:lnTo>
                <a:lnTo>
                  <a:pt x="644675" y="16370"/>
                </a:lnTo>
                <a:lnTo>
                  <a:pt x="660054" y="19575"/>
                </a:lnTo>
                <a:lnTo>
                  <a:pt x="659667" y="20596"/>
                </a:lnTo>
                <a:lnTo>
                  <a:pt x="742807" y="44029"/>
                </a:lnTo>
                <a:lnTo>
                  <a:pt x="743514" y="42158"/>
                </a:lnTo>
                <a:cubicBezTo>
                  <a:pt x="750388" y="45104"/>
                  <a:pt x="757261" y="47068"/>
                  <a:pt x="765117" y="50013"/>
                </a:cubicBezTo>
                <a:lnTo>
                  <a:pt x="765014" y="50287"/>
                </a:lnTo>
                <a:lnTo>
                  <a:pt x="771007" y="51977"/>
                </a:lnTo>
                <a:cubicBezTo>
                  <a:pt x="846613" y="80452"/>
                  <a:pt x="909270" y="117273"/>
                  <a:pt x="959453" y="159878"/>
                </a:cubicBezTo>
                <a:lnTo>
                  <a:pt x="972609" y="173421"/>
                </a:lnTo>
                <a:lnTo>
                  <a:pt x="975241" y="175694"/>
                </a:lnTo>
                <a:lnTo>
                  <a:pt x="975325" y="176217"/>
                </a:lnTo>
                <a:lnTo>
                  <a:pt x="1025434" y="227802"/>
                </a:lnTo>
                <a:lnTo>
                  <a:pt x="1048327" y="265821"/>
                </a:lnTo>
                <a:lnTo>
                  <a:pt x="1047902" y="264066"/>
                </a:lnTo>
                <a:cubicBezTo>
                  <a:pt x="1046920" y="261121"/>
                  <a:pt x="1045937" y="257192"/>
                  <a:pt x="1043974" y="254247"/>
                </a:cubicBezTo>
                <a:cubicBezTo>
                  <a:pt x="1054774" y="270940"/>
                  <a:pt x="1064594" y="287631"/>
                  <a:pt x="1073431" y="305305"/>
                </a:cubicBezTo>
                <a:lnTo>
                  <a:pt x="1072828" y="306512"/>
                </a:lnTo>
                <a:lnTo>
                  <a:pt x="1082143" y="321982"/>
                </a:lnTo>
                <a:cubicBezTo>
                  <a:pt x="1124745" y="420187"/>
                  <a:pt x="1125378" y="528594"/>
                  <a:pt x="1087177" y="630312"/>
                </a:cubicBezTo>
                <a:cubicBezTo>
                  <a:pt x="1048514" y="732029"/>
                  <a:pt x="976411" y="813035"/>
                  <a:pt x="879565" y="858565"/>
                </a:cubicBezTo>
                <a:lnTo>
                  <a:pt x="864336" y="863384"/>
                </a:lnTo>
                <a:lnTo>
                  <a:pt x="864287" y="864002"/>
                </a:lnTo>
                <a:cubicBezTo>
                  <a:pt x="863306" y="864983"/>
                  <a:pt x="863306" y="864983"/>
                  <a:pt x="863306" y="865966"/>
                </a:cubicBezTo>
                <a:cubicBezTo>
                  <a:pt x="845631" y="873821"/>
                  <a:pt x="826976" y="879712"/>
                  <a:pt x="807338" y="884621"/>
                </a:cubicBezTo>
                <a:lnTo>
                  <a:pt x="822582" y="876598"/>
                </a:lnTo>
                <a:lnTo>
                  <a:pt x="774793" y="891721"/>
                </a:lnTo>
                <a:lnTo>
                  <a:pt x="705290" y="897090"/>
                </a:lnTo>
                <a:lnTo>
                  <a:pt x="703257" y="899349"/>
                </a:lnTo>
                <a:cubicBezTo>
                  <a:pt x="693438" y="899349"/>
                  <a:pt x="684601" y="899349"/>
                  <a:pt x="674782" y="899349"/>
                </a:cubicBezTo>
                <a:lnTo>
                  <a:pt x="675372" y="898444"/>
                </a:lnTo>
                <a:lnTo>
                  <a:pt x="577670" y="887387"/>
                </a:lnTo>
                <a:cubicBezTo>
                  <a:pt x="542149" y="880172"/>
                  <a:pt x="505405" y="869525"/>
                  <a:pt x="467602" y="855165"/>
                </a:cubicBezTo>
                <a:lnTo>
                  <a:pt x="461984" y="852478"/>
                </a:lnTo>
                <a:lnTo>
                  <a:pt x="461711" y="853201"/>
                </a:lnTo>
                <a:cubicBezTo>
                  <a:pt x="453856" y="850255"/>
                  <a:pt x="446982" y="847309"/>
                  <a:pt x="440110" y="844364"/>
                </a:cubicBezTo>
                <a:lnTo>
                  <a:pt x="440862" y="842376"/>
                </a:lnTo>
                <a:lnTo>
                  <a:pt x="362393" y="804851"/>
                </a:lnTo>
                <a:lnTo>
                  <a:pt x="361558" y="807052"/>
                </a:lnTo>
                <a:cubicBezTo>
                  <a:pt x="355667" y="803124"/>
                  <a:pt x="348793" y="799197"/>
                  <a:pt x="341921" y="795269"/>
                </a:cubicBezTo>
                <a:lnTo>
                  <a:pt x="342187" y="794565"/>
                </a:lnTo>
                <a:lnTo>
                  <a:pt x="235130" y="720004"/>
                </a:lnTo>
                <a:lnTo>
                  <a:pt x="178438" y="668317"/>
                </a:lnTo>
                <a:lnTo>
                  <a:pt x="177945" y="668604"/>
                </a:lnTo>
                <a:lnTo>
                  <a:pt x="172713" y="663098"/>
                </a:lnTo>
                <a:lnTo>
                  <a:pt x="170820" y="661371"/>
                </a:lnTo>
                <a:lnTo>
                  <a:pt x="168608" y="658776"/>
                </a:lnTo>
                <a:lnTo>
                  <a:pt x="159289" y="648966"/>
                </a:lnTo>
                <a:lnTo>
                  <a:pt x="159961" y="648631"/>
                </a:lnTo>
                <a:lnTo>
                  <a:pt x="129743" y="613173"/>
                </a:lnTo>
                <a:lnTo>
                  <a:pt x="128850" y="614601"/>
                </a:lnTo>
                <a:cubicBezTo>
                  <a:pt x="122959" y="608710"/>
                  <a:pt x="117067" y="601836"/>
                  <a:pt x="112158" y="594963"/>
                </a:cubicBezTo>
                <a:lnTo>
                  <a:pt x="112997" y="593524"/>
                </a:lnTo>
                <a:lnTo>
                  <a:pt x="98534" y="576553"/>
                </a:lnTo>
                <a:cubicBezTo>
                  <a:pt x="34742" y="488919"/>
                  <a:pt x="-2194" y="394520"/>
                  <a:pt x="101" y="308473"/>
                </a:cubicBezTo>
                <a:close/>
              </a:path>
            </a:pathLst>
          </a:custGeom>
          <a:gradFill>
            <a:gsLst>
              <a:gs pos="0">
                <a:srgbClr val="FFFFFF"/>
              </a:gs>
              <a:gs pos="40000">
                <a:srgbClr val="FFFFFF"/>
              </a:gs>
              <a:gs pos="100000">
                <a:srgbClr val="BFBFBF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10" name="Google Shape;910;p11"/>
          <p:cNvSpPr/>
          <p:nvPr/>
        </p:nvSpPr>
        <p:spPr>
          <a:xfrm rot="5075773">
            <a:off x="3813712" y="1512963"/>
            <a:ext cx="828782" cy="668489"/>
          </a:xfrm>
          <a:custGeom>
            <a:avLst/>
            <a:gdLst/>
            <a:ahLst/>
            <a:cxnLst/>
            <a:rect l="l" t="t" r="r" b="b"/>
            <a:pathLst>
              <a:path w="1114998" h="899349" extrusionOk="0">
                <a:moveTo>
                  <a:pt x="58807" y="153303"/>
                </a:moveTo>
                <a:cubicBezTo>
                  <a:pt x="114022" y="87279"/>
                  <a:pt x="204118" y="40930"/>
                  <a:pt x="309886" y="17365"/>
                </a:cubicBezTo>
                <a:lnTo>
                  <a:pt x="330763" y="14363"/>
                </a:lnTo>
                <a:lnTo>
                  <a:pt x="331119" y="12701"/>
                </a:lnTo>
                <a:cubicBezTo>
                  <a:pt x="339956" y="11719"/>
                  <a:pt x="347812" y="9755"/>
                  <a:pt x="356649" y="8773"/>
                </a:cubicBezTo>
                <a:lnTo>
                  <a:pt x="356293" y="10692"/>
                </a:lnTo>
                <a:lnTo>
                  <a:pt x="402326" y="4074"/>
                </a:lnTo>
                <a:lnTo>
                  <a:pt x="401815" y="2882"/>
                </a:lnTo>
                <a:lnTo>
                  <a:pt x="419970" y="1537"/>
                </a:lnTo>
                <a:lnTo>
                  <a:pt x="420167" y="1509"/>
                </a:lnTo>
                <a:lnTo>
                  <a:pt x="420409" y="1505"/>
                </a:lnTo>
                <a:lnTo>
                  <a:pt x="428327" y="918"/>
                </a:lnTo>
                <a:lnTo>
                  <a:pt x="428481" y="1364"/>
                </a:lnTo>
                <a:lnTo>
                  <a:pt x="507166" y="0"/>
                </a:lnTo>
                <a:lnTo>
                  <a:pt x="636478" y="14693"/>
                </a:lnTo>
                <a:lnTo>
                  <a:pt x="636489" y="14664"/>
                </a:lnTo>
                <a:lnTo>
                  <a:pt x="636799" y="14729"/>
                </a:lnTo>
                <a:lnTo>
                  <a:pt x="640241" y="15120"/>
                </a:lnTo>
                <a:lnTo>
                  <a:pt x="644679" y="16371"/>
                </a:lnTo>
                <a:lnTo>
                  <a:pt x="660054" y="19574"/>
                </a:lnTo>
                <a:lnTo>
                  <a:pt x="659667" y="20595"/>
                </a:lnTo>
                <a:lnTo>
                  <a:pt x="742806" y="44028"/>
                </a:lnTo>
                <a:lnTo>
                  <a:pt x="743514" y="42157"/>
                </a:lnTo>
                <a:cubicBezTo>
                  <a:pt x="750387" y="45102"/>
                  <a:pt x="757260" y="47067"/>
                  <a:pt x="765117" y="50012"/>
                </a:cubicBezTo>
                <a:lnTo>
                  <a:pt x="765013" y="50287"/>
                </a:lnTo>
                <a:lnTo>
                  <a:pt x="771007" y="51976"/>
                </a:lnTo>
                <a:cubicBezTo>
                  <a:pt x="846613" y="80451"/>
                  <a:pt x="909270" y="117272"/>
                  <a:pt x="959454" y="159877"/>
                </a:cubicBezTo>
                <a:lnTo>
                  <a:pt x="972621" y="173432"/>
                </a:lnTo>
                <a:lnTo>
                  <a:pt x="975240" y="175694"/>
                </a:lnTo>
                <a:lnTo>
                  <a:pt x="975323" y="176214"/>
                </a:lnTo>
                <a:lnTo>
                  <a:pt x="1025434" y="227802"/>
                </a:lnTo>
                <a:lnTo>
                  <a:pt x="1048327" y="265822"/>
                </a:lnTo>
                <a:lnTo>
                  <a:pt x="1047902" y="264065"/>
                </a:lnTo>
                <a:cubicBezTo>
                  <a:pt x="1046919" y="261120"/>
                  <a:pt x="1045937" y="257191"/>
                  <a:pt x="1043974" y="254246"/>
                </a:cubicBezTo>
                <a:cubicBezTo>
                  <a:pt x="1054774" y="270939"/>
                  <a:pt x="1064593" y="287631"/>
                  <a:pt x="1073431" y="305304"/>
                </a:cubicBezTo>
                <a:lnTo>
                  <a:pt x="1072827" y="306511"/>
                </a:lnTo>
                <a:lnTo>
                  <a:pt x="1082142" y="321981"/>
                </a:lnTo>
                <a:cubicBezTo>
                  <a:pt x="1124745" y="420187"/>
                  <a:pt x="1125378" y="528593"/>
                  <a:pt x="1087176" y="630311"/>
                </a:cubicBezTo>
                <a:cubicBezTo>
                  <a:pt x="1048514" y="732029"/>
                  <a:pt x="976411" y="813035"/>
                  <a:pt x="879565" y="858564"/>
                </a:cubicBezTo>
                <a:lnTo>
                  <a:pt x="864336" y="863383"/>
                </a:lnTo>
                <a:lnTo>
                  <a:pt x="864287" y="864001"/>
                </a:lnTo>
                <a:cubicBezTo>
                  <a:pt x="863306" y="864982"/>
                  <a:pt x="863306" y="864982"/>
                  <a:pt x="863306" y="865965"/>
                </a:cubicBezTo>
                <a:cubicBezTo>
                  <a:pt x="845631" y="873820"/>
                  <a:pt x="826975" y="879711"/>
                  <a:pt x="807338" y="884620"/>
                </a:cubicBezTo>
                <a:lnTo>
                  <a:pt x="822581" y="876598"/>
                </a:lnTo>
                <a:lnTo>
                  <a:pt x="774793" y="891720"/>
                </a:lnTo>
                <a:lnTo>
                  <a:pt x="705290" y="897089"/>
                </a:lnTo>
                <a:lnTo>
                  <a:pt x="703256" y="899349"/>
                </a:lnTo>
                <a:cubicBezTo>
                  <a:pt x="693437" y="899349"/>
                  <a:pt x="684600" y="899349"/>
                  <a:pt x="674781" y="899349"/>
                </a:cubicBezTo>
                <a:lnTo>
                  <a:pt x="675372" y="898443"/>
                </a:lnTo>
                <a:lnTo>
                  <a:pt x="577670" y="887386"/>
                </a:lnTo>
                <a:cubicBezTo>
                  <a:pt x="542150" y="880172"/>
                  <a:pt x="505405" y="869524"/>
                  <a:pt x="467602" y="855164"/>
                </a:cubicBezTo>
                <a:lnTo>
                  <a:pt x="461984" y="852477"/>
                </a:lnTo>
                <a:lnTo>
                  <a:pt x="461711" y="853199"/>
                </a:lnTo>
                <a:cubicBezTo>
                  <a:pt x="453856" y="850254"/>
                  <a:pt x="446982" y="847308"/>
                  <a:pt x="440109" y="844363"/>
                </a:cubicBezTo>
                <a:lnTo>
                  <a:pt x="440861" y="842375"/>
                </a:lnTo>
                <a:lnTo>
                  <a:pt x="362393" y="804850"/>
                </a:lnTo>
                <a:lnTo>
                  <a:pt x="361559" y="807051"/>
                </a:lnTo>
                <a:cubicBezTo>
                  <a:pt x="355668" y="803124"/>
                  <a:pt x="348794" y="799196"/>
                  <a:pt x="341922" y="795269"/>
                </a:cubicBezTo>
                <a:lnTo>
                  <a:pt x="342187" y="794564"/>
                </a:lnTo>
                <a:lnTo>
                  <a:pt x="235130" y="720003"/>
                </a:lnTo>
                <a:lnTo>
                  <a:pt x="178438" y="668316"/>
                </a:lnTo>
                <a:lnTo>
                  <a:pt x="177944" y="668604"/>
                </a:lnTo>
                <a:lnTo>
                  <a:pt x="172706" y="663091"/>
                </a:lnTo>
                <a:lnTo>
                  <a:pt x="170820" y="661371"/>
                </a:lnTo>
                <a:lnTo>
                  <a:pt x="168617" y="658787"/>
                </a:lnTo>
                <a:lnTo>
                  <a:pt x="159288" y="648966"/>
                </a:lnTo>
                <a:lnTo>
                  <a:pt x="159961" y="648630"/>
                </a:lnTo>
                <a:lnTo>
                  <a:pt x="129743" y="613172"/>
                </a:lnTo>
                <a:lnTo>
                  <a:pt x="128849" y="614601"/>
                </a:lnTo>
                <a:cubicBezTo>
                  <a:pt x="122958" y="608710"/>
                  <a:pt x="117067" y="601836"/>
                  <a:pt x="112158" y="594963"/>
                </a:cubicBezTo>
                <a:lnTo>
                  <a:pt x="112997" y="593523"/>
                </a:lnTo>
                <a:lnTo>
                  <a:pt x="98534" y="576552"/>
                </a:lnTo>
                <a:cubicBezTo>
                  <a:pt x="13477" y="459707"/>
                  <a:pt x="-23834" y="330834"/>
                  <a:pt x="15932" y="225771"/>
                </a:cubicBezTo>
                <a:cubicBezTo>
                  <a:pt x="25874" y="199506"/>
                  <a:pt x="40403" y="175311"/>
                  <a:pt x="58807" y="153303"/>
                </a:cubicBezTo>
                <a:close/>
              </a:path>
            </a:pathLst>
          </a:custGeom>
          <a:gradFill>
            <a:gsLst>
              <a:gs pos="0">
                <a:srgbClr val="FFFFFF"/>
              </a:gs>
              <a:gs pos="40000">
                <a:srgbClr val="FFFFFF"/>
              </a:gs>
              <a:gs pos="100000">
                <a:srgbClr val="BFBFBF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911" name="Google Shape;911;p11"/>
          <p:cNvGrpSpPr/>
          <p:nvPr/>
        </p:nvGrpSpPr>
        <p:grpSpPr>
          <a:xfrm rot="7286081">
            <a:off x="3533381" y="1414923"/>
            <a:ext cx="719408" cy="742991"/>
            <a:chOff x="3705031" y="3690085"/>
            <a:chExt cx="968482" cy="1000230"/>
          </a:xfrm>
        </p:grpSpPr>
        <p:sp>
          <p:nvSpPr>
            <p:cNvPr id="912" name="Google Shape;912;p11"/>
            <p:cNvSpPr/>
            <p:nvPr/>
          </p:nvSpPr>
          <p:spPr>
            <a:xfrm>
              <a:off x="3705031" y="3690085"/>
              <a:ext cx="968482" cy="1000230"/>
            </a:xfrm>
            <a:custGeom>
              <a:avLst/>
              <a:gdLst/>
              <a:ahLst/>
              <a:cxnLst/>
              <a:rect l="l" t="t" r="r" b="b"/>
              <a:pathLst>
                <a:path w="968482" h="1000230" extrusionOk="0">
                  <a:moveTo>
                    <a:pt x="199266" y="188495"/>
                  </a:moveTo>
                  <a:cubicBezTo>
                    <a:pt x="407863" y="-45820"/>
                    <a:pt x="665038" y="-46773"/>
                    <a:pt x="832678" y="103722"/>
                  </a:cubicBezTo>
                  <a:cubicBezTo>
                    <a:pt x="1001271" y="253265"/>
                    <a:pt x="1029846" y="508535"/>
                    <a:pt x="821248" y="742850"/>
                  </a:cubicBezTo>
                  <a:cubicBezTo>
                    <a:pt x="611698" y="977165"/>
                    <a:pt x="256416" y="1078130"/>
                    <a:pt x="93538" y="932397"/>
                  </a:cubicBezTo>
                  <a:cubicBezTo>
                    <a:pt x="-69339" y="787617"/>
                    <a:pt x="-10284" y="422810"/>
                    <a:pt x="199266" y="18849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50800" dist="38100" dir="16200000" rotWithShape="0">
                <a:srgbClr val="000000">
                  <a:alpha val="9800"/>
                </a:srgbClr>
              </a:outerShdw>
            </a:effectLst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13" name="Google Shape;913;p11"/>
            <p:cNvSpPr/>
            <p:nvPr/>
          </p:nvSpPr>
          <p:spPr>
            <a:xfrm>
              <a:off x="3887152" y="3956684"/>
              <a:ext cx="574357" cy="521017"/>
            </a:xfrm>
            <a:custGeom>
              <a:avLst/>
              <a:gdLst/>
              <a:ahLst/>
              <a:cxnLst/>
              <a:rect l="l" t="t" r="r" b="b"/>
              <a:pathLst>
                <a:path w="574357" h="521017" extrusionOk="0">
                  <a:moveTo>
                    <a:pt x="492443" y="479108"/>
                  </a:moveTo>
                  <a:lnTo>
                    <a:pt x="482918" y="515303"/>
                  </a:lnTo>
                  <a:lnTo>
                    <a:pt x="517208" y="501015"/>
                  </a:lnTo>
                  <a:lnTo>
                    <a:pt x="548640" y="521018"/>
                  </a:lnTo>
                  <a:lnTo>
                    <a:pt x="545783" y="483870"/>
                  </a:lnTo>
                  <a:lnTo>
                    <a:pt x="574358" y="461010"/>
                  </a:lnTo>
                  <a:lnTo>
                    <a:pt x="538163" y="452438"/>
                  </a:lnTo>
                  <a:lnTo>
                    <a:pt x="524827" y="418147"/>
                  </a:lnTo>
                  <a:lnTo>
                    <a:pt x="504825" y="449580"/>
                  </a:lnTo>
                  <a:lnTo>
                    <a:pt x="467677" y="451485"/>
                  </a:lnTo>
                  <a:lnTo>
                    <a:pt x="492443" y="479108"/>
                  </a:lnTo>
                  <a:close/>
                  <a:moveTo>
                    <a:pt x="375285" y="374333"/>
                  </a:moveTo>
                  <a:lnTo>
                    <a:pt x="365760" y="410528"/>
                  </a:lnTo>
                  <a:lnTo>
                    <a:pt x="400050" y="396240"/>
                  </a:lnTo>
                  <a:lnTo>
                    <a:pt x="431483" y="416243"/>
                  </a:lnTo>
                  <a:lnTo>
                    <a:pt x="428625" y="379095"/>
                  </a:lnTo>
                  <a:lnTo>
                    <a:pt x="457200" y="356235"/>
                  </a:lnTo>
                  <a:lnTo>
                    <a:pt x="421005" y="347663"/>
                  </a:lnTo>
                  <a:lnTo>
                    <a:pt x="407670" y="312420"/>
                  </a:lnTo>
                  <a:lnTo>
                    <a:pt x="387668" y="343853"/>
                  </a:lnTo>
                  <a:lnTo>
                    <a:pt x="350520" y="345758"/>
                  </a:lnTo>
                  <a:lnTo>
                    <a:pt x="375285" y="374333"/>
                  </a:lnTo>
                  <a:close/>
                  <a:moveTo>
                    <a:pt x="258128" y="270510"/>
                  </a:moveTo>
                  <a:lnTo>
                    <a:pt x="248603" y="306705"/>
                  </a:lnTo>
                  <a:lnTo>
                    <a:pt x="282893" y="292418"/>
                  </a:lnTo>
                  <a:lnTo>
                    <a:pt x="314325" y="312420"/>
                  </a:lnTo>
                  <a:lnTo>
                    <a:pt x="311468" y="275272"/>
                  </a:lnTo>
                  <a:lnTo>
                    <a:pt x="340043" y="252413"/>
                  </a:lnTo>
                  <a:lnTo>
                    <a:pt x="303848" y="243840"/>
                  </a:lnTo>
                  <a:lnTo>
                    <a:pt x="290512" y="208597"/>
                  </a:lnTo>
                  <a:lnTo>
                    <a:pt x="270510" y="240030"/>
                  </a:lnTo>
                  <a:lnTo>
                    <a:pt x="233362" y="241935"/>
                  </a:lnTo>
                  <a:lnTo>
                    <a:pt x="258128" y="270510"/>
                  </a:lnTo>
                  <a:close/>
                  <a:moveTo>
                    <a:pt x="140970" y="165735"/>
                  </a:moveTo>
                  <a:lnTo>
                    <a:pt x="131445" y="201930"/>
                  </a:lnTo>
                  <a:lnTo>
                    <a:pt x="165735" y="187643"/>
                  </a:lnTo>
                  <a:lnTo>
                    <a:pt x="197167" y="208597"/>
                  </a:lnTo>
                  <a:lnTo>
                    <a:pt x="194310" y="171450"/>
                  </a:lnTo>
                  <a:lnTo>
                    <a:pt x="222885" y="148590"/>
                  </a:lnTo>
                  <a:lnTo>
                    <a:pt x="186690" y="140018"/>
                  </a:lnTo>
                  <a:lnTo>
                    <a:pt x="173355" y="104775"/>
                  </a:lnTo>
                  <a:lnTo>
                    <a:pt x="153353" y="136208"/>
                  </a:lnTo>
                  <a:lnTo>
                    <a:pt x="116205" y="138113"/>
                  </a:lnTo>
                  <a:lnTo>
                    <a:pt x="140970" y="165735"/>
                  </a:lnTo>
                  <a:close/>
                  <a:moveTo>
                    <a:pt x="0" y="33338"/>
                  </a:moveTo>
                  <a:lnTo>
                    <a:pt x="23813" y="61913"/>
                  </a:lnTo>
                  <a:lnTo>
                    <a:pt x="14288" y="98108"/>
                  </a:lnTo>
                  <a:lnTo>
                    <a:pt x="48578" y="83820"/>
                  </a:lnTo>
                  <a:lnTo>
                    <a:pt x="80010" y="103822"/>
                  </a:lnTo>
                  <a:lnTo>
                    <a:pt x="77153" y="66675"/>
                  </a:lnTo>
                  <a:lnTo>
                    <a:pt x="105728" y="43815"/>
                  </a:lnTo>
                  <a:lnTo>
                    <a:pt x="69532" y="35243"/>
                  </a:lnTo>
                  <a:lnTo>
                    <a:pt x="56197" y="0"/>
                  </a:lnTo>
                  <a:lnTo>
                    <a:pt x="36195" y="31433"/>
                  </a:lnTo>
                  <a:lnTo>
                    <a:pt x="0" y="33338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grpSp>
          <p:nvGrpSpPr>
            <p:cNvPr id="914" name="Google Shape;914;p11"/>
            <p:cNvGrpSpPr/>
            <p:nvPr/>
          </p:nvGrpSpPr>
          <p:grpSpPr>
            <a:xfrm>
              <a:off x="3709035" y="3709034"/>
              <a:ext cx="957262" cy="966788"/>
              <a:chOff x="3709035" y="3709034"/>
              <a:chExt cx="957262" cy="966788"/>
            </a:xfrm>
          </p:grpSpPr>
          <p:sp>
            <p:nvSpPr>
              <p:cNvPr id="915" name="Google Shape;915;p11"/>
              <p:cNvSpPr/>
              <p:nvPr/>
            </p:nvSpPr>
            <p:spPr>
              <a:xfrm>
                <a:off x="3794759" y="4010977"/>
                <a:ext cx="609600" cy="547687"/>
              </a:xfrm>
              <a:custGeom>
                <a:avLst/>
                <a:gdLst/>
                <a:ahLst/>
                <a:cxnLst/>
                <a:rect l="l" t="t" r="r" b="b"/>
                <a:pathLst>
                  <a:path w="609600" h="547687" extrusionOk="0">
                    <a:moveTo>
                      <a:pt x="0" y="24765"/>
                    </a:moveTo>
                    <a:lnTo>
                      <a:pt x="586740" y="547688"/>
                    </a:lnTo>
                    <a:cubicBezTo>
                      <a:pt x="594360" y="541972"/>
                      <a:pt x="601980" y="537210"/>
                      <a:pt x="609600" y="531495"/>
                    </a:cubicBezTo>
                    <a:lnTo>
                      <a:pt x="13335" y="0"/>
                    </a:lnTo>
                    <a:cubicBezTo>
                      <a:pt x="9525" y="8572"/>
                      <a:pt x="4763" y="16192"/>
                      <a:pt x="0" y="24765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16" name="Google Shape;916;p11"/>
              <p:cNvSpPr/>
              <p:nvPr/>
            </p:nvSpPr>
            <p:spPr>
              <a:xfrm>
                <a:off x="3906202" y="3856672"/>
                <a:ext cx="640080" cy="574357"/>
              </a:xfrm>
              <a:custGeom>
                <a:avLst/>
                <a:gdLst/>
                <a:ahLst/>
                <a:cxnLst/>
                <a:rect l="l" t="t" r="r" b="b"/>
                <a:pathLst>
                  <a:path w="640080" h="574357" extrusionOk="0">
                    <a:moveTo>
                      <a:pt x="0" y="20003"/>
                    </a:moveTo>
                    <a:lnTo>
                      <a:pt x="621983" y="574358"/>
                    </a:lnTo>
                    <a:cubicBezTo>
                      <a:pt x="627698" y="567690"/>
                      <a:pt x="634365" y="560070"/>
                      <a:pt x="640080" y="553403"/>
                    </a:cubicBezTo>
                    <a:lnTo>
                      <a:pt x="18097" y="0"/>
                    </a:lnTo>
                    <a:cubicBezTo>
                      <a:pt x="12382" y="6668"/>
                      <a:pt x="5715" y="13335"/>
                      <a:pt x="0" y="20003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17" name="Google Shape;917;p11"/>
              <p:cNvSpPr/>
              <p:nvPr/>
            </p:nvSpPr>
            <p:spPr>
              <a:xfrm>
                <a:off x="4145280" y="3709034"/>
                <a:ext cx="521017" cy="465772"/>
              </a:xfrm>
              <a:custGeom>
                <a:avLst/>
                <a:gdLst/>
                <a:ahLst/>
                <a:cxnLst/>
                <a:rect l="l" t="t" r="r" b="b"/>
                <a:pathLst>
                  <a:path w="521017" h="465772" extrusionOk="0">
                    <a:moveTo>
                      <a:pt x="0" y="2858"/>
                    </a:moveTo>
                    <a:lnTo>
                      <a:pt x="519112" y="465772"/>
                    </a:lnTo>
                    <a:cubicBezTo>
                      <a:pt x="520065" y="462915"/>
                      <a:pt x="520065" y="459105"/>
                      <a:pt x="521018" y="456247"/>
                    </a:cubicBezTo>
                    <a:lnTo>
                      <a:pt x="9525" y="0"/>
                    </a:lnTo>
                    <a:cubicBezTo>
                      <a:pt x="5715" y="953"/>
                      <a:pt x="2857" y="1905"/>
                      <a:pt x="0" y="2858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18" name="Google Shape;918;p11"/>
              <p:cNvSpPr/>
              <p:nvPr/>
            </p:nvSpPr>
            <p:spPr>
              <a:xfrm>
                <a:off x="4108132" y="3720465"/>
                <a:ext cx="550544" cy="492442"/>
              </a:xfrm>
              <a:custGeom>
                <a:avLst/>
                <a:gdLst/>
                <a:ahLst/>
                <a:cxnLst/>
                <a:rect l="l" t="t" r="r" b="b"/>
                <a:pathLst>
                  <a:path w="550544" h="492442" extrusionOk="0">
                    <a:moveTo>
                      <a:pt x="0" y="5715"/>
                    </a:moveTo>
                    <a:lnTo>
                      <a:pt x="546735" y="492442"/>
                    </a:lnTo>
                    <a:cubicBezTo>
                      <a:pt x="548640" y="487680"/>
                      <a:pt x="549593" y="482917"/>
                      <a:pt x="550545" y="478155"/>
                    </a:cubicBezTo>
                    <a:lnTo>
                      <a:pt x="14288" y="0"/>
                    </a:lnTo>
                    <a:cubicBezTo>
                      <a:pt x="8573" y="1905"/>
                      <a:pt x="4763" y="3810"/>
                      <a:pt x="0" y="5715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19" name="Google Shape;919;p11"/>
              <p:cNvSpPr/>
              <p:nvPr/>
            </p:nvSpPr>
            <p:spPr>
              <a:xfrm>
                <a:off x="3709035" y="4295775"/>
                <a:ext cx="423862" cy="380047"/>
              </a:xfrm>
              <a:custGeom>
                <a:avLst/>
                <a:gdLst/>
                <a:ahLst/>
                <a:cxnLst/>
                <a:rect l="l" t="t" r="r" b="b"/>
                <a:pathLst>
                  <a:path w="423862" h="380047" extrusionOk="0">
                    <a:moveTo>
                      <a:pt x="0" y="10478"/>
                    </a:moveTo>
                    <a:lnTo>
                      <a:pt x="414338" y="380047"/>
                    </a:lnTo>
                    <a:cubicBezTo>
                      <a:pt x="417195" y="379095"/>
                      <a:pt x="421005" y="378143"/>
                      <a:pt x="423863" y="378143"/>
                    </a:cubicBezTo>
                    <a:lnTo>
                      <a:pt x="952" y="0"/>
                    </a:lnTo>
                    <a:cubicBezTo>
                      <a:pt x="952" y="3810"/>
                      <a:pt x="952" y="6668"/>
                      <a:pt x="0" y="10478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20" name="Google Shape;920;p11"/>
              <p:cNvSpPr/>
              <p:nvPr/>
            </p:nvSpPr>
            <p:spPr>
              <a:xfrm>
                <a:off x="3713797" y="4254817"/>
                <a:ext cx="459104" cy="411479"/>
              </a:xfrm>
              <a:custGeom>
                <a:avLst/>
                <a:gdLst/>
                <a:ahLst/>
                <a:cxnLst/>
                <a:rect l="l" t="t" r="r" b="b"/>
                <a:pathLst>
                  <a:path w="459104" h="411479" extrusionOk="0">
                    <a:moveTo>
                      <a:pt x="0" y="15240"/>
                    </a:moveTo>
                    <a:lnTo>
                      <a:pt x="443865" y="411480"/>
                    </a:lnTo>
                    <a:cubicBezTo>
                      <a:pt x="448628" y="409575"/>
                      <a:pt x="454343" y="408622"/>
                      <a:pt x="459105" y="406717"/>
                    </a:cubicBezTo>
                    <a:lnTo>
                      <a:pt x="2858" y="0"/>
                    </a:lnTo>
                    <a:cubicBezTo>
                      <a:pt x="1905" y="4763"/>
                      <a:pt x="953" y="10477"/>
                      <a:pt x="0" y="1524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21" name="Google Shape;921;p11"/>
              <p:cNvSpPr/>
              <p:nvPr/>
            </p:nvSpPr>
            <p:spPr>
              <a:xfrm>
                <a:off x="3754754" y="4066222"/>
                <a:ext cx="600074" cy="542925"/>
              </a:xfrm>
              <a:custGeom>
                <a:avLst/>
                <a:gdLst/>
                <a:ahLst/>
                <a:cxnLst/>
                <a:rect l="l" t="t" r="r" b="b"/>
                <a:pathLst>
                  <a:path w="600074" h="542925" extrusionOk="0">
                    <a:moveTo>
                      <a:pt x="418148" y="336233"/>
                    </a:moveTo>
                    <a:lnTo>
                      <a:pt x="253365" y="321945"/>
                    </a:lnTo>
                    <a:lnTo>
                      <a:pt x="220028" y="160020"/>
                    </a:lnTo>
                    <a:lnTo>
                      <a:pt x="55245" y="145733"/>
                    </a:lnTo>
                    <a:lnTo>
                      <a:pt x="25718" y="0"/>
                    </a:lnTo>
                    <a:cubicBezTo>
                      <a:pt x="16193" y="20003"/>
                      <a:pt x="7620" y="39053"/>
                      <a:pt x="0" y="59055"/>
                    </a:cubicBezTo>
                    <a:lnTo>
                      <a:pt x="24765" y="180022"/>
                    </a:lnTo>
                    <a:lnTo>
                      <a:pt x="189548" y="194310"/>
                    </a:lnTo>
                    <a:lnTo>
                      <a:pt x="222885" y="356235"/>
                    </a:lnTo>
                    <a:lnTo>
                      <a:pt x="387668" y="370522"/>
                    </a:lnTo>
                    <a:lnTo>
                      <a:pt x="421005" y="532447"/>
                    </a:lnTo>
                    <a:lnTo>
                      <a:pt x="543878" y="542925"/>
                    </a:lnTo>
                    <a:cubicBezTo>
                      <a:pt x="562928" y="533400"/>
                      <a:pt x="581978" y="521970"/>
                      <a:pt x="600075" y="510540"/>
                    </a:cubicBezTo>
                    <a:lnTo>
                      <a:pt x="452438" y="497205"/>
                    </a:lnTo>
                    <a:lnTo>
                      <a:pt x="418148" y="336233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22" name="Google Shape;922;p11"/>
              <p:cNvSpPr/>
              <p:nvPr/>
            </p:nvSpPr>
            <p:spPr>
              <a:xfrm>
                <a:off x="4016692" y="3754755"/>
                <a:ext cx="617219" cy="554354"/>
              </a:xfrm>
              <a:custGeom>
                <a:avLst/>
                <a:gdLst/>
                <a:ahLst/>
                <a:cxnLst/>
                <a:rect l="l" t="t" r="r" b="b"/>
                <a:pathLst>
                  <a:path w="617219" h="554354" extrusionOk="0">
                    <a:moveTo>
                      <a:pt x="428625" y="341947"/>
                    </a:moveTo>
                    <a:lnTo>
                      <a:pt x="263843" y="327660"/>
                    </a:lnTo>
                    <a:lnTo>
                      <a:pt x="230505" y="165735"/>
                    </a:lnTo>
                    <a:lnTo>
                      <a:pt x="66675" y="150495"/>
                    </a:lnTo>
                    <a:lnTo>
                      <a:pt x="35243" y="0"/>
                    </a:lnTo>
                    <a:cubicBezTo>
                      <a:pt x="22860" y="6667"/>
                      <a:pt x="11430" y="14288"/>
                      <a:pt x="0" y="22860"/>
                    </a:cubicBezTo>
                    <a:lnTo>
                      <a:pt x="2857" y="22860"/>
                    </a:lnTo>
                    <a:lnTo>
                      <a:pt x="36195" y="184785"/>
                    </a:lnTo>
                    <a:lnTo>
                      <a:pt x="200977" y="199072"/>
                    </a:lnTo>
                    <a:lnTo>
                      <a:pt x="234315" y="360997"/>
                    </a:lnTo>
                    <a:lnTo>
                      <a:pt x="399097" y="375285"/>
                    </a:lnTo>
                    <a:lnTo>
                      <a:pt x="432435" y="537210"/>
                    </a:lnTo>
                    <a:lnTo>
                      <a:pt x="597218" y="551497"/>
                    </a:lnTo>
                    <a:lnTo>
                      <a:pt x="598170" y="554355"/>
                    </a:lnTo>
                    <a:cubicBezTo>
                      <a:pt x="604837" y="541972"/>
                      <a:pt x="611505" y="528638"/>
                      <a:pt x="617220" y="516255"/>
                    </a:cubicBezTo>
                    <a:lnTo>
                      <a:pt x="463868" y="502920"/>
                    </a:lnTo>
                    <a:lnTo>
                      <a:pt x="428625" y="341947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</p:grpSp>
      <p:grpSp>
        <p:nvGrpSpPr>
          <p:cNvPr id="923" name="Google Shape;923;p11"/>
          <p:cNvGrpSpPr/>
          <p:nvPr/>
        </p:nvGrpSpPr>
        <p:grpSpPr>
          <a:xfrm>
            <a:off x="4803152" y="0"/>
            <a:ext cx="2717136" cy="2244533"/>
            <a:chOff x="4602539" y="3002085"/>
            <a:chExt cx="3657965" cy="3021719"/>
          </a:xfrm>
        </p:grpSpPr>
        <p:grpSp>
          <p:nvGrpSpPr>
            <p:cNvPr id="924" name="Google Shape;924;p11"/>
            <p:cNvGrpSpPr/>
            <p:nvPr/>
          </p:nvGrpSpPr>
          <p:grpSpPr>
            <a:xfrm>
              <a:off x="4602539" y="3002085"/>
              <a:ext cx="1627788" cy="3021719"/>
              <a:chOff x="4602539" y="3002085"/>
              <a:chExt cx="1627788" cy="3021719"/>
            </a:xfrm>
          </p:grpSpPr>
          <p:sp>
            <p:nvSpPr>
              <p:cNvPr id="925" name="Google Shape;925;p11"/>
              <p:cNvSpPr/>
              <p:nvPr/>
            </p:nvSpPr>
            <p:spPr>
              <a:xfrm rot="298746" flipH="1">
                <a:off x="4726345" y="3056484"/>
                <a:ext cx="1380177" cy="2912922"/>
              </a:xfrm>
              <a:custGeom>
                <a:avLst/>
                <a:gdLst/>
                <a:ahLst/>
                <a:cxnLst/>
                <a:rect l="l" t="t" r="r" b="b"/>
                <a:pathLst>
                  <a:path w="1041643" h="2198432" extrusionOk="0">
                    <a:moveTo>
                      <a:pt x="30968" y="2095360"/>
                    </a:moveTo>
                    <a:cubicBezTo>
                      <a:pt x="-72057" y="1492252"/>
                      <a:pt x="63696" y="517305"/>
                      <a:pt x="716648" y="79151"/>
                    </a:cubicBezTo>
                    <a:cubicBezTo>
                      <a:pt x="1351913" y="-394879"/>
                      <a:pt x="982673" y="1381122"/>
                      <a:pt x="239568" y="2198432"/>
                    </a:cubicBezTo>
                    <a:lnTo>
                      <a:pt x="30968" y="2095360"/>
                    </a:lnTo>
                    <a:close/>
                  </a:path>
                </a:pathLst>
              </a:custGeom>
              <a:gradFill>
                <a:gsLst>
                  <a:gs pos="0">
                    <a:srgbClr val="F2F2F2"/>
                  </a:gs>
                  <a:gs pos="100000">
                    <a:srgbClr val="D8D8D8"/>
                  </a:gs>
                </a:gsLst>
                <a:path path="circle">
                  <a:fillToRect l="100000" t="100000"/>
                </a:path>
                <a:tileRect r="-100000" b="-100000"/>
              </a:gra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26" name="Google Shape;926;p11"/>
              <p:cNvSpPr/>
              <p:nvPr/>
            </p:nvSpPr>
            <p:spPr>
              <a:xfrm rot="298746" flipH="1">
                <a:off x="5057944" y="3781160"/>
                <a:ext cx="816588" cy="2016133"/>
              </a:xfrm>
              <a:custGeom>
                <a:avLst/>
                <a:gdLst/>
                <a:ahLst/>
                <a:cxnLst/>
                <a:rect l="l" t="t" r="r" b="b"/>
                <a:pathLst>
                  <a:path w="616293" h="1521610" extrusionOk="0">
                    <a:moveTo>
                      <a:pt x="12056" y="1521605"/>
                    </a:moveTo>
                    <a:cubicBezTo>
                      <a:pt x="39457" y="1179826"/>
                      <a:pt x="-124200" y="1085573"/>
                      <a:pt x="257867" y="284281"/>
                    </a:cubicBezTo>
                    <a:cubicBezTo>
                      <a:pt x="553044" y="-143766"/>
                      <a:pt x="721741" y="-100453"/>
                      <a:pt x="543033" y="496224"/>
                    </a:cubicBezTo>
                    <a:cubicBezTo>
                      <a:pt x="428637" y="878145"/>
                      <a:pt x="203184" y="1186410"/>
                      <a:pt x="12056" y="1521610"/>
                    </a:cubicBezTo>
                    <a:lnTo>
                      <a:pt x="12056" y="1521605"/>
                    </a:lnTo>
                    <a:close/>
                  </a:path>
                </a:pathLst>
              </a:custGeom>
              <a:solidFill>
                <a:srgbClr val="EC9D8C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27" name="Google Shape;927;p11"/>
              <p:cNvSpPr/>
              <p:nvPr/>
            </p:nvSpPr>
            <p:spPr>
              <a:xfrm rot="298533" flipH="1">
                <a:off x="5040901" y="3742840"/>
                <a:ext cx="799554" cy="2013464"/>
              </a:xfrm>
              <a:custGeom>
                <a:avLst/>
                <a:gdLst/>
                <a:ahLst/>
                <a:cxnLst/>
                <a:rect l="l" t="t" r="r" b="b"/>
                <a:pathLst>
                  <a:path w="749686" h="1887884" extrusionOk="0">
                    <a:moveTo>
                      <a:pt x="702370" y="7421"/>
                    </a:moveTo>
                    <a:cubicBezTo>
                      <a:pt x="631981" y="-32167"/>
                      <a:pt x="488097" y="87170"/>
                      <a:pt x="304982" y="352712"/>
                    </a:cubicBezTo>
                    <a:lnTo>
                      <a:pt x="271088" y="426378"/>
                    </a:lnTo>
                    <a:lnTo>
                      <a:pt x="363773" y="330366"/>
                    </a:lnTo>
                    <a:cubicBezTo>
                      <a:pt x="566750" y="156131"/>
                      <a:pt x="642909" y="325166"/>
                      <a:pt x="476615" y="880396"/>
                    </a:cubicBezTo>
                    <a:cubicBezTo>
                      <a:pt x="405649" y="1117323"/>
                      <a:pt x="300235" y="1331404"/>
                      <a:pt x="182921" y="1538239"/>
                    </a:cubicBezTo>
                    <a:lnTo>
                      <a:pt x="1005" y="1844735"/>
                    </a:lnTo>
                    <a:lnTo>
                      <a:pt x="0" y="1887878"/>
                    </a:lnTo>
                    <a:lnTo>
                      <a:pt x="0" y="1887884"/>
                    </a:lnTo>
                    <a:cubicBezTo>
                      <a:pt x="237136" y="1471996"/>
                      <a:pt x="516859" y="1089528"/>
                      <a:pt x="658791" y="615672"/>
                    </a:cubicBezTo>
                    <a:cubicBezTo>
                      <a:pt x="769654" y="245519"/>
                      <a:pt x="772760" y="47008"/>
                      <a:pt x="702370" y="7421"/>
                    </a:cubicBezTo>
                    <a:close/>
                  </a:path>
                </a:pathLst>
              </a:custGeom>
              <a:solidFill>
                <a:srgbClr val="ED898C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28" name="Google Shape;928;p11"/>
              <p:cNvSpPr/>
              <p:nvPr/>
            </p:nvSpPr>
            <p:spPr>
              <a:xfrm rot="-1157918">
                <a:off x="4791293" y="3116230"/>
                <a:ext cx="642304" cy="580975"/>
              </a:xfrm>
              <a:custGeom>
                <a:avLst/>
                <a:gdLst/>
                <a:ahLst/>
                <a:cxnLst/>
                <a:rect l="l" t="t" r="r" b="b"/>
                <a:pathLst>
                  <a:path w="816448" h="544297" extrusionOk="0">
                    <a:moveTo>
                      <a:pt x="417121" y="0"/>
                    </a:moveTo>
                    <a:cubicBezTo>
                      <a:pt x="560096" y="0"/>
                      <a:pt x="689535" y="147760"/>
                      <a:pt x="783230" y="386656"/>
                    </a:cubicBezTo>
                    <a:lnTo>
                      <a:pt x="816448" y="489307"/>
                    </a:lnTo>
                    <a:lnTo>
                      <a:pt x="814231" y="485231"/>
                    </a:lnTo>
                    <a:cubicBezTo>
                      <a:pt x="702602" y="317152"/>
                      <a:pt x="568032" y="219009"/>
                      <a:pt x="423176" y="219009"/>
                    </a:cubicBezTo>
                    <a:cubicBezTo>
                      <a:pt x="278320" y="219009"/>
                      <a:pt x="143750" y="317152"/>
                      <a:pt x="32121" y="485231"/>
                    </a:cubicBezTo>
                    <a:lnTo>
                      <a:pt x="0" y="544297"/>
                    </a:lnTo>
                    <a:lnTo>
                      <a:pt x="51012" y="386656"/>
                    </a:lnTo>
                    <a:cubicBezTo>
                      <a:pt x="144707" y="147760"/>
                      <a:pt x="274147" y="0"/>
                      <a:pt x="417121" y="0"/>
                    </a:cubicBezTo>
                    <a:close/>
                  </a:path>
                </a:pathLst>
              </a:custGeom>
              <a:solidFill>
                <a:srgbClr val="F7F4F8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929" name="Google Shape;929;p11"/>
            <p:cNvGrpSpPr/>
            <p:nvPr/>
          </p:nvGrpSpPr>
          <p:grpSpPr>
            <a:xfrm>
              <a:off x="6113131" y="4067144"/>
              <a:ext cx="2147373" cy="1840732"/>
              <a:chOff x="6113131" y="4067144"/>
              <a:chExt cx="2147373" cy="1840732"/>
            </a:xfrm>
          </p:grpSpPr>
          <p:sp>
            <p:nvSpPr>
              <p:cNvPr id="930" name="Google Shape;930;p11"/>
              <p:cNvSpPr/>
              <p:nvPr/>
            </p:nvSpPr>
            <p:spPr>
              <a:xfrm flipH="1">
                <a:off x="6113131" y="4067144"/>
                <a:ext cx="2147373" cy="1840732"/>
              </a:xfrm>
              <a:custGeom>
                <a:avLst/>
                <a:gdLst/>
                <a:ahLst/>
                <a:cxnLst/>
                <a:rect l="l" t="t" r="r" b="b"/>
                <a:pathLst>
                  <a:path w="1596560" h="1368574" extrusionOk="0">
                    <a:moveTo>
                      <a:pt x="1323307" y="1346067"/>
                    </a:moveTo>
                    <a:cubicBezTo>
                      <a:pt x="1144504" y="1230623"/>
                      <a:pt x="955736" y="934540"/>
                      <a:pt x="843486" y="730254"/>
                    </a:cubicBezTo>
                    <a:cubicBezTo>
                      <a:pt x="361519" y="830060"/>
                      <a:pt x="-182711" y="707966"/>
                      <a:pt x="59524" y="461226"/>
                    </a:cubicBezTo>
                    <a:cubicBezTo>
                      <a:pt x="220364" y="297392"/>
                      <a:pt x="478989" y="238656"/>
                      <a:pt x="641536" y="30223"/>
                    </a:cubicBezTo>
                    <a:cubicBezTo>
                      <a:pt x="694386" y="-52703"/>
                      <a:pt x="975926" y="60766"/>
                      <a:pt x="1017784" y="65843"/>
                    </a:cubicBezTo>
                    <a:cubicBezTo>
                      <a:pt x="1045281" y="37987"/>
                      <a:pt x="1151428" y="-6363"/>
                      <a:pt x="1246489" y="9131"/>
                    </a:cubicBezTo>
                    <a:cubicBezTo>
                      <a:pt x="1358298" y="35372"/>
                      <a:pt x="1623429" y="447286"/>
                      <a:pt x="1594347" y="1368575"/>
                    </a:cubicBezTo>
                  </a:path>
                </a:pathLst>
              </a:custGeom>
              <a:gradFill>
                <a:gsLst>
                  <a:gs pos="0">
                    <a:srgbClr val="F2F2F2"/>
                  </a:gs>
                  <a:gs pos="100000">
                    <a:srgbClr val="D8D8D8"/>
                  </a:gs>
                </a:gsLst>
                <a:path path="circle">
                  <a:fillToRect l="100000" t="100000"/>
                </a:path>
                <a:tileRect r="-100000" b="-100000"/>
              </a:gra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31" name="Google Shape;931;p11"/>
              <p:cNvSpPr/>
              <p:nvPr/>
            </p:nvSpPr>
            <p:spPr>
              <a:xfrm flipH="1">
                <a:off x="6400661" y="4689162"/>
                <a:ext cx="721517" cy="1121821"/>
              </a:xfrm>
              <a:custGeom>
                <a:avLst/>
                <a:gdLst/>
                <a:ahLst/>
                <a:cxnLst/>
                <a:rect l="l" t="t" r="r" b="b"/>
                <a:pathLst>
                  <a:path w="536444" h="834068" extrusionOk="0">
                    <a:moveTo>
                      <a:pt x="0" y="268313"/>
                    </a:moveTo>
                    <a:cubicBezTo>
                      <a:pt x="140607" y="218138"/>
                      <a:pt x="241949" y="71646"/>
                      <a:pt x="294153" y="0"/>
                    </a:cubicBezTo>
                    <a:cubicBezTo>
                      <a:pt x="383996" y="76074"/>
                      <a:pt x="551119" y="315940"/>
                      <a:pt x="535410" y="834068"/>
                    </a:cubicBezTo>
                    <a:cubicBezTo>
                      <a:pt x="292579" y="715869"/>
                      <a:pt x="51369" y="342113"/>
                      <a:pt x="0" y="268313"/>
                    </a:cubicBezTo>
                    <a:close/>
                  </a:path>
                </a:pathLst>
              </a:custGeom>
              <a:solidFill>
                <a:srgbClr val="EC9D8C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32" name="Google Shape;932;p11"/>
              <p:cNvSpPr/>
              <p:nvPr/>
            </p:nvSpPr>
            <p:spPr>
              <a:xfrm flipH="1">
                <a:off x="6381980" y="4690239"/>
                <a:ext cx="351585" cy="1122438"/>
              </a:xfrm>
              <a:custGeom>
                <a:avLst/>
                <a:gdLst/>
                <a:ahLst/>
                <a:cxnLst/>
                <a:rect l="l" t="t" r="r" b="b"/>
                <a:pathLst>
                  <a:path w="329354" h="1051464" extrusionOk="0">
                    <a:moveTo>
                      <a:pt x="23912" y="0"/>
                    </a:moveTo>
                    <a:lnTo>
                      <a:pt x="0" y="32284"/>
                    </a:lnTo>
                    <a:lnTo>
                      <a:pt x="14801" y="46933"/>
                    </a:lnTo>
                    <a:cubicBezTo>
                      <a:pt x="114170" y="159267"/>
                      <a:pt x="245283" y="397894"/>
                      <a:pt x="269804" y="823694"/>
                    </a:cubicBezTo>
                    <a:lnTo>
                      <a:pt x="272121" y="1017383"/>
                    </a:lnTo>
                    <a:lnTo>
                      <a:pt x="328051" y="1051464"/>
                    </a:lnTo>
                    <a:cubicBezTo>
                      <a:pt x="347855" y="398288"/>
                      <a:pt x="137172" y="95902"/>
                      <a:pt x="23912" y="0"/>
                    </a:cubicBezTo>
                    <a:close/>
                  </a:path>
                </a:pathLst>
              </a:custGeom>
              <a:solidFill>
                <a:srgbClr val="ED898C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33" name="Google Shape;933;p11"/>
              <p:cNvSpPr/>
              <p:nvPr/>
            </p:nvSpPr>
            <p:spPr>
              <a:xfrm flipH="1">
                <a:off x="6975086" y="4641901"/>
                <a:ext cx="1274317" cy="318668"/>
              </a:xfrm>
              <a:custGeom>
                <a:avLst/>
                <a:gdLst/>
                <a:ahLst/>
                <a:cxnLst/>
                <a:rect l="l" t="t" r="r" b="b"/>
                <a:pathLst>
                  <a:path w="1274317" h="318668" extrusionOk="0">
                    <a:moveTo>
                      <a:pt x="112608" y="0"/>
                    </a:moveTo>
                    <a:lnTo>
                      <a:pt x="80097" y="28726"/>
                    </a:lnTo>
                    <a:cubicBezTo>
                      <a:pt x="18980" y="90980"/>
                      <a:pt x="-4932" y="147337"/>
                      <a:pt x="834" y="196935"/>
                    </a:cubicBezTo>
                    <a:lnTo>
                      <a:pt x="2348" y="201593"/>
                    </a:lnTo>
                    <a:lnTo>
                      <a:pt x="24431" y="215183"/>
                    </a:lnTo>
                    <a:cubicBezTo>
                      <a:pt x="76884" y="241111"/>
                      <a:pt x="132711" y="262644"/>
                      <a:pt x="191742" y="279321"/>
                    </a:cubicBezTo>
                    <a:cubicBezTo>
                      <a:pt x="506581" y="368263"/>
                      <a:pt x="852984" y="302228"/>
                      <a:pt x="1158532" y="123565"/>
                    </a:cubicBezTo>
                    <a:lnTo>
                      <a:pt x="1274317" y="42415"/>
                    </a:lnTo>
                    <a:lnTo>
                      <a:pt x="1267742" y="45079"/>
                    </a:lnTo>
                    <a:cubicBezTo>
                      <a:pt x="952116" y="142345"/>
                      <a:pt x="615022" y="155975"/>
                      <a:pt x="296042" y="65863"/>
                    </a:cubicBezTo>
                    <a:cubicBezTo>
                      <a:pt x="256170" y="54598"/>
                      <a:pt x="217288" y="41913"/>
                      <a:pt x="179430" y="27877"/>
                    </a:cubicBezTo>
                    <a:close/>
                  </a:path>
                </a:pathLst>
              </a:custGeom>
              <a:solidFill>
                <a:srgbClr val="F7F4F8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</p:grpSp>
      <p:sp>
        <p:nvSpPr>
          <p:cNvPr id="934" name="Google Shape;934;p11"/>
          <p:cNvSpPr/>
          <p:nvPr/>
        </p:nvSpPr>
        <p:spPr>
          <a:xfrm rot="589158">
            <a:off x="9869269" y="909308"/>
            <a:ext cx="264228" cy="234906"/>
          </a:xfrm>
          <a:custGeom>
            <a:avLst/>
            <a:gdLst/>
            <a:ahLst/>
            <a:cxnLst/>
            <a:rect l="l" t="t" r="r" b="b"/>
            <a:pathLst>
              <a:path w="2002750" h="2012453" extrusionOk="0">
                <a:moveTo>
                  <a:pt x="3301" y="762954"/>
                </a:moveTo>
                <a:cubicBezTo>
                  <a:pt x="43652" y="642880"/>
                  <a:pt x="528496" y="690923"/>
                  <a:pt x="694932" y="563777"/>
                </a:cubicBezTo>
                <a:cubicBezTo>
                  <a:pt x="861368" y="436631"/>
                  <a:pt x="891099" y="-6681"/>
                  <a:pt x="1001920" y="77"/>
                </a:cubicBezTo>
                <a:cubicBezTo>
                  <a:pt x="1112741" y="6835"/>
                  <a:pt x="1193423" y="477177"/>
                  <a:pt x="1359859" y="604323"/>
                </a:cubicBezTo>
                <a:cubicBezTo>
                  <a:pt x="1573419" y="657200"/>
                  <a:pt x="1965148" y="642461"/>
                  <a:pt x="2000539" y="762954"/>
                </a:cubicBezTo>
                <a:cubicBezTo>
                  <a:pt x="2035930" y="883447"/>
                  <a:pt x="1635780" y="1121554"/>
                  <a:pt x="1572207" y="1327281"/>
                </a:cubicBezTo>
                <a:cubicBezTo>
                  <a:pt x="1587838" y="1550625"/>
                  <a:pt x="1724533" y="1926816"/>
                  <a:pt x="1619100" y="1997314"/>
                </a:cubicBezTo>
                <a:cubicBezTo>
                  <a:pt x="1513667" y="2067812"/>
                  <a:pt x="1145335" y="1750268"/>
                  <a:pt x="939608" y="1750268"/>
                </a:cubicBezTo>
                <a:cubicBezTo>
                  <a:pt x="754652" y="1832617"/>
                  <a:pt x="465870" y="2074989"/>
                  <a:pt x="384740" y="1997314"/>
                </a:cubicBezTo>
                <a:cubicBezTo>
                  <a:pt x="303610" y="1919639"/>
                  <a:pt x="516401" y="1489947"/>
                  <a:pt x="452828" y="1284220"/>
                </a:cubicBezTo>
                <a:cubicBezTo>
                  <a:pt x="302986" y="1110465"/>
                  <a:pt x="-37050" y="883028"/>
                  <a:pt x="3301" y="76295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alibri"/>
              <a:buNone/>
            </a:pPr>
            <a:endParaRPr sz="18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35" name="Google Shape;935;p11"/>
          <p:cNvSpPr/>
          <p:nvPr/>
        </p:nvSpPr>
        <p:spPr>
          <a:xfrm rot="-842175">
            <a:off x="9441074" y="1271972"/>
            <a:ext cx="454165" cy="399017"/>
          </a:xfrm>
          <a:custGeom>
            <a:avLst/>
            <a:gdLst/>
            <a:ahLst/>
            <a:cxnLst/>
            <a:rect l="l" t="t" r="r" b="b"/>
            <a:pathLst>
              <a:path w="2002750" h="2012453" extrusionOk="0">
                <a:moveTo>
                  <a:pt x="3301" y="762954"/>
                </a:moveTo>
                <a:cubicBezTo>
                  <a:pt x="43652" y="642880"/>
                  <a:pt x="528496" y="690923"/>
                  <a:pt x="694932" y="563777"/>
                </a:cubicBezTo>
                <a:cubicBezTo>
                  <a:pt x="861368" y="436631"/>
                  <a:pt x="891099" y="-6681"/>
                  <a:pt x="1001920" y="77"/>
                </a:cubicBezTo>
                <a:cubicBezTo>
                  <a:pt x="1112741" y="6835"/>
                  <a:pt x="1193423" y="477177"/>
                  <a:pt x="1359859" y="604323"/>
                </a:cubicBezTo>
                <a:cubicBezTo>
                  <a:pt x="1573419" y="657200"/>
                  <a:pt x="1965148" y="642461"/>
                  <a:pt x="2000539" y="762954"/>
                </a:cubicBezTo>
                <a:cubicBezTo>
                  <a:pt x="2035930" y="883447"/>
                  <a:pt x="1635780" y="1121554"/>
                  <a:pt x="1572207" y="1327281"/>
                </a:cubicBezTo>
                <a:cubicBezTo>
                  <a:pt x="1587838" y="1550625"/>
                  <a:pt x="1724533" y="1926816"/>
                  <a:pt x="1619100" y="1997314"/>
                </a:cubicBezTo>
                <a:cubicBezTo>
                  <a:pt x="1513667" y="2067812"/>
                  <a:pt x="1145335" y="1750268"/>
                  <a:pt x="939608" y="1750268"/>
                </a:cubicBezTo>
                <a:cubicBezTo>
                  <a:pt x="754652" y="1832617"/>
                  <a:pt x="465870" y="2074989"/>
                  <a:pt x="384740" y="1997314"/>
                </a:cubicBezTo>
                <a:cubicBezTo>
                  <a:pt x="303610" y="1919639"/>
                  <a:pt x="516401" y="1489947"/>
                  <a:pt x="452828" y="1284220"/>
                </a:cubicBezTo>
                <a:cubicBezTo>
                  <a:pt x="302986" y="1110465"/>
                  <a:pt x="-37050" y="883028"/>
                  <a:pt x="3301" y="76295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alibri"/>
              <a:buNone/>
            </a:pPr>
            <a:endParaRPr sz="18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936" name="Google Shape;936;p11"/>
          <p:cNvPicPr preferRelativeResize="0"/>
          <p:nvPr/>
        </p:nvPicPr>
        <p:blipFill rotWithShape="1">
          <a:blip r:embed="rId2">
            <a:alphaModFix amt="70000"/>
          </a:blip>
          <a:srcRect/>
          <a:stretch/>
        </p:blipFill>
        <p:spPr>
          <a:xfrm>
            <a:off x="2109053" y="1403781"/>
            <a:ext cx="7945689" cy="632325"/>
          </a:xfrm>
          <a:prstGeom prst="rect">
            <a:avLst/>
          </a:prstGeom>
          <a:noFill/>
          <a:ln>
            <a:noFill/>
          </a:ln>
        </p:spPr>
      </p:pic>
      <p:sp>
        <p:nvSpPr>
          <p:cNvPr id="937" name="Google Shape;937;p11"/>
          <p:cNvSpPr/>
          <p:nvPr/>
        </p:nvSpPr>
        <p:spPr>
          <a:xfrm>
            <a:off x="0" y="1994125"/>
            <a:ext cx="12192000" cy="4863900"/>
          </a:xfrm>
          <a:prstGeom prst="rect">
            <a:avLst/>
          </a:prstGeom>
          <a:gradFill>
            <a:gsLst>
              <a:gs pos="0">
                <a:srgbClr val="52BBCA"/>
              </a:gs>
              <a:gs pos="100000">
                <a:srgbClr val="2BA0AA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938" name="Google Shape;938;p11"/>
          <p:cNvGrpSpPr/>
          <p:nvPr/>
        </p:nvGrpSpPr>
        <p:grpSpPr>
          <a:xfrm rot="10800000">
            <a:off x="6509557" y="1845000"/>
            <a:ext cx="637343" cy="399028"/>
            <a:chOff x="6409674" y="5153106"/>
            <a:chExt cx="858028" cy="537195"/>
          </a:xfrm>
        </p:grpSpPr>
        <p:sp>
          <p:nvSpPr>
            <p:cNvPr id="939" name="Google Shape;939;p11"/>
            <p:cNvSpPr/>
            <p:nvPr/>
          </p:nvSpPr>
          <p:spPr>
            <a:xfrm>
              <a:off x="6409674" y="5153106"/>
              <a:ext cx="858028" cy="537195"/>
            </a:xfrm>
            <a:custGeom>
              <a:avLst/>
              <a:gdLst/>
              <a:ahLst/>
              <a:cxnLst/>
              <a:rect l="l" t="t" r="r" b="b"/>
              <a:pathLst>
                <a:path w="858028" h="537195" extrusionOk="0">
                  <a:moveTo>
                    <a:pt x="3309" y="216913"/>
                  </a:moveTo>
                  <a:cubicBezTo>
                    <a:pt x="-8976" y="315624"/>
                    <a:pt x="3703" y="425609"/>
                    <a:pt x="86037" y="472259"/>
                  </a:cubicBezTo>
                  <a:cubicBezTo>
                    <a:pt x="231042" y="554450"/>
                    <a:pt x="702864" y="556977"/>
                    <a:pt x="810704" y="489589"/>
                  </a:cubicBezTo>
                  <a:cubicBezTo>
                    <a:pt x="929747" y="415169"/>
                    <a:pt x="803600" y="37991"/>
                    <a:pt x="625654" y="52341"/>
                  </a:cubicBezTo>
                  <a:cubicBezTo>
                    <a:pt x="603486" y="27741"/>
                    <a:pt x="493643" y="-5465"/>
                    <a:pt x="468161" y="37824"/>
                  </a:cubicBezTo>
                  <a:cubicBezTo>
                    <a:pt x="443442" y="2259"/>
                    <a:pt x="299390" y="-20268"/>
                    <a:pt x="257280" y="26644"/>
                  </a:cubicBezTo>
                  <a:cubicBezTo>
                    <a:pt x="153854" y="24403"/>
                    <a:pt x="19409" y="112983"/>
                    <a:pt x="3317" y="216913"/>
                  </a:cubicBezTo>
                  <a:lnTo>
                    <a:pt x="3309" y="216913"/>
                  </a:lnTo>
                  <a:close/>
                </a:path>
              </a:pathLst>
            </a:custGeom>
            <a:solidFill>
              <a:srgbClr val="EDEBE8"/>
            </a:solidFill>
            <a:ln>
              <a:noFill/>
            </a:ln>
            <a:effectLst>
              <a:outerShdw blurRad="50800" dist="38100" dir="16200000" rotWithShape="0">
                <a:srgbClr val="000000">
                  <a:alpha val="9800"/>
                </a:srgbClr>
              </a:outerShdw>
            </a:effectLst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grpSp>
          <p:nvGrpSpPr>
            <p:cNvPr id="940" name="Google Shape;940;p11"/>
            <p:cNvGrpSpPr/>
            <p:nvPr/>
          </p:nvGrpSpPr>
          <p:grpSpPr>
            <a:xfrm>
              <a:off x="6626130" y="5175439"/>
              <a:ext cx="404359" cy="293651"/>
              <a:chOff x="6626130" y="5175439"/>
              <a:chExt cx="404359" cy="293651"/>
            </a:xfrm>
          </p:grpSpPr>
          <p:sp>
            <p:nvSpPr>
              <p:cNvPr id="941" name="Google Shape;941;p11"/>
              <p:cNvSpPr/>
              <p:nvPr/>
            </p:nvSpPr>
            <p:spPr>
              <a:xfrm>
                <a:off x="6822964" y="5190695"/>
                <a:ext cx="52820" cy="262854"/>
              </a:xfrm>
              <a:custGeom>
                <a:avLst/>
                <a:gdLst/>
                <a:ahLst/>
                <a:cxnLst/>
                <a:rect l="l" t="t" r="r" b="b"/>
                <a:pathLst>
                  <a:path w="52820" h="262854" extrusionOk="0">
                    <a:moveTo>
                      <a:pt x="52106" y="68"/>
                    </a:moveTo>
                    <a:cubicBezTo>
                      <a:pt x="28411" y="30890"/>
                      <a:pt x="-47575" y="98731"/>
                      <a:pt x="41403" y="262922"/>
                    </a:cubicBezTo>
                  </a:path>
                </a:pathLst>
              </a:custGeom>
              <a:noFill/>
              <a:ln w="11875" cap="flat" cmpd="sng">
                <a:solidFill>
                  <a:srgbClr val="BFBFBF"/>
                </a:solidFill>
                <a:prstDash val="solid"/>
                <a:miter lim="8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42" name="Google Shape;942;p11"/>
              <p:cNvSpPr/>
              <p:nvPr/>
            </p:nvSpPr>
            <p:spPr>
              <a:xfrm>
                <a:off x="6626130" y="5175439"/>
                <a:ext cx="43323" cy="293651"/>
              </a:xfrm>
              <a:custGeom>
                <a:avLst/>
                <a:gdLst/>
                <a:ahLst/>
                <a:cxnLst/>
                <a:rect l="l" t="t" r="r" b="b"/>
                <a:pathLst>
                  <a:path w="43323" h="293651" extrusionOk="0">
                    <a:moveTo>
                      <a:pt x="41460" y="68"/>
                    </a:moveTo>
                    <a:cubicBezTo>
                      <a:pt x="-37794" y="89458"/>
                      <a:pt x="13671" y="242065"/>
                      <a:pt x="42609" y="293720"/>
                    </a:cubicBezTo>
                  </a:path>
                </a:pathLst>
              </a:custGeom>
              <a:noFill/>
              <a:ln w="11875" cap="flat" cmpd="sng">
                <a:solidFill>
                  <a:srgbClr val="BFBFBF"/>
                </a:solidFill>
                <a:prstDash val="solid"/>
                <a:miter lim="8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43" name="Google Shape;943;p11"/>
              <p:cNvSpPr/>
              <p:nvPr/>
            </p:nvSpPr>
            <p:spPr>
              <a:xfrm>
                <a:off x="6982902" y="5210003"/>
                <a:ext cx="47586" cy="250148"/>
              </a:xfrm>
              <a:custGeom>
                <a:avLst/>
                <a:gdLst/>
                <a:ahLst/>
                <a:cxnLst/>
                <a:rect l="l" t="t" r="r" b="b"/>
                <a:pathLst>
                  <a:path w="47586" h="250148" extrusionOk="0">
                    <a:moveTo>
                      <a:pt x="46872" y="68"/>
                    </a:moveTo>
                    <a:cubicBezTo>
                      <a:pt x="6301" y="35157"/>
                      <a:pt x="-27286" y="126525"/>
                      <a:pt x="29280" y="250217"/>
                    </a:cubicBezTo>
                  </a:path>
                </a:pathLst>
              </a:custGeom>
              <a:noFill/>
              <a:ln w="11875" cap="flat" cmpd="sng">
                <a:solidFill>
                  <a:srgbClr val="BFBFBF"/>
                </a:solidFill>
                <a:prstDash val="solid"/>
                <a:miter lim="8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</p:grpSp>
      <p:grpSp>
        <p:nvGrpSpPr>
          <p:cNvPr id="944" name="Google Shape;944;p11"/>
          <p:cNvGrpSpPr/>
          <p:nvPr/>
        </p:nvGrpSpPr>
        <p:grpSpPr>
          <a:xfrm rot="10800000" flipH="1">
            <a:off x="4728741" y="1843126"/>
            <a:ext cx="637343" cy="399028"/>
            <a:chOff x="7820759" y="5144529"/>
            <a:chExt cx="858028" cy="537195"/>
          </a:xfrm>
        </p:grpSpPr>
        <p:sp>
          <p:nvSpPr>
            <p:cNvPr id="945" name="Google Shape;945;p11"/>
            <p:cNvSpPr/>
            <p:nvPr/>
          </p:nvSpPr>
          <p:spPr>
            <a:xfrm flipH="1">
              <a:off x="7820759" y="5144529"/>
              <a:ext cx="858028" cy="537195"/>
            </a:xfrm>
            <a:custGeom>
              <a:avLst/>
              <a:gdLst/>
              <a:ahLst/>
              <a:cxnLst/>
              <a:rect l="l" t="t" r="r" b="b"/>
              <a:pathLst>
                <a:path w="858028" h="537195" extrusionOk="0">
                  <a:moveTo>
                    <a:pt x="3901" y="216910"/>
                  </a:moveTo>
                  <a:cubicBezTo>
                    <a:pt x="-8384" y="315620"/>
                    <a:pt x="4295" y="425606"/>
                    <a:pt x="86629" y="472255"/>
                  </a:cubicBezTo>
                  <a:cubicBezTo>
                    <a:pt x="231634" y="554447"/>
                    <a:pt x="703455" y="556973"/>
                    <a:pt x="811296" y="489585"/>
                  </a:cubicBezTo>
                  <a:cubicBezTo>
                    <a:pt x="930339" y="415165"/>
                    <a:pt x="804192" y="37987"/>
                    <a:pt x="626246" y="52337"/>
                  </a:cubicBezTo>
                  <a:cubicBezTo>
                    <a:pt x="604078" y="27737"/>
                    <a:pt x="494235" y="-5468"/>
                    <a:pt x="468753" y="37820"/>
                  </a:cubicBezTo>
                  <a:cubicBezTo>
                    <a:pt x="444034" y="2255"/>
                    <a:pt x="299982" y="-20272"/>
                    <a:pt x="257872" y="26641"/>
                  </a:cubicBezTo>
                  <a:cubicBezTo>
                    <a:pt x="154446" y="24399"/>
                    <a:pt x="20001" y="112979"/>
                    <a:pt x="3908" y="216910"/>
                  </a:cubicBezTo>
                  <a:lnTo>
                    <a:pt x="3901" y="216910"/>
                  </a:lnTo>
                  <a:close/>
                </a:path>
              </a:pathLst>
            </a:custGeom>
            <a:solidFill>
              <a:srgbClr val="EDEBE8"/>
            </a:solidFill>
            <a:ln>
              <a:noFill/>
            </a:ln>
            <a:effectLst>
              <a:outerShdw blurRad="50800" dist="38100" dir="16200000" rotWithShape="0">
                <a:srgbClr val="000000">
                  <a:alpha val="9800"/>
                </a:srgbClr>
              </a:outerShdw>
            </a:effectLst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grpSp>
          <p:nvGrpSpPr>
            <p:cNvPr id="946" name="Google Shape;946;p11"/>
            <p:cNvGrpSpPr/>
            <p:nvPr/>
          </p:nvGrpSpPr>
          <p:grpSpPr>
            <a:xfrm>
              <a:off x="8057973" y="5166862"/>
              <a:ext cx="404358" cy="293651"/>
              <a:chOff x="8057973" y="5166862"/>
              <a:chExt cx="404358" cy="293651"/>
            </a:xfrm>
          </p:grpSpPr>
          <p:sp>
            <p:nvSpPr>
              <p:cNvPr id="947" name="Google Shape;947;p11"/>
              <p:cNvSpPr/>
              <p:nvPr/>
            </p:nvSpPr>
            <p:spPr>
              <a:xfrm flipH="1">
                <a:off x="8212677" y="5182118"/>
                <a:ext cx="52820" cy="262854"/>
              </a:xfrm>
              <a:custGeom>
                <a:avLst/>
                <a:gdLst/>
                <a:ahLst/>
                <a:cxnLst/>
                <a:rect l="l" t="t" r="r" b="b"/>
                <a:pathLst>
                  <a:path w="52820" h="262854" extrusionOk="0">
                    <a:moveTo>
                      <a:pt x="52689" y="65"/>
                    </a:moveTo>
                    <a:cubicBezTo>
                      <a:pt x="28994" y="30886"/>
                      <a:pt x="-46992" y="98728"/>
                      <a:pt x="41986" y="262919"/>
                    </a:cubicBezTo>
                  </a:path>
                </a:pathLst>
              </a:custGeom>
              <a:noFill/>
              <a:ln w="11875" cap="flat" cmpd="sng">
                <a:solidFill>
                  <a:srgbClr val="BFBFBF"/>
                </a:solidFill>
                <a:prstDash val="solid"/>
                <a:miter lim="8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48" name="Google Shape;948;p11"/>
              <p:cNvSpPr/>
              <p:nvPr/>
            </p:nvSpPr>
            <p:spPr>
              <a:xfrm flipH="1">
                <a:off x="8419008" y="5166862"/>
                <a:ext cx="43323" cy="293651"/>
              </a:xfrm>
              <a:custGeom>
                <a:avLst/>
                <a:gdLst/>
                <a:ahLst/>
                <a:cxnLst/>
                <a:rect l="l" t="t" r="r" b="b"/>
                <a:pathLst>
                  <a:path w="43323" h="293651" extrusionOk="0">
                    <a:moveTo>
                      <a:pt x="42212" y="65"/>
                    </a:moveTo>
                    <a:cubicBezTo>
                      <a:pt x="-37042" y="89455"/>
                      <a:pt x="14423" y="242061"/>
                      <a:pt x="43361" y="293716"/>
                    </a:cubicBezTo>
                  </a:path>
                </a:pathLst>
              </a:custGeom>
              <a:noFill/>
              <a:ln w="11875" cap="flat" cmpd="sng">
                <a:solidFill>
                  <a:srgbClr val="BFBFBF"/>
                </a:solidFill>
                <a:prstDash val="solid"/>
                <a:miter lim="8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49" name="Google Shape;949;p11"/>
              <p:cNvSpPr/>
              <p:nvPr/>
            </p:nvSpPr>
            <p:spPr>
              <a:xfrm flipH="1">
                <a:off x="8057973" y="5201426"/>
                <a:ext cx="47586" cy="250148"/>
              </a:xfrm>
              <a:custGeom>
                <a:avLst/>
                <a:gdLst/>
                <a:ahLst/>
                <a:cxnLst/>
                <a:rect l="l" t="t" r="r" b="b"/>
                <a:pathLst>
                  <a:path w="47586" h="250148" extrusionOk="0">
                    <a:moveTo>
                      <a:pt x="47323" y="65"/>
                    </a:moveTo>
                    <a:cubicBezTo>
                      <a:pt x="6752" y="35153"/>
                      <a:pt x="-26835" y="126522"/>
                      <a:pt x="29731" y="250213"/>
                    </a:cubicBezTo>
                  </a:path>
                </a:pathLst>
              </a:custGeom>
              <a:noFill/>
              <a:ln w="11875" cap="flat" cmpd="sng">
                <a:solidFill>
                  <a:srgbClr val="BFBFBF"/>
                </a:solidFill>
                <a:prstDash val="solid"/>
                <a:miter lim="8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</p:grpSp>
      <p:sp>
        <p:nvSpPr>
          <p:cNvPr id="950" name="Google Shape;950;p11"/>
          <p:cNvSpPr txBox="1">
            <a:spLocks noGrp="1"/>
          </p:cNvSpPr>
          <p:nvPr>
            <p:ph type="title"/>
          </p:nvPr>
        </p:nvSpPr>
        <p:spPr>
          <a:xfrm>
            <a:off x="558100" y="2483125"/>
            <a:ext cx="11095500" cy="3160800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>
            <a:endParaRPr/>
          </a:p>
        </p:txBody>
      </p:sp>
      <p:sp>
        <p:nvSpPr>
          <p:cNvPr id="951" name="Google Shape;951;p11"/>
          <p:cNvSpPr txBox="1">
            <a:spLocks noGrp="1"/>
          </p:cNvSpPr>
          <p:nvPr>
            <p:ph type="subTitle" idx="1"/>
          </p:nvPr>
        </p:nvSpPr>
        <p:spPr>
          <a:xfrm>
            <a:off x="632875" y="5919475"/>
            <a:ext cx="11379900" cy="717900"/>
          </a:xfrm>
          <a:prstGeom prst="rect">
            <a:avLst/>
          </a:prstGeom>
        </p:spPr>
        <p:txBody>
          <a:bodyPr spcFirstLastPara="1" wrap="square" lIns="121900" tIns="121900" rIns="121900" bIns="121900" anchor="b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1pPr>
            <a:lvl2pPr lvl="1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2pPr>
            <a:lvl3pPr lvl="2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3pPr>
            <a:lvl4pPr lvl="3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4pPr>
            <a:lvl5pPr lvl="4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5pPr>
            <a:lvl6pPr lvl="5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6pPr>
            <a:lvl7pPr lvl="6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7pPr>
            <a:lvl8pPr lvl="7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8pPr>
            <a:lvl9pPr lvl="8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009 Big Title">
  <p:cSld name="CUSTOM_7">
    <p:spTree>
      <p:nvGrpSpPr>
        <p:cNvPr id="1" name="Shape 9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4" name="Google Shape;954;p12"/>
          <p:cNvSpPr txBox="1">
            <a:spLocks noGrp="1"/>
          </p:cNvSpPr>
          <p:nvPr>
            <p:ph type="body" idx="1"/>
          </p:nvPr>
        </p:nvSpPr>
        <p:spPr>
          <a:xfrm>
            <a:off x="641350" y="3790550"/>
            <a:ext cx="10909200" cy="9111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Autofit/>
          </a:bodyPr>
          <a:lstStyle>
            <a:lvl1pPr marL="457200" lvl="0" indent="-349250" algn="ctr"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1pPr>
            <a:lvl2pPr marL="914400" lvl="1" indent="-349250" algn="ctr">
              <a:spcBef>
                <a:spcPts val="2100"/>
              </a:spcBef>
              <a:spcAft>
                <a:spcPts val="0"/>
              </a:spcAft>
              <a:buSzPts val="1900"/>
              <a:buChar char="○"/>
              <a:defRPr/>
            </a:lvl2pPr>
            <a:lvl3pPr marL="1371600" lvl="2" indent="-349250" algn="ctr">
              <a:spcBef>
                <a:spcPts val="2100"/>
              </a:spcBef>
              <a:spcAft>
                <a:spcPts val="0"/>
              </a:spcAft>
              <a:buSzPts val="1900"/>
              <a:buChar char="■"/>
              <a:defRPr/>
            </a:lvl3pPr>
            <a:lvl4pPr marL="1828800" lvl="3" indent="-349250" algn="ctr">
              <a:spcBef>
                <a:spcPts val="2100"/>
              </a:spcBef>
              <a:spcAft>
                <a:spcPts val="0"/>
              </a:spcAft>
              <a:buSzPts val="1900"/>
              <a:buChar char="●"/>
              <a:defRPr/>
            </a:lvl4pPr>
            <a:lvl5pPr marL="2286000" lvl="4" indent="-349250" algn="ctr">
              <a:spcBef>
                <a:spcPts val="2100"/>
              </a:spcBef>
              <a:spcAft>
                <a:spcPts val="0"/>
              </a:spcAft>
              <a:buSzPts val="1900"/>
              <a:buChar char="○"/>
              <a:defRPr/>
            </a:lvl5pPr>
            <a:lvl6pPr marL="2743200" lvl="5" indent="-349250" algn="ctr">
              <a:spcBef>
                <a:spcPts val="2100"/>
              </a:spcBef>
              <a:spcAft>
                <a:spcPts val="0"/>
              </a:spcAft>
              <a:buSzPts val="1900"/>
              <a:buChar char="■"/>
              <a:defRPr/>
            </a:lvl6pPr>
            <a:lvl7pPr marL="3200400" lvl="6" indent="-349250" algn="ctr">
              <a:spcBef>
                <a:spcPts val="2100"/>
              </a:spcBef>
              <a:spcAft>
                <a:spcPts val="0"/>
              </a:spcAft>
              <a:buSzPts val="1900"/>
              <a:buChar char="●"/>
              <a:defRPr/>
            </a:lvl7pPr>
            <a:lvl8pPr marL="3657600" lvl="7" indent="-349250" algn="ctr">
              <a:spcBef>
                <a:spcPts val="2100"/>
              </a:spcBef>
              <a:spcAft>
                <a:spcPts val="0"/>
              </a:spcAft>
              <a:buSzPts val="1900"/>
              <a:buChar char="○"/>
              <a:defRPr/>
            </a:lvl8pPr>
            <a:lvl9pPr marL="4114800" lvl="8" indent="-349250" algn="ctr">
              <a:spcBef>
                <a:spcPts val="2100"/>
              </a:spcBef>
              <a:spcAft>
                <a:spcPts val="2100"/>
              </a:spcAft>
              <a:buSzPts val="1900"/>
              <a:buChar char="■"/>
              <a:defRPr/>
            </a:lvl9pPr>
          </a:lstStyle>
          <a:p>
            <a:endParaRPr/>
          </a:p>
        </p:txBody>
      </p:sp>
      <p:grpSp>
        <p:nvGrpSpPr>
          <p:cNvPr id="955" name="Google Shape;955;p12"/>
          <p:cNvGrpSpPr/>
          <p:nvPr/>
        </p:nvGrpSpPr>
        <p:grpSpPr>
          <a:xfrm>
            <a:off x="4472038" y="4547686"/>
            <a:ext cx="3247907" cy="2682984"/>
            <a:chOff x="4602539" y="3002085"/>
            <a:chExt cx="3657965" cy="3021719"/>
          </a:xfrm>
        </p:grpSpPr>
        <p:grpSp>
          <p:nvGrpSpPr>
            <p:cNvPr id="956" name="Google Shape;956;p12"/>
            <p:cNvGrpSpPr/>
            <p:nvPr/>
          </p:nvGrpSpPr>
          <p:grpSpPr>
            <a:xfrm>
              <a:off x="4602539" y="3002085"/>
              <a:ext cx="1627788" cy="3021719"/>
              <a:chOff x="4602539" y="3002085"/>
              <a:chExt cx="1627788" cy="3021719"/>
            </a:xfrm>
          </p:grpSpPr>
          <p:sp>
            <p:nvSpPr>
              <p:cNvPr id="957" name="Google Shape;957;p12"/>
              <p:cNvSpPr/>
              <p:nvPr/>
            </p:nvSpPr>
            <p:spPr>
              <a:xfrm rot="298746" flipH="1">
                <a:off x="4726345" y="3056484"/>
                <a:ext cx="1380177" cy="2912922"/>
              </a:xfrm>
              <a:custGeom>
                <a:avLst/>
                <a:gdLst/>
                <a:ahLst/>
                <a:cxnLst/>
                <a:rect l="l" t="t" r="r" b="b"/>
                <a:pathLst>
                  <a:path w="1041643" h="2198432" extrusionOk="0">
                    <a:moveTo>
                      <a:pt x="30968" y="2095360"/>
                    </a:moveTo>
                    <a:cubicBezTo>
                      <a:pt x="-72057" y="1492252"/>
                      <a:pt x="63696" y="517305"/>
                      <a:pt x="716648" y="79151"/>
                    </a:cubicBezTo>
                    <a:cubicBezTo>
                      <a:pt x="1351913" y="-394879"/>
                      <a:pt x="982673" y="1381122"/>
                      <a:pt x="239568" y="2198432"/>
                    </a:cubicBezTo>
                    <a:lnTo>
                      <a:pt x="30968" y="2095360"/>
                    </a:lnTo>
                    <a:close/>
                  </a:path>
                </a:pathLst>
              </a:custGeom>
              <a:gradFill>
                <a:gsLst>
                  <a:gs pos="0">
                    <a:srgbClr val="F2F2F2"/>
                  </a:gs>
                  <a:gs pos="100000">
                    <a:srgbClr val="D8D8D8"/>
                  </a:gs>
                </a:gsLst>
                <a:path path="circle">
                  <a:fillToRect l="100000" t="100000"/>
                </a:path>
                <a:tileRect r="-100000" b="-100000"/>
              </a:gra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58" name="Google Shape;958;p12"/>
              <p:cNvSpPr/>
              <p:nvPr/>
            </p:nvSpPr>
            <p:spPr>
              <a:xfrm rot="298746" flipH="1">
                <a:off x="5057944" y="3781160"/>
                <a:ext cx="816588" cy="2016133"/>
              </a:xfrm>
              <a:custGeom>
                <a:avLst/>
                <a:gdLst/>
                <a:ahLst/>
                <a:cxnLst/>
                <a:rect l="l" t="t" r="r" b="b"/>
                <a:pathLst>
                  <a:path w="616293" h="1521610" extrusionOk="0">
                    <a:moveTo>
                      <a:pt x="12056" y="1521605"/>
                    </a:moveTo>
                    <a:cubicBezTo>
                      <a:pt x="39457" y="1179826"/>
                      <a:pt x="-124200" y="1085573"/>
                      <a:pt x="257867" y="284281"/>
                    </a:cubicBezTo>
                    <a:cubicBezTo>
                      <a:pt x="553044" y="-143766"/>
                      <a:pt x="721741" y="-100453"/>
                      <a:pt x="543033" y="496224"/>
                    </a:cubicBezTo>
                    <a:cubicBezTo>
                      <a:pt x="428637" y="878145"/>
                      <a:pt x="203184" y="1186410"/>
                      <a:pt x="12056" y="1521610"/>
                    </a:cubicBezTo>
                    <a:lnTo>
                      <a:pt x="12056" y="1521605"/>
                    </a:lnTo>
                    <a:close/>
                  </a:path>
                </a:pathLst>
              </a:custGeom>
              <a:solidFill>
                <a:srgbClr val="EC9D8C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59" name="Google Shape;959;p12"/>
              <p:cNvSpPr/>
              <p:nvPr/>
            </p:nvSpPr>
            <p:spPr>
              <a:xfrm rot="298533" flipH="1">
                <a:off x="5040901" y="3742840"/>
                <a:ext cx="799554" cy="2013464"/>
              </a:xfrm>
              <a:custGeom>
                <a:avLst/>
                <a:gdLst/>
                <a:ahLst/>
                <a:cxnLst/>
                <a:rect l="l" t="t" r="r" b="b"/>
                <a:pathLst>
                  <a:path w="749686" h="1887884" extrusionOk="0">
                    <a:moveTo>
                      <a:pt x="702370" y="7421"/>
                    </a:moveTo>
                    <a:cubicBezTo>
                      <a:pt x="631981" y="-32167"/>
                      <a:pt x="488097" y="87170"/>
                      <a:pt x="304982" y="352712"/>
                    </a:cubicBezTo>
                    <a:lnTo>
                      <a:pt x="271088" y="426378"/>
                    </a:lnTo>
                    <a:lnTo>
                      <a:pt x="363773" y="330366"/>
                    </a:lnTo>
                    <a:cubicBezTo>
                      <a:pt x="566750" y="156131"/>
                      <a:pt x="642909" y="325166"/>
                      <a:pt x="476615" y="880396"/>
                    </a:cubicBezTo>
                    <a:cubicBezTo>
                      <a:pt x="405649" y="1117323"/>
                      <a:pt x="300235" y="1331404"/>
                      <a:pt x="182921" y="1538239"/>
                    </a:cubicBezTo>
                    <a:lnTo>
                      <a:pt x="1005" y="1844735"/>
                    </a:lnTo>
                    <a:lnTo>
                      <a:pt x="0" y="1887878"/>
                    </a:lnTo>
                    <a:lnTo>
                      <a:pt x="0" y="1887884"/>
                    </a:lnTo>
                    <a:cubicBezTo>
                      <a:pt x="237136" y="1471996"/>
                      <a:pt x="516859" y="1089528"/>
                      <a:pt x="658791" y="615672"/>
                    </a:cubicBezTo>
                    <a:cubicBezTo>
                      <a:pt x="769654" y="245519"/>
                      <a:pt x="772760" y="47008"/>
                      <a:pt x="702370" y="7421"/>
                    </a:cubicBezTo>
                    <a:close/>
                  </a:path>
                </a:pathLst>
              </a:custGeom>
              <a:solidFill>
                <a:srgbClr val="ED898C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60" name="Google Shape;960;p12"/>
              <p:cNvSpPr/>
              <p:nvPr/>
            </p:nvSpPr>
            <p:spPr>
              <a:xfrm rot="-1157918">
                <a:off x="4791293" y="3116230"/>
                <a:ext cx="642304" cy="580975"/>
              </a:xfrm>
              <a:custGeom>
                <a:avLst/>
                <a:gdLst/>
                <a:ahLst/>
                <a:cxnLst/>
                <a:rect l="l" t="t" r="r" b="b"/>
                <a:pathLst>
                  <a:path w="816448" h="544297" extrusionOk="0">
                    <a:moveTo>
                      <a:pt x="417121" y="0"/>
                    </a:moveTo>
                    <a:cubicBezTo>
                      <a:pt x="560096" y="0"/>
                      <a:pt x="689535" y="147760"/>
                      <a:pt x="783230" y="386656"/>
                    </a:cubicBezTo>
                    <a:lnTo>
                      <a:pt x="816448" y="489307"/>
                    </a:lnTo>
                    <a:lnTo>
                      <a:pt x="814231" y="485231"/>
                    </a:lnTo>
                    <a:cubicBezTo>
                      <a:pt x="702602" y="317152"/>
                      <a:pt x="568032" y="219009"/>
                      <a:pt x="423176" y="219009"/>
                    </a:cubicBezTo>
                    <a:cubicBezTo>
                      <a:pt x="278320" y="219009"/>
                      <a:pt x="143750" y="317152"/>
                      <a:pt x="32121" y="485231"/>
                    </a:cubicBezTo>
                    <a:lnTo>
                      <a:pt x="0" y="544297"/>
                    </a:lnTo>
                    <a:lnTo>
                      <a:pt x="51012" y="386656"/>
                    </a:lnTo>
                    <a:cubicBezTo>
                      <a:pt x="144707" y="147760"/>
                      <a:pt x="274147" y="0"/>
                      <a:pt x="417121" y="0"/>
                    </a:cubicBezTo>
                    <a:close/>
                  </a:path>
                </a:pathLst>
              </a:custGeom>
              <a:solidFill>
                <a:srgbClr val="F7F4F8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961" name="Google Shape;961;p12"/>
            <p:cNvGrpSpPr/>
            <p:nvPr/>
          </p:nvGrpSpPr>
          <p:grpSpPr>
            <a:xfrm>
              <a:off x="6113131" y="4067144"/>
              <a:ext cx="2147373" cy="1840732"/>
              <a:chOff x="6113131" y="4067144"/>
              <a:chExt cx="2147373" cy="1840732"/>
            </a:xfrm>
          </p:grpSpPr>
          <p:sp>
            <p:nvSpPr>
              <p:cNvPr id="962" name="Google Shape;962;p12"/>
              <p:cNvSpPr/>
              <p:nvPr/>
            </p:nvSpPr>
            <p:spPr>
              <a:xfrm flipH="1">
                <a:off x="6113131" y="4067144"/>
                <a:ext cx="2147373" cy="1840732"/>
              </a:xfrm>
              <a:custGeom>
                <a:avLst/>
                <a:gdLst/>
                <a:ahLst/>
                <a:cxnLst/>
                <a:rect l="l" t="t" r="r" b="b"/>
                <a:pathLst>
                  <a:path w="1596560" h="1368574" extrusionOk="0">
                    <a:moveTo>
                      <a:pt x="1323307" y="1346067"/>
                    </a:moveTo>
                    <a:cubicBezTo>
                      <a:pt x="1144504" y="1230623"/>
                      <a:pt x="955736" y="934540"/>
                      <a:pt x="843486" y="730254"/>
                    </a:cubicBezTo>
                    <a:cubicBezTo>
                      <a:pt x="361519" y="830060"/>
                      <a:pt x="-182711" y="707966"/>
                      <a:pt x="59524" y="461226"/>
                    </a:cubicBezTo>
                    <a:cubicBezTo>
                      <a:pt x="220364" y="297392"/>
                      <a:pt x="478989" y="238656"/>
                      <a:pt x="641536" y="30223"/>
                    </a:cubicBezTo>
                    <a:cubicBezTo>
                      <a:pt x="694386" y="-52703"/>
                      <a:pt x="975926" y="60766"/>
                      <a:pt x="1017784" y="65843"/>
                    </a:cubicBezTo>
                    <a:cubicBezTo>
                      <a:pt x="1045281" y="37987"/>
                      <a:pt x="1151428" y="-6363"/>
                      <a:pt x="1246489" y="9131"/>
                    </a:cubicBezTo>
                    <a:cubicBezTo>
                      <a:pt x="1358298" y="35372"/>
                      <a:pt x="1623429" y="447286"/>
                      <a:pt x="1594347" y="1368575"/>
                    </a:cubicBezTo>
                  </a:path>
                </a:pathLst>
              </a:custGeom>
              <a:gradFill>
                <a:gsLst>
                  <a:gs pos="0">
                    <a:srgbClr val="F2F2F2"/>
                  </a:gs>
                  <a:gs pos="100000">
                    <a:srgbClr val="D8D8D8"/>
                  </a:gs>
                </a:gsLst>
                <a:path path="circle">
                  <a:fillToRect l="100000" t="100000"/>
                </a:path>
                <a:tileRect r="-100000" b="-100000"/>
              </a:gra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63" name="Google Shape;963;p12"/>
              <p:cNvSpPr/>
              <p:nvPr/>
            </p:nvSpPr>
            <p:spPr>
              <a:xfrm flipH="1">
                <a:off x="6400661" y="4689162"/>
                <a:ext cx="721517" cy="1121821"/>
              </a:xfrm>
              <a:custGeom>
                <a:avLst/>
                <a:gdLst/>
                <a:ahLst/>
                <a:cxnLst/>
                <a:rect l="l" t="t" r="r" b="b"/>
                <a:pathLst>
                  <a:path w="536444" h="834068" extrusionOk="0">
                    <a:moveTo>
                      <a:pt x="0" y="268313"/>
                    </a:moveTo>
                    <a:cubicBezTo>
                      <a:pt x="140607" y="218138"/>
                      <a:pt x="241949" y="71646"/>
                      <a:pt x="294153" y="0"/>
                    </a:cubicBezTo>
                    <a:cubicBezTo>
                      <a:pt x="383996" y="76074"/>
                      <a:pt x="551119" y="315940"/>
                      <a:pt x="535410" y="834068"/>
                    </a:cubicBezTo>
                    <a:cubicBezTo>
                      <a:pt x="292579" y="715869"/>
                      <a:pt x="51369" y="342113"/>
                      <a:pt x="0" y="268313"/>
                    </a:cubicBezTo>
                    <a:close/>
                  </a:path>
                </a:pathLst>
              </a:custGeom>
              <a:solidFill>
                <a:srgbClr val="EC9D8C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64" name="Google Shape;964;p12"/>
              <p:cNvSpPr/>
              <p:nvPr/>
            </p:nvSpPr>
            <p:spPr>
              <a:xfrm flipH="1">
                <a:off x="6381980" y="4690239"/>
                <a:ext cx="351585" cy="1122438"/>
              </a:xfrm>
              <a:custGeom>
                <a:avLst/>
                <a:gdLst/>
                <a:ahLst/>
                <a:cxnLst/>
                <a:rect l="l" t="t" r="r" b="b"/>
                <a:pathLst>
                  <a:path w="329354" h="1051464" extrusionOk="0">
                    <a:moveTo>
                      <a:pt x="23912" y="0"/>
                    </a:moveTo>
                    <a:lnTo>
                      <a:pt x="0" y="32284"/>
                    </a:lnTo>
                    <a:lnTo>
                      <a:pt x="14801" y="46933"/>
                    </a:lnTo>
                    <a:cubicBezTo>
                      <a:pt x="114170" y="159267"/>
                      <a:pt x="245283" y="397894"/>
                      <a:pt x="269804" y="823694"/>
                    </a:cubicBezTo>
                    <a:lnTo>
                      <a:pt x="272121" y="1017383"/>
                    </a:lnTo>
                    <a:lnTo>
                      <a:pt x="328051" y="1051464"/>
                    </a:lnTo>
                    <a:cubicBezTo>
                      <a:pt x="347855" y="398288"/>
                      <a:pt x="137172" y="95902"/>
                      <a:pt x="23912" y="0"/>
                    </a:cubicBezTo>
                    <a:close/>
                  </a:path>
                </a:pathLst>
              </a:custGeom>
              <a:solidFill>
                <a:srgbClr val="ED898C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65" name="Google Shape;965;p12"/>
              <p:cNvSpPr/>
              <p:nvPr/>
            </p:nvSpPr>
            <p:spPr>
              <a:xfrm flipH="1">
                <a:off x="6975086" y="4641901"/>
                <a:ext cx="1274317" cy="318668"/>
              </a:xfrm>
              <a:custGeom>
                <a:avLst/>
                <a:gdLst/>
                <a:ahLst/>
                <a:cxnLst/>
                <a:rect l="l" t="t" r="r" b="b"/>
                <a:pathLst>
                  <a:path w="1274317" h="318668" extrusionOk="0">
                    <a:moveTo>
                      <a:pt x="112608" y="0"/>
                    </a:moveTo>
                    <a:lnTo>
                      <a:pt x="80097" y="28726"/>
                    </a:lnTo>
                    <a:cubicBezTo>
                      <a:pt x="18980" y="90980"/>
                      <a:pt x="-4932" y="147337"/>
                      <a:pt x="834" y="196935"/>
                    </a:cubicBezTo>
                    <a:lnTo>
                      <a:pt x="2348" y="201593"/>
                    </a:lnTo>
                    <a:lnTo>
                      <a:pt x="24431" y="215183"/>
                    </a:lnTo>
                    <a:cubicBezTo>
                      <a:pt x="76884" y="241111"/>
                      <a:pt x="132711" y="262644"/>
                      <a:pt x="191742" y="279321"/>
                    </a:cubicBezTo>
                    <a:cubicBezTo>
                      <a:pt x="506581" y="368263"/>
                      <a:pt x="852984" y="302228"/>
                      <a:pt x="1158532" y="123565"/>
                    </a:cubicBezTo>
                    <a:lnTo>
                      <a:pt x="1274317" y="42415"/>
                    </a:lnTo>
                    <a:lnTo>
                      <a:pt x="1267742" y="45079"/>
                    </a:lnTo>
                    <a:cubicBezTo>
                      <a:pt x="952116" y="142345"/>
                      <a:pt x="615022" y="155975"/>
                      <a:pt x="296042" y="65863"/>
                    </a:cubicBezTo>
                    <a:cubicBezTo>
                      <a:pt x="256170" y="54598"/>
                      <a:pt x="217288" y="41913"/>
                      <a:pt x="179430" y="27877"/>
                    </a:cubicBezTo>
                    <a:close/>
                  </a:path>
                </a:pathLst>
              </a:custGeom>
              <a:solidFill>
                <a:srgbClr val="F7F4F8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</p:grpSp>
      <p:sp>
        <p:nvSpPr>
          <p:cNvPr id="966" name="Google Shape;966;p12"/>
          <p:cNvSpPr txBox="1">
            <a:spLocks noGrp="1"/>
          </p:cNvSpPr>
          <p:nvPr>
            <p:ph type="title"/>
          </p:nvPr>
        </p:nvSpPr>
        <p:spPr>
          <a:xfrm>
            <a:off x="548200" y="544275"/>
            <a:ext cx="11095500" cy="3160800"/>
          </a:xfrm>
          <a:prstGeom prst="rect">
            <a:avLst/>
          </a:prstGeom>
        </p:spPr>
        <p:txBody>
          <a:bodyPr spcFirstLastPara="1" wrap="square" lIns="121900" tIns="121900" rIns="121900" bIns="121900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9pPr>
          </a:lstStyle>
          <a:p>
            <a:endParaRPr/>
          </a:p>
        </p:txBody>
      </p:sp>
      <p:sp>
        <p:nvSpPr>
          <p:cNvPr id="967" name="Google Shape;967;p12"/>
          <p:cNvSpPr/>
          <p:nvPr/>
        </p:nvSpPr>
        <p:spPr>
          <a:xfrm rot="10800000">
            <a:off x="5425844" y="0"/>
            <a:ext cx="6766157" cy="1940136"/>
          </a:xfrm>
          <a:custGeom>
            <a:avLst/>
            <a:gdLst/>
            <a:ahLst/>
            <a:cxnLst/>
            <a:rect l="l" t="t" r="r" b="b"/>
            <a:pathLst>
              <a:path w="6766157" h="1940136" extrusionOk="0">
                <a:moveTo>
                  <a:pt x="6758920" y="1940136"/>
                </a:moveTo>
                <a:lnTo>
                  <a:pt x="5598602" y="1940136"/>
                </a:lnTo>
                <a:lnTo>
                  <a:pt x="4295461" y="1940136"/>
                </a:lnTo>
                <a:lnTo>
                  <a:pt x="4010846" y="1940136"/>
                </a:lnTo>
                <a:lnTo>
                  <a:pt x="0" y="1940136"/>
                </a:lnTo>
                <a:lnTo>
                  <a:pt x="0" y="146659"/>
                </a:lnTo>
                <a:lnTo>
                  <a:pt x="97316" y="194456"/>
                </a:lnTo>
                <a:lnTo>
                  <a:pt x="153819" y="230580"/>
                </a:lnTo>
                <a:lnTo>
                  <a:pt x="243523" y="152691"/>
                </a:lnTo>
                <a:cubicBezTo>
                  <a:pt x="379117" y="56290"/>
                  <a:pt x="542577" y="0"/>
                  <a:pt x="718531" y="0"/>
                </a:cubicBezTo>
                <a:cubicBezTo>
                  <a:pt x="953136" y="0"/>
                  <a:pt x="1165531" y="100071"/>
                  <a:pt x="1319275" y="261864"/>
                </a:cubicBezTo>
                <a:lnTo>
                  <a:pt x="1396739" y="360668"/>
                </a:lnTo>
                <a:lnTo>
                  <a:pt x="1411015" y="353431"/>
                </a:lnTo>
                <a:cubicBezTo>
                  <a:pt x="1586773" y="275199"/>
                  <a:pt x="1780009" y="231939"/>
                  <a:pt x="1982846" y="231939"/>
                </a:cubicBezTo>
                <a:cubicBezTo>
                  <a:pt x="2084265" y="231939"/>
                  <a:pt x="2183284" y="242754"/>
                  <a:pt x="2278917" y="263348"/>
                </a:cubicBezTo>
                <a:lnTo>
                  <a:pt x="2350349" y="282677"/>
                </a:lnTo>
                <a:lnTo>
                  <a:pt x="2384132" y="265551"/>
                </a:lnTo>
                <a:cubicBezTo>
                  <a:pt x="2539312" y="196478"/>
                  <a:pt x="2709924" y="158283"/>
                  <a:pt x="2889013" y="158283"/>
                </a:cubicBezTo>
                <a:cubicBezTo>
                  <a:pt x="3426281" y="158283"/>
                  <a:pt x="3887253" y="502042"/>
                  <a:pt x="4084160" y="991958"/>
                </a:cubicBezTo>
                <a:lnTo>
                  <a:pt x="4087699" y="1003954"/>
                </a:lnTo>
                <a:lnTo>
                  <a:pt x="4095849" y="1001292"/>
                </a:lnTo>
                <a:cubicBezTo>
                  <a:pt x="4133656" y="993150"/>
                  <a:pt x="4172802" y="988875"/>
                  <a:pt x="4212897" y="988875"/>
                </a:cubicBezTo>
                <a:cubicBezTo>
                  <a:pt x="4453465" y="988875"/>
                  <a:pt x="4659869" y="1142797"/>
                  <a:pt x="4748037" y="1362162"/>
                </a:cubicBezTo>
                <a:lnTo>
                  <a:pt x="4767931" y="1429608"/>
                </a:lnTo>
                <a:lnTo>
                  <a:pt x="4785464" y="1436867"/>
                </a:lnTo>
                <a:cubicBezTo>
                  <a:pt x="4853409" y="1475709"/>
                  <a:pt x="4911435" y="1531331"/>
                  <a:pt x="4954521" y="1598446"/>
                </a:cubicBezTo>
                <a:lnTo>
                  <a:pt x="4988689" y="1664691"/>
                </a:lnTo>
                <a:lnTo>
                  <a:pt x="5041579" y="1618768"/>
                </a:lnTo>
                <a:cubicBezTo>
                  <a:pt x="5129163" y="1556500"/>
                  <a:pt x="5234745" y="1520140"/>
                  <a:pt x="5348399" y="1520140"/>
                </a:cubicBezTo>
                <a:cubicBezTo>
                  <a:pt x="5462051" y="1520140"/>
                  <a:pt x="5567634" y="1556500"/>
                  <a:pt x="5655217" y="1618768"/>
                </a:cubicBezTo>
                <a:lnTo>
                  <a:pt x="5660017" y="1622935"/>
                </a:lnTo>
                <a:lnTo>
                  <a:pt x="5668994" y="1607591"/>
                </a:lnTo>
                <a:lnTo>
                  <a:pt x="5678154" y="1589830"/>
                </a:lnTo>
                <a:lnTo>
                  <a:pt x="5682407" y="1584662"/>
                </a:lnTo>
                <a:lnTo>
                  <a:pt x="5691683" y="1568805"/>
                </a:lnTo>
                <a:lnTo>
                  <a:pt x="5742245" y="1511946"/>
                </a:lnTo>
                <a:lnTo>
                  <a:pt x="5764221" y="1485240"/>
                </a:lnTo>
                <a:cubicBezTo>
                  <a:pt x="5829190" y="1423099"/>
                  <a:pt x="5908383" y="1377136"/>
                  <a:pt x="5996053" y="1353398"/>
                </a:cubicBezTo>
                <a:lnTo>
                  <a:pt x="6050501" y="1342435"/>
                </a:lnTo>
                <a:lnTo>
                  <a:pt x="6060380" y="1339590"/>
                </a:lnTo>
                <a:cubicBezTo>
                  <a:pt x="6098618" y="1332330"/>
                  <a:pt x="6138210" y="1328517"/>
                  <a:pt x="6178761" y="1328517"/>
                </a:cubicBezTo>
                <a:cubicBezTo>
                  <a:pt x="6503171" y="1328517"/>
                  <a:pt x="6766157" y="1572525"/>
                  <a:pt x="6766157" y="1873524"/>
                </a:cubicBezTo>
                <a:close/>
              </a:path>
            </a:pathLst>
          </a:custGeom>
          <a:solidFill>
            <a:srgbClr val="FFFFFF"/>
          </a:solidFill>
          <a:ln w="9525" cap="flat" cmpd="sng">
            <a:solidFill>
              <a:srgbClr val="FFFFFF"/>
            </a:solidFill>
            <a:prstDash val="solid"/>
            <a:miter lim="800000"/>
            <a:headEnd type="none" w="sm" len="sm"/>
            <a:tailEnd type="none" w="sm" len="sm"/>
          </a:ln>
          <a:effectLst>
            <a:outerShdw blurRad="50800" dist="38100" dir="5400000" algn="t" rotWithShape="0">
              <a:srgbClr val="000000">
                <a:alpha val="98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68" name="Google Shape;968;p12"/>
          <p:cNvSpPr/>
          <p:nvPr/>
        </p:nvSpPr>
        <p:spPr>
          <a:xfrm rot="10800000">
            <a:off x="-2866" y="-1863"/>
            <a:ext cx="2703677" cy="1758181"/>
          </a:xfrm>
          <a:custGeom>
            <a:avLst/>
            <a:gdLst/>
            <a:ahLst/>
            <a:cxnLst/>
            <a:rect l="l" t="t" r="r" b="b"/>
            <a:pathLst>
              <a:path w="4020337" h="2614396" extrusionOk="0">
                <a:moveTo>
                  <a:pt x="4020335" y="0"/>
                </a:moveTo>
                <a:lnTo>
                  <a:pt x="4020335" y="1218572"/>
                </a:lnTo>
                <a:lnTo>
                  <a:pt x="4020337" y="1218572"/>
                </a:lnTo>
                <a:lnTo>
                  <a:pt x="4020337" y="2405476"/>
                </a:lnTo>
                <a:lnTo>
                  <a:pt x="4020336" y="2405476"/>
                </a:lnTo>
                <a:lnTo>
                  <a:pt x="4020336" y="2614395"/>
                </a:lnTo>
                <a:lnTo>
                  <a:pt x="2394088" y="2614395"/>
                </a:lnTo>
                <a:lnTo>
                  <a:pt x="2394086" y="2614396"/>
                </a:lnTo>
                <a:lnTo>
                  <a:pt x="1469252" y="2614396"/>
                </a:lnTo>
                <a:lnTo>
                  <a:pt x="1469250" y="2614395"/>
                </a:lnTo>
                <a:lnTo>
                  <a:pt x="1091301" y="2614395"/>
                </a:lnTo>
                <a:lnTo>
                  <a:pt x="1091300" y="2614396"/>
                </a:lnTo>
                <a:lnTo>
                  <a:pt x="90996" y="2614396"/>
                </a:lnTo>
                <a:lnTo>
                  <a:pt x="46401" y="2533104"/>
                </a:lnTo>
                <a:cubicBezTo>
                  <a:pt x="16522" y="2463207"/>
                  <a:pt x="0" y="2386359"/>
                  <a:pt x="0" y="2305693"/>
                </a:cubicBezTo>
                <a:cubicBezTo>
                  <a:pt x="0" y="1983030"/>
                  <a:pt x="264357" y="1721460"/>
                  <a:pt x="590460" y="1721460"/>
                </a:cubicBezTo>
                <a:cubicBezTo>
                  <a:pt x="671984" y="1721460"/>
                  <a:pt x="749651" y="1737809"/>
                  <a:pt x="820292" y="1767371"/>
                </a:cubicBezTo>
                <a:lnTo>
                  <a:pt x="893566" y="1806725"/>
                </a:lnTo>
                <a:lnTo>
                  <a:pt x="880889" y="1682273"/>
                </a:lnTo>
                <a:cubicBezTo>
                  <a:pt x="880889" y="1108431"/>
                  <a:pt x="1351038" y="643239"/>
                  <a:pt x="1930995" y="643239"/>
                </a:cubicBezTo>
                <a:cubicBezTo>
                  <a:pt x="2075984" y="643239"/>
                  <a:pt x="2214109" y="672314"/>
                  <a:pt x="2339744" y="724892"/>
                </a:cubicBezTo>
                <a:lnTo>
                  <a:pt x="2443151" y="780428"/>
                </a:lnTo>
                <a:lnTo>
                  <a:pt x="2540685" y="663462"/>
                </a:lnTo>
                <a:cubicBezTo>
                  <a:pt x="2692710" y="513039"/>
                  <a:pt x="2902730" y="420001"/>
                  <a:pt x="3134713" y="420001"/>
                </a:cubicBezTo>
                <a:cubicBezTo>
                  <a:pt x="3250705" y="420001"/>
                  <a:pt x="3361205" y="443262"/>
                  <a:pt x="3461712" y="485324"/>
                </a:cubicBezTo>
                <a:lnTo>
                  <a:pt x="3499846" y="505805"/>
                </a:lnTo>
                <a:lnTo>
                  <a:pt x="3500938" y="504497"/>
                </a:lnTo>
                <a:cubicBezTo>
                  <a:pt x="3570326" y="435838"/>
                  <a:pt x="3652952" y="380276"/>
                  <a:pt x="3744700" y="341880"/>
                </a:cubicBezTo>
                <a:lnTo>
                  <a:pt x="3865353" y="304823"/>
                </a:lnTo>
                <a:lnTo>
                  <a:pt x="3900645" y="192326"/>
                </a:lnTo>
                <a:cubicBezTo>
                  <a:pt x="3929750" y="124241"/>
                  <a:pt x="3968613" y="61233"/>
                  <a:pt x="4015498" y="5020"/>
                </a:cubicBezTo>
                <a:close/>
              </a:path>
            </a:pathLst>
          </a:custGeom>
          <a:solidFill>
            <a:srgbClr val="FFFFFF"/>
          </a:solidFill>
          <a:ln w="9525" cap="flat" cmpd="sng">
            <a:solidFill>
              <a:srgbClr val="FFFFFF"/>
            </a:solidFill>
            <a:prstDash val="solid"/>
            <a:miter lim="800000"/>
            <a:headEnd type="none" w="sm" len="sm"/>
            <a:tailEnd type="none" w="sm" len="sm"/>
          </a:ln>
          <a:effectLst>
            <a:outerShdw blurRad="50800" dist="38100" dir="5400000" algn="t" rotWithShape="0">
              <a:srgbClr val="000000">
                <a:alpha val="98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008 Three columns">
  <p:cSld name="CUSTOM_8">
    <p:spTree>
      <p:nvGrpSpPr>
        <p:cNvPr id="1" name="Shape 9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0" name="Google Shape;970;p13"/>
          <p:cNvSpPr txBox="1">
            <a:spLocks noGrp="1"/>
          </p:cNvSpPr>
          <p:nvPr>
            <p:ph type="subTitle" idx="1"/>
          </p:nvPr>
        </p:nvSpPr>
        <p:spPr>
          <a:xfrm>
            <a:off x="5056206" y="1729975"/>
            <a:ext cx="6406800" cy="6069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 b="1"/>
            </a:lvl1pPr>
            <a:lvl2pPr lvl="1" rtl="0">
              <a:spcBef>
                <a:spcPts val="2100"/>
              </a:spcBef>
              <a:spcAft>
                <a:spcPts val="0"/>
              </a:spcAft>
              <a:buSzPts val="1800"/>
              <a:buNone/>
              <a:defRPr sz="1800" b="1"/>
            </a:lvl2pPr>
            <a:lvl3pPr lvl="2" rtl="0">
              <a:spcBef>
                <a:spcPts val="2100"/>
              </a:spcBef>
              <a:spcAft>
                <a:spcPts val="0"/>
              </a:spcAft>
              <a:buSzPts val="1800"/>
              <a:buNone/>
              <a:defRPr sz="1800" b="1"/>
            </a:lvl3pPr>
            <a:lvl4pPr lvl="3" rtl="0">
              <a:spcBef>
                <a:spcPts val="2100"/>
              </a:spcBef>
              <a:spcAft>
                <a:spcPts val="0"/>
              </a:spcAft>
              <a:buSzPts val="1800"/>
              <a:buNone/>
              <a:defRPr sz="1800" b="1"/>
            </a:lvl4pPr>
            <a:lvl5pPr lvl="4" rtl="0">
              <a:spcBef>
                <a:spcPts val="2100"/>
              </a:spcBef>
              <a:spcAft>
                <a:spcPts val="0"/>
              </a:spcAft>
              <a:buSzPts val="1800"/>
              <a:buNone/>
              <a:defRPr sz="1800" b="1"/>
            </a:lvl5pPr>
            <a:lvl6pPr lvl="5" rtl="0">
              <a:spcBef>
                <a:spcPts val="2100"/>
              </a:spcBef>
              <a:spcAft>
                <a:spcPts val="0"/>
              </a:spcAft>
              <a:buSzPts val="1800"/>
              <a:buNone/>
              <a:defRPr sz="1800" b="1"/>
            </a:lvl6pPr>
            <a:lvl7pPr lvl="6" rtl="0">
              <a:spcBef>
                <a:spcPts val="2100"/>
              </a:spcBef>
              <a:spcAft>
                <a:spcPts val="0"/>
              </a:spcAft>
              <a:buSzPts val="1800"/>
              <a:buNone/>
              <a:defRPr sz="1800" b="1"/>
            </a:lvl7pPr>
            <a:lvl8pPr lvl="7" rtl="0">
              <a:spcBef>
                <a:spcPts val="2100"/>
              </a:spcBef>
              <a:spcAft>
                <a:spcPts val="0"/>
              </a:spcAft>
              <a:buSzPts val="1800"/>
              <a:buNone/>
              <a:defRPr sz="1800" b="1"/>
            </a:lvl8pPr>
            <a:lvl9pPr lvl="8" rtl="0">
              <a:spcBef>
                <a:spcPts val="2100"/>
              </a:spcBef>
              <a:spcAft>
                <a:spcPts val="2100"/>
              </a:spcAft>
              <a:buSzPts val="1800"/>
              <a:buNone/>
              <a:defRPr sz="1800" b="1"/>
            </a:lvl9pPr>
          </a:lstStyle>
          <a:p>
            <a:endParaRPr/>
          </a:p>
        </p:txBody>
      </p:sp>
      <p:sp>
        <p:nvSpPr>
          <p:cNvPr id="971" name="Google Shape;971;p13"/>
          <p:cNvSpPr txBox="1">
            <a:spLocks noGrp="1"/>
          </p:cNvSpPr>
          <p:nvPr>
            <p:ph type="subTitle" idx="2"/>
          </p:nvPr>
        </p:nvSpPr>
        <p:spPr>
          <a:xfrm>
            <a:off x="5056206" y="3334868"/>
            <a:ext cx="6406800" cy="6069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 b="1"/>
            </a:lvl1pPr>
            <a:lvl2pPr lvl="1" rtl="0">
              <a:spcBef>
                <a:spcPts val="2100"/>
              </a:spcBef>
              <a:spcAft>
                <a:spcPts val="0"/>
              </a:spcAft>
              <a:buSzPts val="1800"/>
              <a:buNone/>
              <a:defRPr sz="1800" b="1"/>
            </a:lvl2pPr>
            <a:lvl3pPr lvl="2" rtl="0">
              <a:spcBef>
                <a:spcPts val="2100"/>
              </a:spcBef>
              <a:spcAft>
                <a:spcPts val="0"/>
              </a:spcAft>
              <a:buSzPts val="1800"/>
              <a:buNone/>
              <a:defRPr sz="1800" b="1"/>
            </a:lvl3pPr>
            <a:lvl4pPr lvl="3" rtl="0">
              <a:spcBef>
                <a:spcPts val="2100"/>
              </a:spcBef>
              <a:spcAft>
                <a:spcPts val="0"/>
              </a:spcAft>
              <a:buSzPts val="1800"/>
              <a:buNone/>
              <a:defRPr sz="1800" b="1"/>
            </a:lvl4pPr>
            <a:lvl5pPr lvl="4" rtl="0">
              <a:spcBef>
                <a:spcPts val="2100"/>
              </a:spcBef>
              <a:spcAft>
                <a:spcPts val="0"/>
              </a:spcAft>
              <a:buSzPts val="1800"/>
              <a:buNone/>
              <a:defRPr sz="1800" b="1"/>
            </a:lvl5pPr>
            <a:lvl6pPr lvl="5" rtl="0">
              <a:spcBef>
                <a:spcPts val="2100"/>
              </a:spcBef>
              <a:spcAft>
                <a:spcPts val="0"/>
              </a:spcAft>
              <a:buSzPts val="1800"/>
              <a:buNone/>
              <a:defRPr sz="1800" b="1"/>
            </a:lvl6pPr>
            <a:lvl7pPr lvl="6" rtl="0">
              <a:spcBef>
                <a:spcPts val="2100"/>
              </a:spcBef>
              <a:spcAft>
                <a:spcPts val="0"/>
              </a:spcAft>
              <a:buSzPts val="1800"/>
              <a:buNone/>
              <a:defRPr sz="1800" b="1"/>
            </a:lvl7pPr>
            <a:lvl8pPr lvl="7" rtl="0">
              <a:spcBef>
                <a:spcPts val="2100"/>
              </a:spcBef>
              <a:spcAft>
                <a:spcPts val="0"/>
              </a:spcAft>
              <a:buSzPts val="1800"/>
              <a:buNone/>
              <a:defRPr sz="1800" b="1"/>
            </a:lvl8pPr>
            <a:lvl9pPr lvl="8" rtl="0">
              <a:spcBef>
                <a:spcPts val="2100"/>
              </a:spcBef>
              <a:spcAft>
                <a:spcPts val="2100"/>
              </a:spcAft>
              <a:buSzPts val="1800"/>
              <a:buNone/>
              <a:defRPr sz="1800" b="1"/>
            </a:lvl9pPr>
          </a:lstStyle>
          <a:p>
            <a:endParaRPr/>
          </a:p>
        </p:txBody>
      </p:sp>
      <p:sp>
        <p:nvSpPr>
          <p:cNvPr id="972" name="Google Shape;972;p13"/>
          <p:cNvSpPr txBox="1">
            <a:spLocks noGrp="1"/>
          </p:cNvSpPr>
          <p:nvPr>
            <p:ph type="subTitle" idx="3"/>
          </p:nvPr>
        </p:nvSpPr>
        <p:spPr>
          <a:xfrm>
            <a:off x="5056206" y="4939762"/>
            <a:ext cx="6406800" cy="6069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 b="1"/>
            </a:lvl1pPr>
            <a:lvl2pPr lvl="1" rtl="0">
              <a:spcBef>
                <a:spcPts val="2100"/>
              </a:spcBef>
              <a:spcAft>
                <a:spcPts val="0"/>
              </a:spcAft>
              <a:buSzPts val="1800"/>
              <a:buNone/>
              <a:defRPr sz="1800" b="1"/>
            </a:lvl2pPr>
            <a:lvl3pPr lvl="2" rtl="0">
              <a:spcBef>
                <a:spcPts val="2100"/>
              </a:spcBef>
              <a:spcAft>
                <a:spcPts val="0"/>
              </a:spcAft>
              <a:buSzPts val="1800"/>
              <a:buNone/>
              <a:defRPr sz="1800" b="1"/>
            </a:lvl3pPr>
            <a:lvl4pPr lvl="3" rtl="0">
              <a:spcBef>
                <a:spcPts val="2100"/>
              </a:spcBef>
              <a:spcAft>
                <a:spcPts val="0"/>
              </a:spcAft>
              <a:buSzPts val="1800"/>
              <a:buNone/>
              <a:defRPr sz="1800" b="1"/>
            </a:lvl4pPr>
            <a:lvl5pPr lvl="4" rtl="0">
              <a:spcBef>
                <a:spcPts val="2100"/>
              </a:spcBef>
              <a:spcAft>
                <a:spcPts val="0"/>
              </a:spcAft>
              <a:buSzPts val="1800"/>
              <a:buNone/>
              <a:defRPr sz="1800" b="1"/>
            </a:lvl5pPr>
            <a:lvl6pPr lvl="5" rtl="0">
              <a:spcBef>
                <a:spcPts val="2100"/>
              </a:spcBef>
              <a:spcAft>
                <a:spcPts val="0"/>
              </a:spcAft>
              <a:buSzPts val="1800"/>
              <a:buNone/>
              <a:defRPr sz="1800" b="1"/>
            </a:lvl6pPr>
            <a:lvl7pPr lvl="6" rtl="0">
              <a:spcBef>
                <a:spcPts val="2100"/>
              </a:spcBef>
              <a:spcAft>
                <a:spcPts val="0"/>
              </a:spcAft>
              <a:buSzPts val="1800"/>
              <a:buNone/>
              <a:defRPr sz="1800" b="1"/>
            </a:lvl7pPr>
            <a:lvl8pPr lvl="7" rtl="0">
              <a:spcBef>
                <a:spcPts val="2100"/>
              </a:spcBef>
              <a:spcAft>
                <a:spcPts val="0"/>
              </a:spcAft>
              <a:buSzPts val="1800"/>
              <a:buNone/>
              <a:defRPr sz="1800" b="1"/>
            </a:lvl8pPr>
            <a:lvl9pPr lvl="8" rtl="0">
              <a:spcBef>
                <a:spcPts val="2100"/>
              </a:spcBef>
              <a:spcAft>
                <a:spcPts val="2100"/>
              </a:spcAft>
              <a:buSzPts val="1800"/>
              <a:buNone/>
              <a:defRPr sz="1800" b="1"/>
            </a:lvl9pPr>
          </a:lstStyle>
          <a:p>
            <a:endParaRPr/>
          </a:p>
        </p:txBody>
      </p:sp>
      <p:sp>
        <p:nvSpPr>
          <p:cNvPr id="973" name="Google Shape;973;p13"/>
          <p:cNvSpPr txBox="1">
            <a:spLocks noGrp="1"/>
          </p:cNvSpPr>
          <p:nvPr>
            <p:ph type="title"/>
          </p:nvPr>
        </p:nvSpPr>
        <p:spPr>
          <a:xfrm>
            <a:off x="3613700" y="440975"/>
            <a:ext cx="8162700" cy="7635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ldrich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bril Fatface"/>
              <a:buNone/>
              <a:defRPr sz="40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bril Fatface"/>
              <a:buNone/>
              <a:defRPr sz="40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bril Fatface"/>
              <a:buNone/>
              <a:defRPr sz="40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bril Fatface"/>
              <a:buNone/>
              <a:defRPr sz="40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bril Fatface"/>
              <a:buNone/>
              <a:defRPr sz="40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bril Fatface"/>
              <a:buNone/>
              <a:defRPr sz="40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bril Fatface"/>
              <a:buNone/>
              <a:defRPr sz="40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bril Fatface"/>
              <a:buNone/>
              <a:defRPr sz="40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9pPr>
          </a:lstStyle>
          <a:p>
            <a:endParaRPr/>
          </a:p>
        </p:txBody>
      </p:sp>
      <p:sp>
        <p:nvSpPr>
          <p:cNvPr id="974" name="Google Shape;974;p13"/>
          <p:cNvSpPr txBox="1">
            <a:spLocks noGrp="1"/>
          </p:cNvSpPr>
          <p:nvPr>
            <p:ph type="body" idx="4"/>
          </p:nvPr>
        </p:nvSpPr>
        <p:spPr>
          <a:xfrm>
            <a:off x="5056200" y="2167925"/>
            <a:ext cx="6406800" cy="9252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17500">
              <a:spcBef>
                <a:spcPts val="2100"/>
              </a:spcBef>
              <a:spcAft>
                <a:spcPts val="0"/>
              </a:spcAft>
              <a:buSzPts val="1400"/>
              <a:buChar char="○"/>
              <a:defRPr sz="1400"/>
            </a:lvl2pPr>
            <a:lvl3pPr marL="1371600" lvl="2" indent="-317500">
              <a:spcBef>
                <a:spcPts val="2100"/>
              </a:spcBef>
              <a:spcAft>
                <a:spcPts val="0"/>
              </a:spcAft>
              <a:buSzPts val="1400"/>
              <a:buChar char="■"/>
              <a:defRPr sz="1400"/>
            </a:lvl3pPr>
            <a:lvl4pPr marL="1828800" lvl="3" indent="-317500">
              <a:spcBef>
                <a:spcPts val="2100"/>
              </a:spcBef>
              <a:spcAft>
                <a:spcPts val="0"/>
              </a:spcAft>
              <a:buSzPts val="1400"/>
              <a:buChar char="●"/>
              <a:defRPr sz="1400"/>
            </a:lvl4pPr>
            <a:lvl5pPr marL="2286000" lvl="4" indent="-317500">
              <a:spcBef>
                <a:spcPts val="2100"/>
              </a:spcBef>
              <a:spcAft>
                <a:spcPts val="0"/>
              </a:spcAft>
              <a:buSzPts val="1400"/>
              <a:buChar char="○"/>
              <a:defRPr sz="1400"/>
            </a:lvl5pPr>
            <a:lvl6pPr marL="2743200" lvl="5" indent="-317500">
              <a:spcBef>
                <a:spcPts val="2100"/>
              </a:spcBef>
              <a:spcAft>
                <a:spcPts val="0"/>
              </a:spcAft>
              <a:buSzPts val="1400"/>
              <a:buChar char="■"/>
              <a:defRPr sz="1400"/>
            </a:lvl6pPr>
            <a:lvl7pPr marL="3200400" lvl="6" indent="-317500">
              <a:spcBef>
                <a:spcPts val="2100"/>
              </a:spcBef>
              <a:spcAft>
                <a:spcPts val="0"/>
              </a:spcAft>
              <a:buSzPts val="1400"/>
              <a:buChar char="●"/>
              <a:defRPr sz="1400"/>
            </a:lvl7pPr>
            <a:lvl8pPr marL="3657600" lvl="7" indent="-317500">
              <a:spcBef>
                <a:spcPts val="2100"/>
              </a:spcBef>
              <a:spcAft>
                <a:spcPts val="0"/>
              </a:spcAft>
              <a:buSzPts val="1400"/>
              <a:buChar char="○"/>
              <a:defRPr sz="1400"/>
            </a:lvl8pPr>
            <a:lvl9pPr marL="4114800" lvl="8" indent="-317500">
              <a:spcBef>
                <a:spcPts val="2100"/>
              </a:spcBef>
              <a:spcAft>
                <a:spcPts val="2100"/>
              </a:spcAft>
              <a:buSzPts val="1400"/>
              <a:buChar char="■"/>
              <a:defRPr sz="1400"/>
            </a:lvl9pPr>
          </a:lstStyle>
          <a:p>
            <a:endParaRPr/>
          </a:p>
        </p:txBody>
      </p:sp>
      <p:sp>
        <p:nvSpPr>
          <p:cNvPr id="975" name="Google Shape;975;p13"/>
          <p:cNvSpPr txBox="1">
            <a:spLocks noGrp="1"/>
          </p:cNvSpPr>
          <p:nvPr>
            <p:ph type="body" idx="5"/>
          </p:nvPr>
        </p:nvSpPr>
        <p:spPr>
          <a:xfrm>
            <a:off x="5056200" y="3761388"/>
            <a:ext cx="6406800" cy="9234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17500">
              <a:spcBef>
                <a:spcPts val="2100"/>
              </a:spcBef>
              <a:spcAft>
                <a:spcPts val="0"/>
              </a:spcAft>
              <a:buSzPts val="1400"/>
              <a:buChar char="○"/>
              <a:defRPr sz="1400"/>
            </a:lvl2pPr>
            <a:lvl3pPr marL="1371600" lvl="2" indent="-317500">
              <a:spcBef>
                <a:spcPts val="2100"/>
              </a:spcBef>
              <a:spcAft>
                <a:spcPts val="0"/>
              </a:spcAft>
              <a:buSzPts val="1400"/>
              <a:buChar char="■"/>
              <a:defRPr sz="1400"/>
            </a:lvl3pPr>
            <a:lvl4pPr marL="1828800" lvl="3" indent="-317500">
              <a:spcBef>
                <a:spcPts val="2100"/>
              </a:spcBef>
              <a:spcAft>
                <a:spcPts val="0"/>
              </a:spcAft>
              <a:buSzPts val="1400"/>
              <a:buChar char="●"/>
              <a:defRPr sz="1400"/>
            </a:lvl4pPr>
            <a:lvl5pPr marL="2286000" lvl="4" indent="-317500">
              <a:spcBef>
                <a:spcPts val="2100"/>
              </a:spcBef>
              <a:spcAft>
                <a:spcPts val="0"/>
              </a:spcAft>
              <a:buSzPts val="1400"/>
              <a:buChar char="○"/>
              <a:defRPr sz="1400"/>
            </a:lvl5pPr>
            <a:lvl6pPr marL="2743200" lvl="5" indent="-317500">
              <a:spcBef>
                <a:spcPts val="2100"/>
              </a:spcBef>
              <a:spcAft>
                <a:spcPts val="0"/>
              </a:spcAft>
              <a:buSzPts val="1400"/>
              <a:buChar char="■"/>
              <a:defRPr sz="1400"/>
            </a:lvl6pPr>
            <a:lvl7pPr marL="3200400" lvl="6" indent="-317500">
              <a:spcBef>
                <a:spcPts val="2100"/>
              </a:spcBef>
              <a:spcAft>
                <a:spcPts val="0"/>
              </a:spcAft>
              <a:buSzPts val="1400"/>
              <a:buChar char="●"/>
              <a:defRPr sz="1400"/>
            </a:lvl7pPr>
            <a:lvl8pPr marL="3657600" lvl="7" indent="-317500">
              <a:spcBef>
                <a:spcPts val="2100"/>
              </a:spcBef>
              <a:spcAft>
                <a:spcPts val="0"/>
              </a:spcAft>
              <a:buSzPts val="1400"/>
              <a:buChar char="○"/>
              <a:defRPr sz="1400"/>
            </a:lvl8pPr>
            <a:lvl9pPr marL="4114800" lvl="8" indent="-317500">
              <a:spcBef>
                <a:spcPts val="2100"/>
              </a:spcBef>
              <a:spcAft>
                <a:spcPts val="2100"/>
              </a:spcAft>
              <a:buSzPts val="1400"/>
              <a:buChar char="■"/>
              <a:defRPr sz="1400"/>
            </a:lvl9pPr>
          </a:lstStyle>
          <a:p>
            <a:endParaRPr/>
          </a:p>
        </p:txBody>
      </p:sp>
      <p:sp>
        <p:nvSpPr>
          <p:cNvPr id="976" name="Google Shape;976;p13"/>
          <p:cNvSpPr txBox="1">
            <a:spLocks noGrp="1"/>
          </p:cNvSpPr>
          <p:nvPr>
            <p:ph type="body" idx="6"/>
          </p:nvPr>
        </p:nvSpPr>
        <p:spPr>
          <a:xfrm>
            <a:off x="5056200" y="5353050"/>
            <a:ext cx="6407700" cy="9234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17500">
              <a:spcBef>
                <a:spcPts val="2100"/>
              </a:spcBef>
              <a:spcAft>
                <a:spcPts val="0"/>
              </a:spcAft>
              <a:buSzPts val="1400"/>
              <a:buChar char="○"/>
              <a:defRPr sz="1400"/>
            </a:lvl2pPr>
            <a:lvl3pPr marL="1371600" lvl="2" indent="-317500">
              <a:spcBef>
                <a:spcPts val="2100"/>
              </a:spcBef>
              <a:spcAft>
                <a:spcPts val="0"/>
              </a:spcAft>
              <a:buSzPts val="1400"/>
              <a:buChar char="■"/>
              <a:defRPr sz="1400"/>
            </a:lvl3pPr>
            <a:lvl4pPr marL="1828800" lvl="3" indent="-317500">
              <a:spcBef>
                <a:spcPts val="2100"/>
              </a:spcBef>
              <a:spcAft>
                <a:spcPts val="0"/>
              </a:spcAft>
              <a:buSzPts val="1400"/>
              <a:buChar char="●"/>
              <a:defRPr sz="1400"/>
            </a:lvl4pPr>
            <a:lvl5pPr marL="2286000" lvl="4" indent="-317500">
              <a:spcBef>
                <a:spcPts val="2100"/>
              </a:spcBef>
              <a:spcAft>
                <a:spcPts val="0"/>
              </a:spcAft>
              <a:buSzPts val="1400"/>
              <a:buChar char="○"/>
              <a:defRPr sz="1400"/>
            </a:lvl5pPr>
            <a:lvl6pPr marL="2743200" lvl="5" indent="-317500">
              <a:spcBef>
                <a:spcPts val="2100"/>
              </a:spcBef>
              <a:spcAft>
                <a:spcPts val="0"/>
              </a:spcAft>
              <a:buSzPts val="1400"/>
              <a:buChar char="■"/>
              <a:defRPr sz="1400"/>
            </a:lvl6pPr>
            <a:lvl7pPr marL="3200400" lvl="6" indent="-317500">
              <a:spcBef>
                <a:spcPts val="2100"/>
              </a:spcBef>
              <a:spcAft>
                <a:spcPts val="0"/>
              </a:spcAft>
              <a:buSzPts val="1400"/>
              <a:buChar char="●"/>
              <a:defRPr sz="1400"/>
            </a:lvl7pPr>
            <a:lvl8pPr marL="3657600" lvl="7" indent="-317500">
              <a:spcBef>
                <a:spcPts val="2100"/>
              </a:spcBef>
              <a:spcAft>
                <a:spcPts val="0"/>
              </a:spcAft>
              <a:buSzPts val="1400"/>
              <a:buChar char="○"/>
              <a:defRPr sz="1400"/>
            </a:lvl8pPr>
            <a:lvl9pPr marL="4114800" lvl="8" indent="-317500">
              <a:spcBef>
                <a:spcPts val="2100"/>
              </a:spcBef>
              <a:spcAft>
                <a:spcPts val="2100"/>
              </a:spcAft>
              <a:buSzPts val="1400"/>
              <a:buChar char="■"/>
              <a:defRPr sz="1400"/>
            </a:lvl9pPr>
          </a:lstStyle>
          <a:p>
            <a:endParaRPr/>
          </a:p>
        </p:txBody>
      </p:sp>
      <p:grpSp>
        <p:nvGrpSpPr>
          <p:cNvPr id="977" name="Google Shape;977;p13"/>
          <p:cNvGrpSpPr/>
          <p:nvPr/>
        </p:nvGrpSpPr>
        <p:grpSpPr>
          <a:xfrm rot="2715621">
            <a:off x="1210396" y="3511061"/>
            <a:ext cx="1591992" cy="1629835"/>
            <a:chOff x="8306300" y="1559148"/>
            <a:chExt cx="2379155" cy="2435708"/>
          </a:xfrm>
        </p:grpSpPr>
        <p:grpSp>
          <p:nvGrpSpPr>
            <p:cNvPr id="978" name="Google Shape;978;p13"/>
            <p:cNvGrpSpPr/>
            <p:nvPr/>
          </p:nvGrpSpPr>
          <p:grpSpPr>
            <a:xfrm rot="-858578">
              <a:off x="9524779" y="2545081"/>
              <a:ext cx="1125189" cy="428397"/>
              <a:chOff x="9698182" y="2541598"/>
              <a:chExt cx="1272205" cy="484371"/>
            </a:xfrm>
          </p:grpSpPr>
          <p:sp>
            <p:nvSpPr>
              <p:cNvPr id="979" name="Google Shape;979;p13"/>
              <p:cNvSpPr/>
              <p:nvPr/>
            </p:nvSpPr>
            <p:spPr>
              <a:xfrm>
                <a:off x="9698182" y="2715953"/>
                <a:ext cx="977508" cy="45634"/>
              </a:xfrm>
              <a:custGeom>
                <a:avLst/>
                <a:gdLst/>
                <a:ahLst/>
                <a:cxnLst/>
                <a:rect l="l" t="t" r="r" b="b"/>
                <a:pathLst>
                  <a:path w="1265382" h="231057" extrusionOk="0">
                    <a:moveTo>
                      <a:pt x="0" y="166402"/>
                    </a:moveTo>
                    <a:cubicBezTo>
                      <a:pt x="182418" y="85584"/>
                      <a:pt x="364836" y="4766"/>
                      <a:pt x="535709" y="148"/>
                    </a:cubicBezTo>
                    <a:cubicBezTo>
                      <a:pt x="706582" y="-4470"/>
                      <a:pt x="903624" y="100208"/>
                      <a:pt x="1025236" y="138693"/>
                    </a:cubicBezTo>
                    <a:cubicBezTo>
                      <a:pt x="1146848" y="177178"/>
                      <a:pt x="1206115" y="204117"/>
                      <a:pt x="1265382" y="231057"/>
                    </a:cubicBezTo>
                  </a:path>
                </a:pathLst>
              </a:custGeom>
              <a:noFill/>
              <a:ln w="19050" cap="flat" cmpd="sng">
                <a:solidFill>
                  <a:srgbClr val="FFFFFF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0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80" name="Google Shape;980;p13"/>
              <p:cNvSpPr/>
              <p:nvPr/>
            </p:nvSpPr>
            <p:spPr>
              <a:xfrm rot="-2932711">
                <a:off x="10640043" y="2633334"/>
                <a:ext cx="264560" cy="45864"/>
              </a:xfrm>
              <a:custGeom>
                <a:avLst/>
                <a:gdLst/>
                <a:ahLst/>
                <a:cxnLst/>
                <a:rect l="l" t="t" r="r" b="b"/>
                <a:pathLst>
                  <a:path w="1265382" h="231057" extrusionOk="0">
                    <a:moveTo>
                      <a:pt x="0" y="166402"/>
                    </a:moveTo>
                    <a:cubicBezTo>
                      <a:pt x="182418" y="85584"/>
                      <a:pt x="364836" y="4766"/>
                      <a:pt x="535709" y="148"/>
                    </a:cubicBezTo>
                    <a:cubicBezTo>
                      <a:pt x="706582" y="-4470"/>
                      <a:pt x="903624" y="100208"/>
                      <a:pt x="1025236" y="138693"/>
                    </a:cubicBezTo>
                    <a:cubicBezTo>
                      <a:pt x="1146848" y="177178"/>
                      <a:pt x="1206115" y="204117"/>
                      <a:pt x="1265382" y="231057"/>
                    </a:cubicBezTo>
                  </a:path>
                </a:pathLst>
              </a:custGeom>
              <a:noFill/>
              <a:ln w="19050" cap="flat" cmpd="sng">
                <a:solidFill>
                  <a:srgbClr val="FFFFFF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0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81" name="Google Shape;981;p13"/>
              <p:cNvSpPr/>
              <p:nvPr/>
            </p:nvSpPr>
            <p:spPr>
              <a:xfrm rot="-6493026">
                <a:off x="10581832" y="2870959"/>
                <a:ext cx="263100" cy="45667"/>
              </a:xfrm>
              <a:custGeom>
                <a:avLst/>
                <a:gdLst/>
                <a:ahLst/>
                <a:cxnLst/>
                <a:rect l="l" t="t" r="r" b="b"/>
                <a:pathLst>
                  <a:path w="1265382" h="231057" extrusionOk="0">
                    <a:moveTo>
                      <a:pt x="0" y="166402"/>
                    </a:moveTo>
                    <a:cubicBezTo>
                      <a:pt x="182418" y="85584"/>
                      <a:pt x="364836" y="4766"/>
                      <a:pt x="535709" y="148"/>
                    </a:cubicBezTo>
                    <a:cubicBezTo>
                      <a:pt x="706582" y="-4470"/>
                      <a:pt x="903624" y="100208"/>
                      <a:pt x="1025236" y="138693"/>
                    </a:cubicBezTo>
                    <a:cubicBezTo>
                      <a:pt x="1146848" y="177178"/>
                      <a:pt x="1206115" y="204117"/>
                      <a:pt x="1265382" y="231057"/>
                    </a:cubicBezTo>
                  </a:path>
                </a:pathLst>
              </a:custGeom>
              <a:noFill/>
              <a:ln w="19050" cap="flat" cmpd="sng">
                <a:solidFill>
                  <a:srgbClr val="FFFFFF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0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82" name="Google Shape;982;p13"/>
              <p:cNvSpPr/>
              <p:nvPr/>
            </p:nvSpPr>
            <p:spPr>
              <a:xfrm rot="-330329">
                <a:off x="10678936" y="2710935"/>
                <a:ext cx="263784" cy="45867"/>
              </a:xfrm>
              <a:custGeom>
                <a:avLst/>
                <a:gdLst/>
                <a:ahLst/>
                <a:cxnLst/>
                <a:rect l="l" t="t" r="r" b="b"/>
                <a:pathLst>
                  <a:path w="1265382" h="231057" extrusionOk="0">
                    <a:moveTo>
                      <a:pt x="0" y="166402"/>
                    </a:moveTo>
                    <a:cubicBezTo>
                      <a:pt x="182418" y="85584"/>
                      <a:pt x="364836" y="4766"/>
                      <a:pt x="535709" y="148"/>
                    </a:cubicBezTo>
                    <a:cubicBezTo>
                      <a:pt x="706582" y="-4470"/>
                      <a:pt x="903624" y="100208"/>
                      <a:pt x="1025236" y="138693"/>
                    </a:cubicBezTo>
                    <a:cubicBezTo>
                      <a:pt x="1146848" y="177178"/>
                      <a:pt x="1206115" y="204117"/>
                      <a:pt x="1265382" y="231057"/>
                    </a:cubicBezTo>
                  </a:path>
                </a:pathLst>
              </a:custGeom>
              <a:noFill/>
              <a:ln w="19050" cap="flat" cmpd="sng">
                <a:solidFill>
                  <a:srgbClr val="FFFFFF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0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83" name="Google Shape;983;p13"/>
              <p:cNvSpPr/>
              <p:nvPr/>
            </p:nvSpPr>
            <p:spPr>
              <a:xfrm rot="-9837603">
                <a:off x="10684705" y="2817257"/>
                <a:ext cx="263328" cy="45703"/>
              </a:xfrm>
              <a:custGeom>
                <a:avLst/>
                <a:gdLst/>
                <a:ahLst/>
                <a:cxnLst/>
                <a:rect l="l" t="t" r="r" b="b"/>
                <a:pathLst>
                  <a:path w="1265382" h="231057" extrusionOk="0">
                    <a:moveTo>
                      <a:pt x="0" y="166402"/>
                    </a:moveTo>
                    <a:cubicBezTo>
                      <a:pt x="182418" y="85584"/>
                      <a:pt x="364836" y="4766"/>
                      <a:pt x="535709" y="148"/>
                    </a:cubicBezTo>
                    <a:cubicBezTo>
                      <a:pt x="706582" y="-4470"/>
                      <a:pt x="903624" y="100208"/>
                      <a:pt x="1025236" y="138693"/>
                    </a:cubicBezTo>
                    <a:cubicBezTo>
                      <a:pt x="1146848" y="177178"/>
                      <a:pt x="1206115" y="204117"/>
                      <a:pt x="1265382" y="231057"/>
                    </a:cubicBezTo>
                  </a:path>
                </a:pathLst>
              </a:custGeom>
              <a:noFill/>
              <a:ln w="19050" cap="flat" cmpd="sng">
                <a:solidFill>
                  <a:srgbClr val="FFFFFF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0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84" name="Google Shape;984;p13"/>
              <p:cNvSpPr/>
              <p:nvPr/>
            </p:nvSpPr>
            <p:spPr>
              <a:xfrm>
                <a:off x="10839285" y="2560785"/>
                <a:ext cx="36000" cy="36000"/>
              </a:xfrm>
              <a:prstGeom prst="ellipse">
                <a:avLst/>
              </a:prstGeom>
              <a:noFill/>
              <a:ln w="12700" cap="flat" cmpd="sng">
                <a:solidFill>
                  <a:srgbClr val="FFFFFF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0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85" name="Google Shape;985;p13"/>
              <p:cNvSpPr/>
              <p:nvPr/>
            </p:nvSpPr>
            <p:spPr>
              <a:xfrm>
                <a:off x="10934387" y="2732802"/>
                <a:ext cx="36000" cy="36000"/>
              </a:xfrm>
              <a:prstGeom prst="ellipse">
                <a:avLst/>
              </a:prstGeom>
              <a:noFill/>
              <a:ln w="12700" cap="flat" cmpd="sng">
                <a:solidFill>
                  <a:srgbClr val="FFFFFF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0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86" name="Google Shape;986;p13"/>
              <p:cNvSpPr/>
              <p:nvPr/>
            </p:nvSpPr>
            <p:spPr>
              <a:xfrm>
                <a:off x="10907623" y="2853140"/>
                <a:ext cx="36000" cy="36000"/>
              </a:xfrm>
              <a:prstGeom prst="ellipse">
                <a:avLst/>
              </a:prstGeom>
              <a:noFill/>
              <a:ln w="12700" cap="flat" cmpd="sng">
                <a:solidFill>
                  <a:srgbClr val="FFFFFF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0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87" name="Google Shape;987;p13"/>
              <p:cNvSpPr/>
              <p:nvPr/>
            </p:nvSpPr>
            <p:spPr>
              <a:xfrm>
                <a:off x="10753642" y="2989112"/>
                <a:ext cx="36000" cy="36000"/>
              </a:xfrm>
              <a:prstGeom prst="ellipse">
                <a:avLst/>
              </a:prstGeom>
              <a:noFill/>
              <a:ln w="12700" cap="flat" cmpd="sng">
                <a:solidFill>
                  <a:srgbClr val="FFFFFF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0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988" name="Google Shape;988;p13"/>
            <p:cNvGrpSpPr/>
            <p:nvPr/>
          </p:nvGrpSpPr>
          <p:grpSpPr>
            <a:xfrm rot="-2509318">
              <a:off x="9340943" y="2206278"/>
              <a:ext cx="1272170" cy="484357"/>
              <a:chOff x="9698182" y="2541598"/>
              <a:chExt cx="1272205" cy="484371"/>
            </a:xfrm>
          </p:grpSpPr>
          <p:sp>
            <p:nvSpPr>
              <p:cNvPr id="989" name="Google Shape;989;p13"/>
              <p:cNvSpPr/>
              <p:nvPr/>
            </p:nvSpPr>
            <p:spPr>
              <a:xfrm>
                <a:off x="9698182" y="2715953"/>
                <a:ext cx="977508" cy="45634"/>
              </a:xfrm>
              <a:custGeom>
                <a:avLst/>
                <a:gdLst/>
                <a:ahLst/>
                <a:cxnLst/>
                <a:rect l="l" t="t" r="r" b="b"/>
                <a:pathLst>
                  <a:path w="1265382" h="231057" extrusionOk="0">
                    <a:moveTo>
                      <a:pt x="0" y="166402"/>
                    </a:moveTo>
                    <a:cubicBezTo>
                      <a:pt x="182418" y="85584"/>
                      <a:pt x="364836" y="4766"/>
                      <a:pt x="535709" y="148"/>
                    </a:cubicBezTo>
                    <a:cubicBezTo>
                      <a:pt x="706582" y="-4470"/>
                      <a:pt x="903624" y="100208"/>
                      <a:pt x="1025236" y="138693"/>
                    </a:cubicBezTo>
                    <a:cubicBezTo>
                      <a:pt x="1146848" y="177178"/>
                      <a:pt x="1206115" y="204117"/>
                      <a:pt x="1265382" y="231057"/>
                    </a:cubicBezTo>
                  </a:path>
                </a:pathLst>
              </a:custGeom>
              <a:noFill/>
              <a:ln w="19050" cap="flat" cmpd="sng">
                <a:solidFill>
                  <a:srgbClr val="FFFFFF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0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90" name="Google Shape;990;p13"/>
              <p:cNvSpPr/>
              <p:nvPr/>
            </p:nvSpPr>
            <p:spPr>
              <a:xfrm rot="-2932711">
                <a:off x="10640043" y="2633334"/>
                <a:ext cx="264560" cy="45864"/>
              </a:xfrm>
              <a:custGeom>
                <a:avLst/>
                <a:gdLst/>
                <a:ahLst/>
                <a:cxnLst/>
                <a:rect l="l" t="t" r="r" b="b"/>
                <a:pathLst>
                  <a:path w="1265382" h="231057" extrusionOk="0">
                    <a:moveTo>
                      <a:pt x="0" y="166402"/>
                    </a:moveTo>
                    <a:cubicBezTo>
                      <a:pt x="182418" y="85584"/>
                      <a:pt x="364836" y="4766"/>
                      <a:pt x="535709" y="148"/>
                    </a:cubicBezTo>
                    <a:cubicBezTo>
                      <a:pt x="706582" y="-4470"/>
                      <a:pt x="903624" y="100208"/>
                      <a:pt x="1025236" y="138693"/>
                    </a:cubicBezTo>
                    <a:cubicBezTo>
                      <a:pt x="1146848" y="177178"/>
                      <a:pt x="1206115" y="204117"/>
                      <a:pt x="1265382" y="231057"/>
                    </a:cubicBezTo>
                  </a:path>
                </a:pathLst>
              </a:custGeom>
              <a:noFill/>
              <a:ln w="19050" cap="flat" cmpd="sng">
                <a:solidFill>
                  <a:srgbClr val="FFFFFF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0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91" name="Google Shape;991;p13"/>
              <p:cNvSpPr/>
              <p:nvPr/>
            </p:nvSpPr>
            <p:spPr>
              <a:xfrm rot="-6493026">
                <a:off x="10581832" y="2870959"/>
                <a:ext cx="263100" cy="45667"/>
              </a:xfrm>
              <a:custGeom>
                <a:avLst/>
                <a:gdLst/>
                <a:ahLst/>
                <a:cxnLst/>
                <a:rect l="l" t="t" r="r" b="b"/>
                <a:pathLst>
                  <a:path w="1265382" h="231057" extrusionOk="0">
                    <a:moveTo>
                      <a:pt x="0" y="166402"/>
                    </a:moveTo>
                    <a:cubicBezTo>
                      <a:pt x="182418" y="85584"/>
                      <a:pt x="364836" y="4766"/>
                      <a:pt x="535709" y="148"/>
                    </a:cubicBezTo>
                    <a:cubicBezTo>
                      <a:pt x="706582" y="-4470"/>
                      <a:pt x="903624" y="100208"/>
                      <a:pt x="1025236" y="138693"/>
                    </a:cubicBezTo>
                    <a:cubicBezTo>
                      <a:pt x="1146848" y="177178"/>
                      <a:pt x="1206115" y="204117"/>
                      <a:pt x="1265382" y="231057"/>
                    </a:cubicBezTo>
                  </a:path>
                </a:pathLst>
              </a:custGeom>
              <a:noFill/>
              <a:ln w="19050" cap="flat" cmpd="sng">
                <a:solidFill>
                  <a:srgbClr val="FFFFFF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0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92" name="Google Shape;992;p13"/>
              <p:cNvSpPr/>
              <p:nvPr/>
            </p:nvSpPr>
            <p:spPr>
              <a:xfrm rot="-330329">
                <a:off x="10678936" y="2710935"/>
                <a:ext cx="263784" cy="45867"/>
              </a:xfrm>
              <a:custGeom>
                <a:avLst/>
                <a:gdLst/>
                <a:ahLst/>
                <a:cxnLst/>
                <a:rect l="l" t="t" r="r" b="b"/>
                <a:pathLst>
                  <a:path w="1265382" h="231057" extrusionOk="0">
                    <a:moveTo>
                      <a:pt x="0" y="166402"/>
                    </a:moveTo>
                    <a:cubicBezTo>
                      <a:pt x="182418" y="85584"/>
                      <a:pt x="364836" y="4766"/>
                      <a:pt x="535709" y="148"/>
                    </a:cubicBezTo>
                    <a:cubicBezTo>
                      <a:pt x="706582" y="-4470"/>
                      <a:pt x="903624" y="100208"/>
                      <a:pt x="1025236" y="138693"/>
                    </a:cubicBezTo>
                    <a:cubicBezTo>
                      <a:pt x="1146848" y="177178"/>
                      <a:pt x="1206115" y="204117"/>
                      <a:pt x="1265382" y="231057"/>
                    </a:cubicBezTo>
                  </a:path>
                </a:pathLst>
              </a:custGeom>
              <a:noFill/>
              <a:ln w="19050" cap="flat" cmpd="sng">
                <a:solidFill>
                  <a:srgbClr val="FFFFFF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0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93" name="Google Shape;993;p13"/>
              <p:cNvSpPr/>
              <p:nvPr/>
            </p:nvSpPr>
            <p:spPr>
              <a:xfrm rot="-9837603">
                <a:off x="10684705" y="2817257"/>
                <a:ext cx="263328" cy="45703"/>
              </a:xfrm>
              <a:custGeom>
                <a:avLst/>
                <a:gdLst/>
                <a:ahLst/>
                <a:cxnLst/>
                <a:rect l="l" t="t" r="r" b="b"/>
                <a:pathLst>
                  <a:path w="1265382" h="231057" extrusionOk="0">
                    <a:moveTo>
                      <a:pt x="0" y="166402"/>
                    </a:moveTo>
                    <a:cubicBezTo>
                      <a:pt x="182418" y="85584"/>
                      <a:pt x="364836" y="4766"/>
                      <a:pt x="535709" y="148"/>
                    </a:cubicBezTo>
                    <a:cubicBezTo>
                      <a:pt x="706582" y="-4470"/>
                      <a:pt x="903624" y="100208"/>
                      <a:pt x="1025236" y="138693"/>
                    </a:cubicBezTo>
                    <a:cubicBezTo>
                      <a:pt x="1146848" y="177178"/>
                      <a:pt x="1206115" y="204117"/>
                      <a:pt x="1265382" y="231057"/>
                    </a:cubicBezTo>
                  </a:path>
                </a:pathLst>
              </a:custGeom>
              <a:noFill/>
              <a:ln w="19050" cap="flat" cmpd="sng">
                <a:solidFill>
                  <a:srgbClr val="FFFFFF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0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94" name="Google Shape;994;p13"/>
              <p:cNvSpPr/>
              <p:nvPr/>
            </p:nvSpPr>
            <p:spPr>
              <a:xfrm>
                <a:off x="10839285" y="2560785"/>
                <a:ext cx="36000" cy="36000"/>
              </a:xfrm>
              <a:prstGeom prst="ellipse">
                <a:avLst/>
              </a:prstGeom>
              <a:noFill/>
              <a:ln w="12700" cap="flat" cmpd="sng">
                <a:solidFill>
                  <a:srgbClr val="FFFFFF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0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95" name="Google Shape;995;p13"/>
              <p:cNvSpPr/>
              <p:nvPr/>
            </p:nvSpPr>
            <p:spPr>
              <a:xfrm>
                <a:off x="10934387" y="2732802"/>
                <a:ext cx="36000" cy="36000"/>
              </a:xfrm>
              <a:prstGeom prst="ellipse">
                <a:avLst/>
              </a:prstGeom>
              <a:noFill/>
              <a:ln w="12700" cap="flat" cmpd="sng">
                <a:solidFill>
                  <a:srgbClr val="FFFFFF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0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96" name="Google Shape;996;p13"/>
              <p:cNvSpPr/>
              <p:nvPr/>
            </p:nvSpPr>
            <p:spPr>
              <a:xfrm>
                <a:off x="10907623" y="2853140"/>
                <a:ext cx="36000" cy="36000"/>
              </a:xfrm>
              <a:prstGeom prst="ellipse">
                <a:avLst/>
              </a:prstGeom>
              <a:noFill/>
              <a:ln w="12700" cap="flat" cmpd="sng">
                <a:solidFill>
                  <a:srgbClr val="FFFFFF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0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997" name="Google Shape;997;p13"/>
              <p:cNvSpPr/>
              <p:nvPr/>
            </p:nvSpPr>
            <p:spPr>
              <a:xfrm>
                <a:off x="10753642" y="2989112"/>
                <a:ext cx="36000" cy="36000"/>
              </a:xfrm>
              <a:prstGeom prst="ellipse">
                <a:avLst/>
              </a:prstGeom>
              <a:noFill/>
              <a:ln w="12700" cap="flat" cmpd="sng">
                <a:solidFill>
                  <a:srgbClr val="FFFFFF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0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998" name="Google Shape;998;p13"/>
            <p:cNvGrpSpPr/>
            <p:nvPr/>
          </p:nvGrpSpPr>
          <p:grpSpPr>
            <a:xfrm rot="-5846774">
              <a:off x="8798055" y="1979101"/>
              <a:ext cx="1272247" cy="484387"/>
              <a:chOff x="9698182" y="2541598"/>
              <a:chExt cx="1272205" cy="484371"/>
            </a:xfrm>
          </p:grpSpPr>
          <p:sp>
            <p:nvSpPr>
              <p:cNvPr id="999" name="Google Shape;999;p13"/>
              <p:cNvSpPr/>
              <p:nvPr/>
            </p:nvSpPr>
            <p:spPr>
              <a:xfrm>
                <a:off x="9698182" y="2715953"/>
                <a:ext cx="977508" cy="45634"/>
              </a:xfrm>
              <a:custGeom>
                <a:avLst/>
                <a:gdLst/>
                <a:ahLst/>
                <a:cxnLst/>
                <a:rect l="l" t="t" r="r" b="b"/>
                <a:pathLst>
                  <a:path w="1265382" h="231057" extrusionOk="0">
                    <a:moveTo>
                      <a:pt x="0" y="166402"/>
                    </a:moveTo>
                    <a:cubicBezTo>
                      <a:pt x="182418" y="85584"/>
                      <a:pt x="364836" y="4766"/>
                      <a:pt x="535709" y="148"/>
                    </a:cubicBezTo>
                    <a:cubicBezTo>
                      <a:pt x="706582" y="-4470"/>
                      <a:pt x="903624" y="100208"/>
                      <a:pt x="1025236" y="138693"/>
                    </a:cubicBezTo>
                    <a:cubicBezTo>
                      <a:pt x="1146848" y="177178"/>
                      <a:pt x="1206115" y="204117"/>
                      <a:pt x="1265382" y="231057"/>
                    </a:cubicBezTo>
                  </a:path>
                </a:pathLst>
              </a:custGeom>
              <a:noFill/>
              <a:ln w="19050" cap="flat" cmpd="sng">
                <a:solidFill>
                  <a:srgbClr val="FFFFFF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0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00" name="Google Shape;1000;p13"/>
              <p:cNvSpPr/>
              <p:nvPr/>
            </p:nvSpPr>
            <p:spPr>
              <a:xfrm rot="-2932711">
                <a:off x="10640043" y="2633334"/>
                <a:ext cx="264560" cy="45864"/>
              </a:xfrm>
              <a:custGeom>
                <a:avLst/>
                <a:gdLst/>
                <a:ahLst/>
                <a:cxnLst/>
                <a:rect l="l" t="t" r="r" b="b"/>
                <a:pathLst>
                  <a:path w="1265382" h="231057" extrusionOk="0">
                    <a:moveTo>
                      <a:pt x="0" y="166402"/>
                    </a:moveTo>
                    <a:cubicBezTo>
                      <a:pt x="182418" y="85584"/>
                      <a:pt x="364836" y="4766"/>
                      <a:pt x="535709" y="148"/>
                    </a:cubicBezTo>
                    <a:cubicBezTo>
                      <a:pt x="706582" y="-4470"/>
                      <a:pt x="903624" y="100208"/>
                      <a:pt x="1025236" y="138693"/>
                    </a:cubicBezTo>
                    <a:cubicBezTo>
                      <a:pt x="1146848" y="177178"/>
                      <a:pt x="1206115" y="204117"/>
                      <a:pt x="1265382" y="231057"/>
                    </a:cubicBezTo>
                  </a:path>
                </a:pathLst>
              </a:custGeom>
              <a:noFill/>
              <a:ln w="19050" cap="flat" cmpd="sng">
                <a:solidFill>
                  <a:srgbClr val="FFFFFF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0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01" name="Google Shape;1001;p13"/>
              <p:cNvSpPr/>
              <p:nvPr/>
            </p:nvSpPr>
            <p:spPr>
              <a:xfrm rot="-6493026">
                <a:off x="10581832" y="2870959"/>
                <a:ext cx="263100" cy="45667"/>
              </a:xfrm>
              <a:custGeom>
                <a:avLst/>
                <a:gdLst/>
                <a:ahLst/>
                <a:cxnLst/>
                <a:rect l="l" t="t" r="r" b="b"/>
                <a:pathLst>
                  <a:path w="1265382" h="231057" extrusionOk="0">
                    <a:moveTo>
                      <a:pt x="0" y="166402"/>
                    </a:moveTo>
                    <a:cubicBezTo>
                      <a:pt x="182418" y="85584"/>
                      <a:pt x="364836" y="4766"/>
                      <a:pt x="535709" y="148"/>
                    </a:cubicBezTo>
                    <a:cubicBezTo>
                      <a:pt x="706582" y="-4470"/>
                      <a:pt x="903624" y="100208"/>
                      <a:pt x="1025236" y="138693"/>
                    </a:cubicBezTo>
                    <a:cubicBezTo>
                      <a:pt x="1146848" y="177178"/>
                      <a:pt x="1206115" y="204117"/>
                      <a:pt x="1265382" y="231057"/>
                    </a:cubicBezTo>
                  </a:path>
                </a:pathLst>
              </a:custGeom>
              <a:noFill/>
              <a:ln w="19050" cap="flat" cmpd="sng">
                <a:solidFill>
                  <a:srgbClr val="FFFFFF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0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02" name="Google Shape;1002;p13"/>
              <p:cNvSpPr/>
              <p:nvPr/>
            </p:nvSpPr>
            <p:spPr>
              <a:xfrm rot="-330329">
                <a:off x="10678936" y="2710935"/>
                <a:ext cx="263784" cy="45867"/>
              </a:xfrm>
              <a:custGeom>
                <a:avLst/>
                <a:gdLst/>
                <a:ahLst/>
                <a:cxnLst/>
                <a:rect l="l" t="t" r="r" b="b"/>
                <a:pathLst>
                  <a:path w="1265382" h="231057" extrusionOk="0">
                    <a:moveTo>
                      <a:pt x="0" y="166402"/>
                    </a:moveTo>
                    <a:cubicBezTo>
                      <a:pt x="182418" y="85584"/>
                      <a:pt x="364836" y="4766"/>
                      <a:pt x="535709" y="148"/>
                    </a:cubicBezTo>
                    <a:cubicBezTo>
                      <a:pt x="706582" y="-4470"/>
                      <a:pt x="903624" y="100208"/>
                      <a:pt x="1025236" y="138693"/>
                    </a:cubicBezTo>
                    <a:cubicBezTo>
                      <a:pt x="1146848" y="177178"/>
                      <a:pt x="1206115" y="204117"/>
                      <a:pt x="1265382" y="231057"/>
                    </a:cubicBezTo>
                  </a:path>
                </a:pathLst>
              </a:custGeom>
              <a:noFill/>
              <a:ln w="19050" cap="flat" cmpd="sng">
                <a:solidFill>
                  <a:srgbClr val="FFFFFF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0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03" name="Google Shape;1003;p13"/>
              <p:cNvSpPr/>
              <p:nvPr/>
            </p:nvSpPr>
            <p:spPr>
              <a:xfrm rot="-9837603">
                <a:off x="10684705" y="2817257"/>
                <a:ext cx="263328" cy="45703"/>
              </a:xfrm>
              <a:custGeom>
                <a:avLst/>
                <a:gdLst/>
                <a:ahLst/>
                <a:cxnLst/>
                <a:rect l="l" t="t" r="r" b="b"/>
                <a:pathLst>
                  <a:path w="1265382" h="231057" extrusionOk="0">
                    <a:moveTo>
                      <a:pt x="0" y="166402"/>
                    </a:moveTo>
                    <a:cubicBezTo>
                      <a:pt x="182418" y="85584"/>
                      <a:pt x="364836" y="4766"/>
                      <a:pt x="535709" y="148"/>
                    </a:cubicBezTo>
                    <a:cubicBezTo>
                      <a:pt x="706582" y="-4470"/>
                      <a:pt x="903624" y="100208"/>
                      <a:pt x="1025236" y="138693"/>
                    </a:cubicBezTo>
                    <a:cubicBezTo>
                      <a:pt x="1146848" y="177178"/>
                      <a:pt x="1206115" y="204117"/>
                      <a:pt x="1265382" y="231057"/>
                    </a:cubicBezTo>
                  </a:path>
                </a:pathLst>
              </a:custGeom>
              <a:noFill/>
              <a:ln w="19050" cap="flat" cmpd="sng">
                <a:solidFill>
                  <a:srgbClr val="FFFFFF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0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04" name="Google Shape;1004;p13"/>
              <p:cNvSpPr/>
              <p:nvPr/>
            </p:nvSpPr>
            <p:spPr>
              <a:xfrm>
                <a:off x="10839285" y="2560785"/>
                <a:ext cx="36000" cy="36000"/>
              </a:xfrm>
              <a:prstGeom prst="ellipse">
                <a:avLst/>
              </a:prstGeom>
              <a:noFill/>
              <a:ln w="12700" cap="flat" cmpd="sng">
                <a:solidFill>
                  <a:srgbClr val="FFFFFF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0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05" name="Google Shape;1005;p13"/>
              <p:cNvSpPr/>
              <p:nvPr/>
            </p:nvSpPr>
            <p:spPr>
              <a:xfrm>
                <a:off x="10934387" y="2732802"/>
                <a:ext cx="36000" cy="36000"/>
              </a:xfrm>
              <a:prstGeom prst="ellipse">
                <a:avLst/>
              </a:prstGeom>
              <a:noFill/>
              <a:ln w="12700" cap="flat" cmpd="sng">
                <a:solidFill>
                  <a:srgbClr val="FFFFFF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0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06" name="Google Shape;1006;p13"/>
              <p:cNvSpPr/>
              <p:nvPr/>
            </p:nvSpPr>
            <p:spPr>
              <a:xfrm>
                <a:off x="10907623" y="2853140"/>
                <a:ext cx="36000" cy="36000"/>
              </a:xfrm>
              <a:prstGeom prst="ellipse">
                <a:avLst/>
              </a:prstGeom>
              <a:noFill/>
              <a:ln w="12700" cap="flat" cmpd="sng">
                <a:solidFill>
                  <a:srgbClr val="FFFFFF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0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07" name="Google Shape;1007;p13"/>
              <p:cNvSpPr/>
              <p:nvPr/>
            </p:nvSpPr>
            <p:spPr>
              <a:xfrm>
                <a:off x="10753642" y="2989112"/>
                <a:ext cx="36000" cy="36000"/>
              </a:xfrm>
              <a:prstGeom prst="ellipse">
                <a:avLst/>
              </a:prstGeom>
              <a:noFill/>
              <a:ln w="12700" cap="flat" cmpd="sng">
                <a:solidFill>
                  <a:srgbClr val="FFFFFF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0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1008" name="Google Shape;1008;p13"/>
            <p:cNvGrpSpPr/>
            <p:nvPr/>
          </p:nvGrpSpPr>
          <p:grpSpPr>
            <a:xfrm rot="-10643600">
              <a:off x="8316137" y="2567372"/>
              <a:ext cx="1208445" cy="460095"/>
              <a:chOff x="9698182" y="2541598"/>
              <a:chExt cx="1272205" cy="484371"/>
            </a:xfrm>
          </p:grpSpPr>
          <p:sp>
            <p:nvSpPr>
              <p:cNvPr id="1009" name="Google Shape;1009;p13"/>
              <p:cNvSpPr/>
              <p:nvPr/>
            </p:nvSpPr>
            <p:spPr>
              <a:xfrm>
                <a:off x="9698182" y="2715953"/>
                <a:ext cx="977508" cy="45634"/>
              </a:xfrm>
              <a:custGeom>
                <a:avLst/>
                <a:gdLst/>
                <a:ahLst/>
                <a:cxnLst/>
                <a:rect l="l" t="t" r="r" b="b"/>
                <a:pathLst>
                  <a:path w="1265382" h="231057" extrusionOk="0">
                    <a:moveTo>
                      <a:pt x="0" y="166402"/>
                    </a:moveTo>
                    <a:cubicBezTo>
                      <a:pt x="182418" y="85584"/>
                      <a:pt x="364836" y="4766"/>
                      <a:pt x="535709" y="148"/>
                    </a:cubicBezTo>
                    <a:cubicBezTo>
                      <a:pt x="706582" y="-4470"/>
                      <a:pt x="903624" y="100208"/>
                      <a:pt x="1025236" y="138693"/>
                    </a:cubicBezTo>
                    <a:cubicBezTo>
                      <a:pt x="1146848" y="177178"/>
                      <a:pt x="1206115" y="204117"/>
                      <a:pt x="1265382" y="231057"/>
                    </a:cubicBezTo>
                  </a:path>
                </a:pathLst>
              </a:custGeom>
              <a:noFill/>
              <a:ln w="19050" cap="flat" cmpd="sng">
                <a:solidFill>
                  <a:srgbClr val="FFFFFF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0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10" name="Google Shape;1010;p13"/>
              <p:cNvSpPr/>
              <p:nvPr/>
            </p:nvSpPr>
            <p:spPr>
              <a:xfrm rot="-2932711">
                <a:off x="10640043" y="2633334"/>
                <a:ext cx="264560" cy="45864"/>
              </a:xfrm>
              <a:custGeom>
                <a:avLst/>
                <a:gdLst/>
                <a:ahLst/>
                <a:cxnLst/>
                <a:rect l="l" t="t" r="r" b="b"/>
                <a:pathLst>
                  <a:path w="1265382" h="231057" extrusionOk="0">
                    <a:moveTo>
                      <a:pt x="0" y="166402"/>
                    </a:moveTo>
                    <a:cubicBezTo>
                      <a:pt x="182418" y="85584"/>
                      <a:pt x="364836" y="4766"/>
                      <a:pt x="535709" y="148"/>
                    </a:cubicBezTo>
                    <a:cubicBezTo>
                      <a:pt x="706582" y="-4470"/>
                      <a:pt x="903624" y="100208"/>
                      <a:pt x="1025236" y="138693"/>
                    </a:cubicBezTo>
                    <a:cubicBezTo>
                      <a:pt x="1146848" y="177178"/>
                      <a:pt x="1206115" y="204117"/>
                      <a:pt x="1265382" y="231057"/>
                    </a:cubicBezTo>
                  </a:path>
                </a:pathLst>
              </a:custGeom>
              <a:noFill/>
              <a:ln w="19050" cap="flat" cmpd="sng">
                <a:solidFill>
                  <a:srgbClr val="FFFFFF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0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11" name="Google Shape;1011;p13"/>
              <p:cNvSpPr/>
              <p:nvPr/>
            </p:nvSpPr>
            <p:spPr>
              <a:xfrm rot="-6493026">
                <a:off x="10581832" y="2870959"/>
                <a:ext cx="263100" cy="45667"/>
              </a:xfrm>
              <a:custGeom>
                <a:avLst/>
                <a:gdLst/>
                <a:ahLst/>
                <a:cxnLst/>
                <a:rect l="l" t="t" r="r" b="b"/>
                <a:pathLst>
                  <a:path w="1265382" h="231057" extrusionOk="0">
                    <a:moveTo>
                      <a:pt x="0" y="166402"/>
                    </a:moveTo>
                    <a:cubicBezTo>
                      <a:pt x="182418" y="85584"/>
                      <a:pt x="364836" y="4766"/>
                      <a:pt x="535709" y="148"/>
                    </a:cubicBezTo>
                    <a:cubicBezTo>
                      <a:pt x="706582" y="-4470"/>
                      <a:pt x="903624" y="100208"/>
                      <a:pt x="1025236" y="138693"/>
                    </a:cubicBezTo>
                    <a:cubicBezTo>
                      <a:pt x="1146848" y="177178"/>
                      <a:pt x="1206115" y="204117"/>
                      <a:pt x="1265382" y="231057"/>
                    </a:cubicBezTo>
                  </a:path>
                </a:pathLst>
              </a:custGeom>
              <a:noFill/>
              <a:ln w="19050" cap="flat" cmpd="sng">
                <a:solidFill>
                  <a:srgbClr val="FFFFFF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0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12" name="Google Shape;1012;p13"/>
              <p:cNvSpPr/>
              <p:nvPr/>
            </p:nvSpPr>
            <p:spPr>
              <a:xfrm rot="-330329">
                <a:off x="10678936" y="2710935"/>
                <a:ext cx="263784" cy="45867"/>
              </a:xfrm>
              <a:custGeom>
                <a:avLst/>
                <a:gdLst/>
                <a:ahLst/>
                <a:cxnLst/>
                <a:rect l="l" t="t" r="r" b="b"/>
                <a:pathLst>
                  <a:path w="1265382" h="231057" extrusionOk="0">
                    <a:moveTo>
                      <a:pt x="0" y="166402"/>
                    </a:moveTo>
                    <a:cubicBezTo>
                      <a:pt x="182418" y="85584"/>
                      <a:pt x="364836" y="4766"/>
                      <a:pt x="535709" y="148"/>
                    </a:cubicBezTo>
                    <a:cubicBezTo>
                      <a:pt x="706582" y="-4470"/>
                      <a:pt x="903624" y="100208"/>
                      <a:pt x="1025236" y="138693"/>
                    </a:cubicBezTo>
                    <a:cubicBezTo>
                      <a:pt x="1146848" y="177178"/>
                      <a:pt x="1206115" y="204117"/>
                      <a:pt x="1265382" y="231057"/>
                    </a:cubicBezTo>
                  </a:path>
                </a:pathLst>
              </a:custGeom>
              <a:noFill/>
              <a:ln w="19050" cap="flat" cmpd="sng">
                <a:solidFill>
                  <a:srgbClr val="FFFFFF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0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13" name="Google Shape;1013;p13"/>
              <p:cNvSpPr/>
              <p:nvPr/>
            </p:nvSpPr>
            <p:spPr>
              <a:xfrm rot="-9837603">
                <a:off x="10684705" y="2817257"/>
                <a:ext cx="263328" cy="45703"/>
              </a:xfrm>
              <a:custGeom>
                <a:avLst/>
                <a:gdLst/>
                <a:ahLst/>
                <a:cxnLst/>
                <a:rect l="l" t="t" r="r" b="b"/>
                <a:pathLst>
                  <a:path w="1265382" h="231057" extrusionOk="0">
                    <a:moveTo>
                      <a:pt x="0" y="166402"/>
                    </a:moveTo>
                    <a:cubicBezTo>
                      <a:pt x="182418" y="85584"/>
                      <a:pt x="364836" y="4766"/>
                      <a:pt x="535709" y="148"/>
                    </a:cubicBezTo>
                    <a:cubicBezTo>
                      <a:pt x="706582" y="-4470"/>
                      <a:pt x="903624" y="100208"/>
                      <a:pt x="1025236" y="138693"/>
                    </a:cubicBezTo>
                    <a:cubicBezTo>
                      <a:pt x="1146848" y="177178"/>
                      <a:pt x="1206115" y="204117"/>
                      <a:pt x="1265382" y="231057"/>
                    </a:cubicBezTo>
                  </a:path>
                </a:pathLst>
              </a:custGeom>
              <a:noFill/>
              <a:ln w="19050" cap="flat" cmpd="sng">
                <a:solidFill>
                  <a:srgbClr val="FFFFFF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0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14" name="Google Shape;1014;p13"/>
              <p:cNvSpPr/>
              <p:nvPr/>
            </p:nvSpPr>
            <p:spPr>
              <a:xfrm>
                <a:off x="10839285" y="2560785"/>
                <a:ext cx="36000" cy="36000"/>
              </a:xfrm>
              <a:prstGeom prst="ellipse">
                <a:avLst/>
              </a:prstGeom>
              <a:noFill/>
              <a:ln w="12700" cap="flat" cmpd="sng">
                <a:solidFill>
                  <a:srgbClr val="FFFFFF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0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15" name="Google Shape;1015;p13"/>
              <p:cNvSpPr/>
              <p:nvPr/>
            </p:nvSpPr>
            <p:spPr>
              <a:xfrm>
                <a:off x="10934387" y="2732802"/>
                <a:ext cx="36000" cy="36000"/>
              </a:xfrm>
              <a:prstGeom prst="ellipse">
                <a:avLst/>
              </a:prstGeom>
              <a:noFill/>
              <a:ln w="12700" cap="flat" cmpd="sng">
                <a:solidFill>
                  <a:srgbClr val="FFFFFF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0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16" name="Google Shape;1016;p13"/>
              <p:cNvSpPr/>
              <p:nvPr/>
            </p:nvSpPr>
            <p:spPr>
              <a:xfrm>
                <a:off x="10907623" y="2853140"/>
                <a:ext cx="36000" cy="36000"/>
              </a:xfrm>
              <a:prstGeom prst="ellipse">
                <a:avLst/>
              </a:prstGeom>
              <a:noFill/>
              <a:ln w="12700" cap="flat" cmpd="sng">
                <a:solidFill>
                  <a:srgbClr val="FFFFFF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0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17" name="Google Shape;1017;p13"/>
              <p:cNvSpPr/>
              <p:nvPr/>
            </p:nvSpPr>
            <p:spPr>
              <a:xfrm>
                <a:off x="10753642" y="2989112"/>
                <a:ext cx="36000" cy="36000"/>
              </a:xfrm>
              <a:prstGeom prst="ellipse">
                <a:avLst/>
              </a:prstGeom>
              <a:noFill/>
              <a:ln w="12700" cap="flat" cmpd="sng">
                <a:solidFill>
                  <a:srgbClr val="FFFFFF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0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1018" name="Google Shape;1018;p13"/>
            <p:cNvGrpSpPr/>
            <p:nvPr/>
          </p:nvGrpSpPr>
          <p:grpSpPr>
            <a:xfrm rot="7867437">
              <a:off x="8516013" y="3034562"/>
              <a:ext cx="1272224" cy="484378"/>
              <a:chOff x="9698182" y="2541598"/>
              <a:chExt cx="1272205" cy="484371"/>
            </a:xfrm>
          </p:grpSpPr>
          <p:sp>
            <p:nvSpPr>
              <p:cNvPr id="1019" name="Google Shape;1019;p13"/>
              <p:cNvSpPr/>
              <p:nvPr/>
            </p:nvSpPr>
            <p:spPr>
              <a:xfrm>
                <a:off x="9698182" y="2715953"/>
                <a:ext cx="977508" cy="45634"/>
              </a:xfrm>
              <a:custGeom>
                <a:avLst/>
                <a:gdLst/>
                <a:ahLst/>
                <a:cxnLst/>
                <a:rect l="l" t="t" r="r" b="b"/>
                <a:pathLst>
                  <a:path w="1265382" h="231057" extrusionOk="0">
                    <a:moveTo>
                      <a:pt x="0" y="166402"/>
                    </a:moveTo>
                    <a:cubicBezTo>
                      <a:pt x="182418" y="85584"/>
                      <a:pt x="364836" y="4766"/>
                      <a:pt x="535709" y="148"/>
                    </a:cubicBezTo>
                    <a:cubicBezTo>
                      <a:pt x="706582" y="-4470"/>
                      <a:pt x="903624" y="100208"/>
                      <a:pt x="1025236" y="138693"/>
                    </a:cubicBezTo>
                    <a:cubicBezTo>
                      <a:pt x="1146848" y="177178"/>
                      <a:pt x="1206115" y="204117"/>
                      <a:pt x="1265382" y="231057"/>
                    </a:cubicBezTo>
                  </a:path>
                </a:pathLst>
              </a:custGeom>
              <a:noFill/>
              <a:ln w="19050" cap="flat" cmpd="sng">
                <a:solidFill>
                  <a:srgbClr val="FFFFFF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0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20" name="Google Shape;1020;p13"/>
              <p:cNvSpPr/>
              <p:nvPr/>
            </p:nvSpPr>
            <p:spPr>
              <a:xfrm rot="-2932711">
                <a:off x="10640043" y="2633334"/>
                <a:ext cx="264560" cy="45864"/>
              </a:xfrm>
              <a:custGeom>
                <a:avLst/>
                <a:gdLst/>
                <a:ahLst/>
                <a:cxnLst/>
                <a:rect l="l" t="t" r="r" b="b"/>
                <a:pathLst>
                  <a:path w="1265382" h="231057" extrusionOk="0">
                    <a:moveTo>
                      <a:pt x="0" y="166402"/>
                    </a:moveTo>
                    <a:cubicBezTo>
                      <a:pt x="182418" y="85584"/>
                      <a:pt x="364836" y="4766"/>
                      <a:pt x="535709" y="148"/>
                    </a:cubicBezTo>
                    <a:cubicBezTo>
                      <a:pt x="706582" y="-4470"/>
                      <a:pt x="903624" y="100208"/>
                      <a:pt x="1025236" y="138693"/>
                    </a:cubicBezTo>
                    <a:cubicBezTo>
                      <a:pt x="1146848" y="177178"/>
                      <a:pt x="1206115" y="204117"/>
                      <a:pt x="1265382" y="231057"/>
                    </a:cubicBezTo>
                  </a:path>
                </a:pathLst>
              </a:custGeom>
              <a:noFill/>
              <a:ln w="19050" cap="flat" cmpd="sng">
                <a:solidFill>
                  <a:srgbClr val="FFFFFF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0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21" name="Google Shape;1021;p13"/>
              <p:cNvSpPr/>
              <p:nvPr/>
            </p:nvSpPr>
            <p:spPr>
              <a:xfrm rot="-6493026">
                <a:off x="10581832" y="2870959"/>
                <a:ext cx="263100" cy="45667"/>
              </a:xfrm>
              <a:custGeom>
                <a:avLst/>
                <a:gdLst/>
                <a:ahLst/>
                <a:cxnLst/>
                <a:rect l="l" t="t" r="r" b="b"/>
                <a:pathLst>
                  <a:path w="1265382" h="231057" extrusionOk="0">
                    <a:moveTo>
                      <a:pt x="0" y="166402"/>
                    </a:moveTo>
                    <a:cubicBezTo>
                      <a:pt x="182418" y="85584"/>
                      <a:pt x="364836" y="4766"/>
                      <a:pt x="535709" y="148"/>
                    </a:cubicBezTo>
                    <a:cubicBezTo>
                      <a:pt x="706582" y="-4470"/>
                      <a:pt x="903624" y="100208"/>
                      <a:pt x="1025236" y="138693"/>
                    </a:cubicBezTo>
                    <a:cubicBezTo>
                      <a:pt x="1146848" y="177178"/>
                      <a:pt x="1206115" y="204117"/>
                      <a:pt x="1265382" y="231057"/>
                    </a:cubicBezTo>
                  </a:path>
                </a:pathLst>
              </a:custGeom>
              <a:noFill/>
              <a:ln w="19050" cap="flat" cmpd="sng">
                <a:solidFill>
                  <a:srgbClr val="FFFFFF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0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22" name="Google Shape;1022;p13"/>
              <p:cNvSpPr/>
              <p:nvPr/>
            </p:nvSpPr>
            <p:spPr>
              <a:xfrm rot="-330329">
                <a:off x="10678936" y="2710935"/>
                <a:ext cx="263784" cy="45867"/>
              </a:xfrm>
              <a:custGeom>
                <a:avLst/>
                <a:gdLst/>
                <a:ahLst/>
                <a:cxnLst/>
                <a:rect l="l" t="t" r="r" b="b"/>
                <a:pathLst>
                  <a:path w="1265382" h="231057" extrusionOk="0">
                    <a:moveTo>
                      <a:pt x="0" y="166402"/>
                    </a:moveTo>
                    <a:cubicBezTo>
                      <a:pt x="182418" y="85584"/>
                      <a:pt x="364836" y="4766"/>
                      <a:pt x="535709" y="148"/>
                    </a:cubicBezTo>
                    <a:cubicBezTo>
                      <a:pt x="706582" y="-4470"/>
                      <a:pt x="903624" y="100208"/>
                      <a:pt x="1025236" y="138693"/>
                    </a:cubicBezTo>
                    <a:cubicBezTo>
                      <a:pt x="1146848" y="177178"/>
                      <a:pt x="1206115" y="204117"/>
                      <a:pt x="1265382" y="231057"/>
                    </a:cubicBezTo>
                  </a:path>
                </a:pathLst>
              </a:custGeom>
              <a:noFill/>
              <a:ln w="19050" cap="flat" cmpd="sng">
                <a:solidFill>
                  <a:srgbClr val="FFFFFF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0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23" name="Google Shape;1023;p13"/>
              <p:cNvSpPr/>
              <p:nvPr/>
            </p:nvSpPr>
            <p:spPr>
              <a:xfrm rot="-9837603">
                <a:off x="10684705" y="2817257"/>
                <a:ext cx="263328" cy="45703"/>
              </a:xfrm>
              <a:custGeom>
                <a:avLst/>
                <a:gdLst/>
                <a:ahLst/>
                <a:cxnLst/>
                <a:rect l="l" t="t" r="r" b="b"/>
                <a:pathLst>
                  <a:path w="1265382" h="231057" extrusionOk="0">
                    <a:moveTo>
                      <a:pt x="0" y="166402"/>
                    </a:moveTo>
                    <a:cubicBezTo>
                      <a:pt x="182418" y="85584"/>
                      <a:pt x="364836" y="4766"/>
                      <a:pt x="535709" y="148"/>
                    </a:cubicBezTo>
                    <a:cubicBezTo>
                      <a:pt x="706582" y="-4470"/>
                      <a:pt x="903624" y="100208"/>
                      <a:pt x="1025236" y="138693"/>
                    </a:cubicBezTo>
                    <a:cubicBezTo>
                      <a:pt x="1146848" y="177178"/>
                      <a:pt x="1206115" y="204117"/>
                      <a:pt x="1265382" y="231057"/>
                    </a:cubicBezTo>
                  </a:path>
                </a:pathLst>
              </a:custGeom>
              <a:noFill/>
              <a:ln w="19050" cap="flat" cmpd="sng">
                <a:solidFill>
                  <a:srgbClr val="FFFFFF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0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24" name="Google Shape;1024;p13"/>
              <p:cNvSpPr/>
              <p:nvPr/>
            </p:nvSpPr>
            <p:spPr>
              <a:xfrm>
                <a:off x="10839285" y="2560785"/>
                <a:ext cx="36000" cy="36000"/>
              </a:xfrm>
              <a:prstGeom prst="ellipse">
                <a:avLst/>
              </a:prstGeom>
              <a:noFill/>
              <a:ln w="12700" cap="flat" cmpd="sng">
                <a:solidFill>
                  <a:srgbClr val="FFFFFF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0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25" name="Google Shape;1025;p13"/>
              <p:cNvSpPr/>
              <p:nvPr/>
            </p:nvSpPr>
            <p:spPr>
              <a:xfrm>
                <a:off x="10934387" y="2732802"/>
                <a:ext cx="36000" cy="36000"/>
              </a:xfrm>
              <a:prstGeom prst="ellipse">
                <a:avLst/>
              </a:prstGeom>
              <a:noFill/>
              <a:ln w="12700" cap="flat" cmpd="sng">
                <a:solidFill>
                  <a:srgbClr val="FFFFFF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0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26" name="Google Shape;1026;p13"/>
              <p:cNvSpPr/>
              <p:nvPr/>
            </p:nvSpPr>
            <p:spPr>
              <a:xfrm>
                <a:off x="10907623" y="2853140"/>
                <a:ext cx="36000" cy="36000"/>
              </a:xfrm>
              <a:prstGeom prst="ellipse">
                <a:avLst/>
              </a:prstGeom>
              <a:noFill/>
              <a:ln w="12700" cap="flat" cmpd="sng">
                <a:solidFill>
                  <a:srgbClr val="FFFFFF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0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27" name="Google Shape;1027;p13"/>
              <p:cNvSpPr/>
              <p:nvPr/>
            </p:nvSpPr>
            <p:spPr>
              <a:xfrm>
                <a:off x="10753642" y="2989112"/>
                <a:ext cx="36000" cy="36000"/>
              </a:xfrm>
              <a:prstGeom prst="ellipse">
                <a:avLst/>
              </a:prstGeom>
              <a:noFill/>
              <a:ln w="12700" cap="flat" cmpd="sng">
                <a:solidFill>
                  <a:srgbClr val="FFFFFF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0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1028" name="Google Shape;1028;p13"/>
            <p:cNvGrpSpPr/>
            <p:nvPr/>
          </p:nvGrpSpPr>
          <p:grpSpPr>
            <a:xfrm rot="5400000">
              <a:off x="8832680" y="3155916"/>
              <a:ext cx="1215210" cy="462671"/>
              <a:chOff x="9698182" y="2541598"/>
              <a:chExt cx="1272205" cy="484371"/>
            </a:xfrm>
          </p:grpSpPr>
          <p:sp>
            <p:nvSpPr>
              <p:cNvPr id="1029" name="Google Shape;1029;p13"/>
              <p:cNvSpPr/>
              <p:nvPr/>
            </p:nvSpPr>
            <p:spPr>
              <a:xfrm>
                <a:off x="9698182" y="2715953"/>
                <a:ext cx="977508" cy="45634"/>
              </a:xfrm>
              <a:custGeom>
                <a:avLst/>
                <a:gdLst/>
                <a:ahLst/>
                <a:cxnLst/>
                <a:rect l="l" t="t" r="r" b="b"/>
                <a:pathLst>
                  <a:path w="1265382" h="231057" extrusionOk="0">
                    <a:moveTo>
                      <a:pt x="0" y="166402"/>
                    </a:moveTo>
                    <a:cubicBezTo>
                      <a:pt x="182418" y="85584"/>
                      <a:pt x="364836" y="4766"/>
                      <a:pt x="535709" y="148"/>
                    </a:cubicBezTo>
                    <a:cubicBezTo>
                      <a:pt x="706582" y="-4470"/>
                      <a:pt x="903624" y="100208"/>
                      <a:pt x="1025236" y="138693"/>
                    </a:cubicBezTo>
                    <a:cubicBezTo>
                      <a:pt x="1146848" y="177178"/>
                      <a:pt x="1206115" y="204117"/>
                      <a:pt x="1265382" y="231057"/>
                    </a:cubicBezTo>
                  </a:path>
                </a:pathLst>
              </a:custGeom>
              <a:noFill/>
              <a:ln w="19050" cap="flat" cmpd="sng">
                <a:solidFill>
                  <a:srgbClr val="FFFFFF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0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30" name="Google Shape;1030;p13"/>
              <p:cNvSpPr/>
              <p:nvPr/>
            </p:nvSpPr>
            <p:spPr>
              <a:xfrm rot="-2932711">
                <a:off x="10640043" y="2633334"/>
                <a:ext cx="264560" cy="45864"/>
              </a:xfrm>
              <a:custGeom>
                <a:avLst/>
                <a:gdLst/>
                <a:ahLst/>
                <a:cxnLst/>
                <a:rect l="l" t="t" r="r" b="b"/>
                <a:pathLst>
                  <a:path w="1265382" h="231057" extrusionOk="0">
                    <a:moveTo>
                      <a:pt x="0" y="166402"/>
                    </a:moveTo>
                    <a:cubicBezTo>
                      <a:pt x="182418" y="85584"/>
                      <a:pt x="364836" y="4766"/>
                      <a:pt x="535709" y="148"/>
                    </a:cubicBezTo>
                    <a:cubicBezTo>
                      <a:pt x="706582" y="-4470"/>
                      <a:pt x="903624" y="100208"/>
                      <a:pt x="1025236" y="138693"/>
                    </a:cubicBezTo>
                    <a:cubicBezTo>
                      <a:pt x="1146848" y="177178"/>
                      <a:pt x="1206115" y="204117"/>
                      <a:pt x="1265382" y="231057"/>
                    </a:cubicBezTo>
                  </a:path>
                </a:pathLst>
              </a:custGeom>
              <a:noFill/>
              <a:ln w="19050" cap="flat" cmpd="sng">
                <a:solidFill>
                  <a:srgbClr val="FFFFFF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0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31" name="Google Shape;1031;p13"/>
              <p:cNvSpPr/>
              <p:nvPr/>
            </p:nvSpPr>
            <p:spPr>
              <a:xfrm rot="-6493026">
                <a:off x="10581832" y="2870959"/>
                <a:ext cx="263100" cy="45667"/>
              </a:xfrm>
              <a:custGeom>
                <a:avLst/>
                <a:gdLst/>
                <a:ahLst/>
                <a:cxnLst/>
                <a:rect l="l" t="t" r="r" b="b"/>
                <a:pathLst>
                  <a:path w="1265382" h="231057" extrusionOk="0">
                    <a:moveTo>
                      <a:pt x="0" y="166402"/>
                    </a:moveTo>
                    <a:cubicBezTo>
                      <a:pt x="182418" y="85584"/>
                      <a:pt x="364836" y="4766"/>
                      <a:pt x="535709" y="148"/>
                    </a:cubicBezTo>
                    <a:cubicBezTo>
                      <a:pt x="706582" y="-4470"/>
                      <a:pt x="903624" y="100208"/>
                      <a:pt x="1025236" y="138693"/>
                    </a:cubicBezTo>
                    <a:cubicBezTo>
                      <a:pt x="1146848" y="177178"/>
                      <a:pt x="1206115" y="204117"/>
                      <a:pt x="1265382" y="231057"/>
                    </a:cubicBezTo>
                  </a:path>
                </a:pathLst>
              </a:custGeom>
              <a:noFill/>
              <a:ln w="19050" cap="flat" cmpd="sng">
                <a:solidFill>
                  <a:srgbClr val="FFFFFF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0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32" name="Google Shape;1032;p13"/>
              <p:cNvSpPr/>
              <p:nvPr/>
            </p:nvSpPr>
            <p:spPr>
              <a:xfrm rot="-330329">
                <a:off x="10678936" y="2710935"/>
                <a:ext cx="263784" cy="45867"/>
              </a:xfrm>
              <a:custGeom>
                <a:avLst/>
                <a:gdLst/>
                <a:ahLst/>
                <a:cxnLst/>
                <a:rect l="l" t="t" r="r" b="b"/>
                <a:pathLst>
                  <a:path w="1265382" h="231057" extrusionOk="0">
                    <a:moveTo>
                      <a:pt x="0" y="166402"/>
                    </a:moveTo>
                    <a:cubicBezTo>
                      <a:pt x="182418" y="85584"/>
                      <a:pt x="364836" y="4766"/>
                      <a:pt x="535709" y="148"/>
                    </a:cubicBezTo>
                    <a:cubicBezTo>
                      <a:pt x="706582" y="-4470"/>
                      <a:pt x="903624" y="100208"/>
                      <a:pt x="1025236" y="138693"/>
                    </a:cubicBezTo>
                    <a:cubicBezTo>
                      <a:pt x="1146848" y="177178"/>
                      <a:pt x="1206115" y="204117"/>
                      <a:pt x="1265382" y="231057"/>
                    </a:cubicBezTo>
                  </a:path>
                </a:pathLst>
              </a:custGeom>
              <a:noFill/>
              <a:ln w="19050" cap="flat" cmpd="sng">
                <a:solidFill>
                  <a:srgbClr val="FFFFFF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0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33" name="Google Shape;1033;p13"/>
              <p:cNvSpPr/>
              <p:nvPr/>
            </p:nvSpPr>
            <p:spPr>
              <a:xfrm rot="-9837603">
                <a:off x="10684705" y="2817257"/>
                <a:ext cx="263328" cy="45703"/>
              </a:xfrm>
              <a:custGeom>
                <a:avLst/>
                <a:gdLst/>
                <a:ahLst/>
                <a:cxnLst/>
                <a:rect l="l" t="t" r="r" b="b"/>
                <a:pathLst>
                  <a:path w="1265382" h="231057" extrusionOk="0">
                    <a:moveTo>
                      <a:pt x="0" y="166402"/>
                    </a:moveTo>
                    <a:cubicBezTo>
                      <a:pt x="182418" y="85584"/>
                      <a:pt x="364836" y="4766"/>
                      <a:pt x="535709" y="148"/>
                    </a:cubicBezTo>
                    <a:cubicBezTo>
                      <a:pt x="706582" y="-4470"/>
                      <a:pt x="903624" y="100208"/>
                      <a:pt x="1025236" y="138693"/>
                    </a:cubicBezTo>
                    <a:cubicBezTo>
                      <a:pt x="1146848" y="177178"/>
                      <a:pt x="1206115" y="204117"/>
                      <a:pt x="1265382" y="231057"/>
                    </a:cubicBezTo>
                  </a:path>
                </a:pathLst>
              </a:custGeom>
              <a:noFill/>
              <a:ln w="19050" cap="flat" cmpd="sng">
                <a:solidFill>
                  <a:srgbClr val="FFFFFF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0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34" name="Google Shape;1034;p13"/>
              <p:cNvSpPr/>
              <p:nvPr/>
            </p:nvSpPr>
            <p:spPr>
              <a:xfrm>
                <a:off x="10839285" y="2560785"/>
                <a:ext cx="36000" cy="36000"/>
              </a:xfrm>
              <a:prstGeom prst="ellipse">
                <a:avLst/>
              </a:prstGeom>
              <a:noFill/>
              <a:ln w="12700" cap="flat" cmpd="sng">
                <a:solidFill>
                  <a:srgbClr val="FFFFFF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0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35" name="Google Shape;1035;p13"/>
              <p:cNvSpPr/>
              <p:nvPr/>
            </p:nvSpPr>
            <p:spPr>
              <a:xfrm>
                <a:off x="10934387" y="2732802"/>
                <a:ext cx="36000" cy="36000"/>
              </a:xfrm>
              <a:prstGeom prst="ellipse">
                <a:avLst/>
              </a:prstGeom>
              <a:noFill/>
              <a:ln w="12700" cap="flat" cmpd="sng">
                <a:solidFill>
                  <a:srgbClr val="FFFFFF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0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36" name="Google Shape;1036;p13"/>
              <p:cNvSpPr/>
              <p:nvPr/>
            </p:nvSpPr>
            <p:spPr>
              <a:xfrm>
                <a:off x="10907623" y="2853140"/>
                <a:ext cx="36000" cy="36000"/>
              </a:xfrm>
              <a:prstGeom prst="ellipse">
                <a:avLst/>
              </a:prstGeom>
              <a:noFill/>
              <a:ln w="12700" cap="flat" cmpd="sng">
                <a:solidFill>
                  <a:srgbClr val="FFFFFF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0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37" name="Google Shape;1037;p13"/>
              <p:cNvSpPr/>
              <p:nvPr/>
            </p:nvSpPr>
            <p:spPr>
              <a:xfrm>
                <a:off x="10753642" y="2989112"/>
                <a:ext cx="36000" cy="36000"/>
              </a:xfrm>
              <a:prstGeom prst="ellipse">
                <a:avLst/>
              </a:prstGeom>
              <a:noFill/>
              <a:ln w="12700" cap="flat" cmpd="sng">
                <a:solidFill>
                  <a:srgbClr val="FFFFFF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0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1038" name="Google Shape;1038;p13"/>
            <p:cNvGrpSpPr/>
            <p:nvPr/>
          </p:nvGrpSpPr>
          <p:grpSpPr>
            <a:xfrm rot="2418925">
              <a:off x="9245722" y="2930900"/>
              <a:ext cx="1272214" cy="484374"/>
              <a:chOff x="9698182" y="2541598"/>
              <a:chExt cx="1272205" cy="484371"/>
            </a:xfrm>
          </p:grpSpPr>
          <p:sp>
            <p:nvSpPr>
              <p:cNvPr id="1039" name="Google Shape;1039;p13"/>
              <p:cNvSpPr/>
              <p:nvPr/>
            </p:nvSpPr>
            <p:spPr>
              <a:xfrm>
                <a:off x="9698182" y="2715953"/>
                <a:ext cx="977508" cy="45634"/>
              </a:xfrm>
              <a:custGeom>
                <a:avLst/>
                <a:gdLst/>
                <a:ahLst/>
                <a:cxnLst/>
                <a:rect l="l" t="t" r="r" b="b"/>
                <a:pathLst>
                  <a:path w="1265382" h="231057" extrusionOk="0">
                    <a:moveTo>
                      <a:pt x="0" y="166402"/>
                    </a:moveTo>
                    <a:cubicBezTo>
                      <a:pt x="182418" y="85584"/>
                      <a:pt x="364836" y="4766"/>
                      <a:pt x="535709" y="148"/>
                    </a:cubicBezTo>
                    <a:cubicBezTo>
                      <a:pt x="706582" y="-4470"/>
                      <a:pt x="903624" y="100208"/>
                      <a:pt x="1025236" y="138693"/>
                    </a:cubicBezTo>
                    <a:cubicBezTo>
                      <a:pt x="1146848" y="177178"/>
                      <a:pt x="1206115" y="204117"/>
                      <a:pt x="1265382" y="231057"/>
                    </a:cubicBezTo>
                  </a:path>
                </a:pathLst>
              </a:custGeom>
              <a:noFill/>
              <a:ln w="19050" cap="flat" cmpd="sng">
                <a:solidFill>
                  <a:srgbClr val="FFFFFF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0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40" name="Google Shape;1040;p13"/>
              <p:cNvSpPr/>
              <p:nvPr/>
            </p:nvSpPr>
            <p:spPr>
              <a:xfrm rot="-2932711">
                <a:off x="10640043" y="2633334"/>
                <a:ext cx="264560" cy="45864"/>
              </a:xfrm>
              <a:custGeom>
                <a:avLst/>
                <a:gdLst/>
                <a:ahLst/>
                <a:cxnLst/>
                <a:rect l="l" t="t" r="r" b="b"/>
                <a:pathLst>
                  <a:path w="1265382" h="231057" extrusionOk="0">
                    <a:moveTo>
                      <a:pt x="0" y="166402"/>
                    </a:moveTo>
                    <a:cubicBezTo>
                      <a:pt x="182418" y="85584"/>
                      <a:pt x="364836" y="4766"/>
                      <a:pt x="535709" y="148"/>
                    </a:cubicBezTo>
                    <a:cubicBezTo>
                      <a:pt x="706582" y="-4470"/>
                      <a:pt x="903624" y="100208"/>
                      <a:pt x="1025236" y="138693"/>
                    </a:cubicBezTo>
                    <a:cubicBezTo>
                      <a:pt x="1146848" y="177178"/>
                      <a:pt x="1206115" y="204117"/>
                      <a:pt x="1265382" y="231057"/>
                    </a:cubicBezTo>
                  </a:path>
                </a:pathLst>
              </a:custGeom>
              <a:noFill/>
              <a:ln w="19050" cap="flat" cmpd="sng">
                <a:solidFill>
                  <a:srgbClr val="FFFFFF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0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41" name="Google Shape;1041;p13"/>
              <p:cNvSpPr/>
              <p:nvPr/>
            </p:nvSpPr>
            <p:spPr>
              <a:xfrm rot="-6493026">
                <a:off x="10581832" y="2870959"/>
                <a:ext cx="263100" cy="45667"/>
              </a:xfrm>
              <a:custGeom>
                <a:avLst/>
                <a:gdLst/>
                <a:ahLst/>
                <a:cxnLst/>
                <a:rect l="l" t="t" r="r" b="b"/>
                <a:pathLst>
                  <a:path w="1265382" h="231057" extrusionOk="0">
                    <a:moveTo>
                      <a:pt x="0" y="166402"/>
                    </a:moveTo>
                    <a:cubicBezTo>
                      <a:pt x="182418" y="85584"/>
                      <a:pt x="364836" y="4766"/>
                      <a:pt x="535709" y="148"/>
                    </a:cubicBezTo>
                    <a:cubicBezTo>
                      <a:pt x="706582" y="-4470"/>
                      <a:pt x="903624" y="100208"/>
                      <a:pt x="1025236" y="138693"/>
                    </a:cubicBezTo>
                    <a:cubicBezTo>
                      <a:pt x="1146848" y="177178"/>
                      <a:pt x="1206115" y="204117"/>
                      <a:pt x="1265382" y="231057"/>
                    </a:cubicBezTo>
                  </a:path>
                </a:pathLst>
              </a:custGeom>
              <a:noFill/>
              <a:ln w="19050" cap="flat" cmpd="sng">
                <a:solidFill>
                  <a:srgbClr val="FFFFFF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0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42" name="Google Shape;1042;p13"/>
              <p:cNvSpPr/>
              <p:nvPr/>
            </p:nvSpPr>
            <p:spPr>
              <a:xfrm rot="-330329">
                <a:off x="10678936" y="2710935"/>
                <a:ext cx="263784" cy="45867"/>
              </a:xfrm>
              <a:custGeom>
                <a:avLst/>
                <a:gdLst/>
                <a:ahLst/>
                <a:cxnLst/>
                <a:rect l="l" t="t" r="r" b="b"/>
                <a:pathLst>
                  <a:path w="1265382" h="231057" extrusionOk="0">
                    <a:moveTo>
                      <a:pt x="0" y="166402"/>
                    </a:moveTo>
                    <a:cubicBezTo>
                      <a:pt x="182418" y="85584"/>
                      <a:pt x="364836" y="4766"/>
                      <a:pt x="535709" y="148"/>
                    </a:cubicBezTo>
                    <a:cubicBezTo>
                      <a:pt x="706582" y="-4470"/>
                      <a:pt x="903624" y="100208"/>
                      <a:pt x="1025236" y="138693"/>
                    </a:cubicBezTo>
                    <a:cubicBezTo>
                      <a:pt x="1146848" y="177178"/>
                      <a:pt x="1206115" y="204117"/>
                      <a:pt x="1265382" y="231057"/>
                    </a:cubicBezTo>
                  </a:path>
                </a:pathLst>
              </a:custGeom>
              <a:noFill/>
              <a:ln w="19050" cap="flat" cmpd="sng">
                <a:solidFill>
                  <a:srgbClr val="FFFFFF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0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43" name="Google Shape;1043;p13"/>
              <p:cNvSpPr/>
              <p:nvPr/>
            </p:nvSpPr>
            <p:spPr>
              <a:xfrm rot="-9837603">
                <a:off x="10684705" y="2817257"/>
                <a:ext cx="263328" cy="45703"/>
              </a:xfrm>
              <a:custGeom>
                <a:avLst/>
                <a:gdLst/>
                <a:ahLst/>
                <a:cxnLst/>
                <a:rect l="l" t="t" r="r" b="b"/>
                <a:pathLst>
                  <a:path w="1265382" h="231057" extrusionOk="0">
                    <a:moveTo>
                      <a:pt x="0" y="166402"/>
                    </a:moveTo>
                    <a:cubicBezTo>
                      <a:pt x="182418" y="85584"/>
                      <a:pt x="364836" y="4766"/>
                      <a:pt x="535709" y="148"/>
                    </a:cubicBezTo>
                    <a:cubicBezTo>
                      <a:pt x="706582" y="-4470"/>
                      <a:pt x="903624" y="100208"/>
                      <a:pt x="1025236" y="138693"/>
                    </a:cubicBezTo>
                    <a:cubicBezTo>
                      <a:pt x="1146848" y="177178"/>
                      <a:pt x="1206115" y="204117"/>
                      <a:pt x="1265382" y="231057"/>
                    </a:cubicBezTo>
                  </a:path>
                </a:pathLst>
              </a:custGeom>
              <a:noFill/>
              <a:ln w="19050" cap="flat" cmpd="sng">
                <a:solidFill>
                  <a:srgbClr val="FFFFFF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0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44" name="Google Shape;1044;p13"/>
              <p:cNvSpPr/>
              <p:nvPr/>
            </p:nvSpPr>
            <p:spPr>
              <a:xfrm>
                <a:off x="10839285" y="2560785"/>
                <a:ext cx="36000" cy="36000"/>
              </a:xfrm>
              <a:prstGeom prst="ellipse">
                <a:avLst/>
              </a:prstGeom>
              <a:noFill/>
              <a:ln w="12700" cap="flat" cmpd="sng">
                <a:solidFill>
                  <a:srgbClr val="FFFFFF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0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45" name="Google Shape;1045;p13"/>
              <p:cNvSpPr/>
              <p:nvPr/>
            </p:nvSpPr>
            <p:spPr>
              <a:xfrm>
                <a:off x="10934387" y="2732802"/>
                <a:ext cx="36000" cy="36000"/>
              </a:xfrm>
              <a:prstGeom prst="ellipse">
                <a:avLst/>
              </a:prstGeom>
              <a:noFill/>
              <a:ln w="12700" cap="flat" cmpd="sng">
                <a:solidFill>
                  <a:srgbClr val="FFFFFF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0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46" name="Google Shape;1046;p13"/>
              <p:cNvSpPr/>
              <p:nvPr/>
            </p:nvSpPr>
            <p:spPr>
              <a:xfrm>
                <a:off x="10907623" y="2853140"/>
                <a:ext cx="36000" cy="36000"/>
              </a:xfrm>
              <a:prstGeom prst="ellipse">
                <a:avLst/>
              </a:prstGeom>
              <a:noFill/>
              <a:ln w="12700" cap="flat" cmpd="sng">
                <a:solidFill>
                  <a:srgbClr val="FFFFFF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0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047" name="Google Shape;1047;p13"/>
              <p:cNvSpPr/>
              <p:nvPr/>
            </p:nvSpPr>
            <p:spPr>
              <a:xfrm>
                <a:off x="10753642" y="2989112"/>
                <a:ext cx="36000" cy="36000"/>
              </a:xfrm>
              <a:prstGeom prst="ellipse">
                <a:avLst/>
              </a:prstGeom>
              <a:noFill/>
              <a:ln w="12700" cap="flat" cmpd="sng">
                <a:solidFill>
                  <a:srgbClr val="FFFFFF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0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1048" name="Google Shape;1048;p13"/>
            <p:cNvGrpSpPr/>
            <p:nvPr/>
          </p:nvGrpSpPr>
          <p:grpSpPr>
            <a:xfrm rot="-1373745" flipH="1">
              <a:off x="8653023" y="1989992"/>
              <a:ext cx="1652063" cy="1667241"/>
              <a:chOff x="8594287" y="1602855"/>
              <a:chExt cx="2528499" cy="2551730"/>
            </a:xfrm>
          </p:grpSpPr>
          <p:grpSp>
            <p:nvGrpSpPr>
              <p:cNvPr id="1049" name="Google Shape;1049;p13"/>
              <p:cNvGrpSpPr/>
              <p:nvPr/>
            </p:nvGrpSpPr>
            <p:grpSpPr>
              <a:xfrm>
                <a:off x="9850582" y="2693998"/>
                <a:ext cx="1272205" cy="484371"/>
                <a:chOff x="9698182" y="2541598"/>
                <a:chExt cx="1272205" cy="484371"/>
              </a:xfrm>
            </p:grpSpPr>
            <p:sp>
              <p:nvSpPr>
                <p:cNvPr id="1050" name="Google Shape;1050;p13"/>
                <p:cNvSpPr/>
                <p:nvPr/>
              </p:nvSpPr>
              <p:spPr>
                <a:xfrm>
                  <a:off x="9698182" y="2715953"/>
                  <a:ext cx="977508" cy="4563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65382" h="231057" extrusionOk="0">
                      <a:moveTo>
                        <a:pt x="0" y="166402"/>
                      </a:moveTo>
                      <a:cubicBezTo>
                        <a:pt x="182418" y="85584"/>
                        <a:pt x="364836" y="4766"/>
                        <a:pt x="535709" y="148"/>
                      </a:cubicBezTo>
                      <a:cubicBezTo>
                        <a:pt x="706582" y="-4470"/>
                        <a:pt x="903624" y="100208"/>
                        <a:pt x="1025236" y="138693"/>
                      </a:cubicBezTo>
                      <a:cubicBezTo>
                        <a:pt x="1146848" y="177178"/>
                        <a:pt x="1206115" y="204117"/>
                        <a:pt x="1265382" y="231057"/>
                      </a:cubicBezTo>
                    </a:path>
                  </a:pathLst>
                </a:custGeom>
                <a:noFill/>
                <a:ln w="1905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051" name="Google Shape;1051;p13"/>
                <p:cNvSpPr/>
                <p:nvPr/>
              </p:nvSpPr>
              <p:spPr>
                <a:xfrm rot="-2932711">
                  <a:off x="10640043" y="2633334"/>
                  <a:ext cx="264560" cy="4586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65382" h="231057" extrusionOk="0">
                      <a:moveTo>
                        <a:pt x="0" y="166402"/>
                      </a:moveTo>
                      <a:cubicBezTo>
                        <a:pt x="182418" y="85584"/>
                        <a:pt x="364836" y="4766"/>
                        <a:pt x="535709" y="148"/>
                      </a:cubicBezTo>
                      <a:cubicBezTo>
                        <a:pt x="706582" y="-4470"/>
                        <a:pt x="903624" y="100208"/>
                        <a:pt x="1025236" y="138693"/>
                      </a:cubicBezTo>
                      <a:cubicBezTo>
                        <a:pt x="1146848" y="177178"/>
                        <a:pt x="1206115" y="204117"/>
                        <a:pt x="1265382" y="231057"/>
                      </a:cubicBezTo>
                    </a:path>
                  </a:pathLst>
                </a:custGeom>
                <a:noFill/>
                <a:ln w="1905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052" name="Google Shape;1052;p13"/>
                <p:cNvSpPr/>
                <p:nvPr/>
              </p:nvSpPr>
              <p:spPr>
                <a:xfrm rot="-6493026">
                  <a:off x="10581832" y="2870959"/>
                  <a:ext cx="263100" cy="4566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65382" h="231057" extrusionOk="0">
                      <a:moveTo>
                        <a:pt x="0" y="166402"/>
                      </a:moveTo>
                      <a:cubicBezTo>
                        <a:pt x="182418" y="85584"/>
                        <a:pt x="364836" y="4766"/>
                        <a:pt x="535709" y="148"/>
                      </a:cubicBezTo>
                      <a:cubicBezTo>
                        <a:pt x="706582" y="-4470"/>
                        <a:pt x="903624" y="100208"/>
                        <a:pt x="1025236" y="138693"/>
                      </a:cubicBezTo>
                      <a:cubicBezTo>
                        <a:pt x="1146848" y="177178"/>
                        <a:pt x="1206115" y="204117"/>
                        <a:pt x="1265382" y="231057"/>
                      </a:cubicBezTo>
                    </a:path>
                  </a:pathLst>
                </a:custGeom>
                <a:noFill/>
                <a:ln w="1905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053" name="Google Shape;1053;p13"/>
                <p:cNvSpPr/>
                <p:nvPr/>
              </p:nvSpPr>
              <p:spPr>
                <a:xfrm rot="-330329">
                  <a:off x="10678936" y="2710935"/>
                  <a:ext cx="263784" cy="4586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65382" h="231057" extrusionOk="0">
                      <a:moveTo>
                        <a:pt x="0" y="166402"/>
                      </a:moveTo>
                      <a:cubicBezTo>
                        <a:pt x="182418" y="85584"/>
                        <a:pt x="364836" y="4766"/>
                        <a:pt x="535709" y="148"/>
                      </a:cubicBezTo>
                      <a:cubicBezTo>
                        <a:pt x="706582" y="-4470"/>
                        <a:pt x="903624" y="100208"/>
                        <a:pt x="1025236" y="138693"/>
                      </a:cubicBezTo>
                      <a:cubicBezTo>
                        <a:pt x="1146848" y="177178"/>
                        <a:pt x="1206115" y="204117"/>
                        <a:pt x="1265382" y="231057"/>
                      </a:cubicBezTo>
                    </a:path>
                  </a:pathLst>
                </a:custGeom>
                <a:noFill/>
                <a:ln w="1905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054" name="Google Shape;1054;p13"/>
                <p:cNvSpPr/>
                <p:nvPr/>
              </p:nvSpPr>
              <p:spPr>
                <a:xfrm rot="-9837603">
                  <a:off x="10684705" y="2817257"/>
                  <a:ext cx="263328" cy="4570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65382" h="231057" extrusionOk="0">
                      <a:moveTo>
                        <a:pt x="0" y="166402"/>
                      </a:moveTo>
                      <a:cubicBezTo>
                        <a:pt x="182418" y="85584"/>
                        <a:pt x="364836" y="4766"/>
                        <a:pt x="535709" y="148"/>
                      </a:cubicBezTo>
                      <a:cubicBezTo>
                        <a:pt x="706582" y="-4470"/>
                        <a:pt x="903624" y="100208"/>
                        <a:pt x="1025236" y="138693"/>
                      </a:cubicBezTo>
                      <a:cubicBezTo>
                        <a:pt x="1146848" y="177178"/>
                        <a:pt x="1206115" y="204117"/>
                        <a:pt x="1265382" y="231057"/>
                      </a:cubicBezTo>
                    </a:path>
                  </a:pathLst>
                </a:custGeom>
                <a:noFill/>
                <a:ln w="1905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055" name="Google Shape;1055;p13"/>
                <p:cNvSpPr/>
                <p:nvPr/>
              </p:nvSpPr>
              <p:spPr>
                <a:xfrm>
                  <a:off x="10839285" y="2560785"/>
                  <a:ext cx="36000" cy="36000"/>
                </a:xfrm>
                <a:prstGeom prst="ellipse">
                  <a:avLst/>
                </a:prstGeom>
                <a:noFill/>
                <a:ln w="1270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056" name="Google Shape;1056;p13"/>
                <p:cNvSpPr/>
                <p:nvPr/>
              </p:nvSpPr>
              <p:spPr>
                <a:xfrm>
                  <a:off x="10934387" y="2732802"/>
                  <a:ext cx="36000" cy="36000"/>
                </a:xfrm>
                <a:prstGeom prst="ellipse">
                  <a:avLst/>
                </a:prstGeom>
                <a:noFill/>
                <a:ln w="1270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057" name="Google Shape;1057;p13"/>
                <p:cNvSpPr/>
                <p:nvPr/>
              </p:nvSpPr>
              <p:spPr>
                <a:xfrm>
                  <a:off x="10907623" y="2853140"/>
                  <a:ext cx="36000" cy="36000"/>
                </a:xfrm>
                <a:prstGeom prst="ellipse">
                  <a:avLst/>
                </a:prstGeom>
                <a:noFill/>
                <a:ln w="1270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058" name="Google Shape;1058;p13"/>
                <p:cNvSpPr/>
                <p:nvPr/>
              </p:nvSpPr>
              <p:spPr>
                <a:xfrm>
                  <a:off x="10753642" y="2989112"/>
                  <a:ext cx="36000" cy="36000"/>
                </a:xfrm>
                <a:prstGeom prst="ellipse">
                  <a:avLst/>
                </a:prstGeom>
                <a:noFill/>
                <a:ln w="1270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  <p:grpSp>
            <p:nvGrpSpPr>
              <p:cNvPr id="1059" name="Google Shape;1059;p13"/>
              <p:cNvGrpSpPr/>
              <p:nvPr/>
            </p:nvGrpSpPr>
            <p:grpSpPr>
              <a:xfrm rot="-2509318">
                <a:off x="9694028" y="2249985"/>
                <a:ext cx="1272170" cy="484357"/>
                <a:chOff x="9698182" y="2541598"/>
                <a:chExt cx="1272205" cy="484371"/>
              </a:xfrm>
            </p:grpSpPr>
            <p:sp>
              <p:nvSpPr>
                <p:cNvPr id="1060" name="Google Shape;1060;p13"/>
                <p:cNvSpPr/>
                <p:nvPr/>
              </p:nvSpPr>
              <p:spPr>
                <a:xfrm>
                  <a:off x="9698182" y="2715953"/>
                  <a:ext cx="977508" cy="4563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65382" h="231057" extrusionOk="0">
                      <a:moveTo>
                        <a:pt x="0" y="166402"/>
                      </a:moveTo>
                      <a:cubicBezTo>
                        <a:pt x="182418" y="85584"/>
                        <a:pt x="364836" y="4766"/>
                        <a:pt x="535709" y="148"/>
                      </a:cubicBezTo>
                      <a:cubicBezTo>
                        <a:pt x="706582" y="-4470"/>
                        <a:pt x="903624" y="100208"/>
                        <a:pt x="1025236" y="138693"/>
                      </a:cubicBezTo>
                      <a:cubicBezTo>
                        <a:pt x="1146848" y="177178"/>
                        <a:pt x="1206115" y="204117"/>
                        <a:pt x="1265382" y="231057"/>
                      </a:cubicBezTo>
                    </a:path>
                  </a:pathLst>
                </a:custGeom>
                <a:noFill/>
                <a:ln w="1905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061" name="Google Shape;1061;p13"/>
                <p:cNvSpPr/>
                <p:nvPr/>
              </p:nvSpPr>
              <p:spPr>
                <a:xfrm rot="-2932711">
                  <a:off x="10640043" y="2633334"/>
                  <a:ext cx="264560" cy="4586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65382" h="231057" extrusionOk="0">
                      <a:moveTo>
                        <a:pt x="0" y="166402"/>
                      </a:moveTo>
                      <a:cubicBezTo>
                        <a:pt x="182418" y="85584"/>
                        <a:pt x="364836" y="4766"/>
                        <a:pt x="535709" y="148"/>
                      </a:cubicBezTo>
                      <a:cubicBezTo>
                        <a:pt x="706582" y="-4470"/>
                        <a:pt x="903624" y="100208"/>
                        <a:pt x="1025236" y="138693"/>
                      </a:cubicBezTo>
                      <a:cubicBezTo>
                        <a:pt x="1146848" y="177178"/>
                        <a:pt x="1206115" y="204117"/>
                        <a:pt x="1265382" y="231057"/>
                      </a:cubicBezTo>
                    </a:path>
                  </a:pathLst>
                </a:custGeom>
                <a:noFill/>
                <a:ln w="1905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062" name="Google Shape;1062;p13"/>
                <p:cNvSpPr/>
                <p:nvPr/>
              </p:nvSpPr>
              <p:spPr>
                <a:xfrm rot="-6493026">
                  <a:off x="10581832" y="2870959"/>
                  <a:ext cx="263100" cy="4566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65382" h="231057" extrusionOk="0">
                      <a:moveTo>
                        <a:pt x="0" y="166402"/>
                      </a:moveTo>
                      <a:cubicBezTo>
                        <a:pt x="182418" y="85584"/>
                        <a:pt x="364836" y="4766"/>
                        <a:pt x="535709" y="148"/>
                      </a:cubicBezTo>
                      <a:cubicBezTo>
                        <a:pt x="706582" y="-4470"/>
                        <a:pt x="903624" y="100208"/>
                        <a:pt x="1025236" y="138693"/>
                      </a:cubicBezTo>
                      <a:cubicBezTo>
                        <a:pt x="1146848" y="177178"/>
                        <a:pt x="1206115" y="204117"/>
                        <a:pt x="1265382" y="231057"/>
                      </a:cubicBezTo>
                    </a:path>
                  </a:pathLst>
                </a:custGeom>
                <a:noFill/>
                <a:ln w="1905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063" name="Google Shape;1063;p13"/>
                <p:cNvSpPr/>
                <p:nvPr/>
              </p:nvSpPr>
              <p:spPr>
                <a:xfrm rot="-330329">
                  <a:off x="10678936" y="2710935"/>
                  <a:ext cx="263784" cy="4586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65382" h="231057" extrusionOk="0">
                      <a:moveTo>
                        <a:pt x="0" y="166402"/>
                      </a:moveTo>
                      <a:cubicBezTo>
                        <a:pt x="182418" y="85584"/>
                        <a:pt x="364836" y="4766"/>
                        <a:pt x="535709" y="148"/>
                      </a:cubicBezTo>
                      <a:cubicBezTo>
                        <a:pt x="706582" y="-4470"/>
                        <a:pt x="903624" y="100208"/>
                        <a:pt x="1025236" y="138693"/>
                      </a:cubicBezTo>
                      <a:cubicBezTo>
                        <a:pt x="1146848" y="177178"/>
                        <a:pt x="1206115" y="204117"/>
                        <a:pt x="1265382" y="231057"/>
                      </a:cubicBezTo>
                    </a:path>
                  </a:pathLst>
                </a:custGeom>
                <a:noFill/>
                <a:ln w="1905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064" name="Google Shape;1064;p13"/>
                <p:cNvSpPr/>
                <p:nvPr/>
              </p:nvSpPr>
              <p:spPr>
                <a:xfrm rot="-9837603">
                  <a:off x="10684705" y="2817257"/>
                  <a:ext cx="263328" cy="4570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65382" h="231057" extrusionOk="0">
                      <a:moveTo>
                        <a:pt x="0" y="166402"/>
                      </a:moveTo>
                      <a:cubicBezTo>
                        <a:pt x="182418" y="85584"/>
                        <a:pt x="364836" y="4766"/>
                        <a:pt x="535709" y="148"/>
                      </a:cubicBezTo>
                      <a:cubicBezTo>
                        <a:pt x="706582" y="-4470"/>
                        <a:pt x="903624" y="100208"/>
                        <a:pt x="1025236" y="138693"/>
                      </a:cubicBezTo>
                      <a:cubicBezTo>
                        <a:pt x="1146848" y="177178"/>
                        <a:pt x="1206115" y="204117"/>
                        <a:pt x="1265382" y="231057"/>
                      </a:cubicBezTo>
                    </a:path>
                  </a:pathLst>
                </a:custGeom>
                <a:noFill/>
                <a:ln w="1905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065" name="Google Shape;1065;p13"/>
                <p:cNvSpPr/>
                <p:nvPr/>
              </p:nvSpPr>
              <p:spPr>
                <a:xfrm>
                  <a:off x="10839285" y="2560785"/>
                  <a:ext cx="36000" cy="36000"/>
                </a:xfrm>
                <a:prstGeom prst="ellipse">
                  <a:avLst/>
                </a:prstGeom>
                <a:noFill/>
                <a:ln w="1270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066" name="Google Shape;1066;p13"/>
                <p:cNvSpPr/>
                <p:nvPr/>
              </p:nvSpPr>
              <p:spPr>
                <a:xfrm>
                  <a:off x="10934387" y="2732802"/>
                  <a:ext cx="36000" cy="36000"/>
                </a:xfrm>
                <a:prstGeom prst="ellipse">
                  <a:avLst/>
                </a:prstGeom>
                <a:noFill/>
                <a:ln w="1270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067" name="Google Shape;1067;p13"/>
                <p:cNvSpPr/>
                <p:nvPr/>
              </p:nvSpPr>
              <p:spPr>
                <a:xfrm>
                  <a:off x="10907623" y="2853140"/>
                  <a:ext cx="36000" cy="36000"/>
                </a:xfrm>
                <a:prstGeom prst="ellipse">
                  <a:avLst/>
                </a:prstGeom>
                <a:noFill/>
                <a:ln w="1270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068" name="Google Shape;1068;p13"/>
                <p:cNvSpPr/>
                <p:nvPr/>
              </p:nvSpPr>
              <p:spPr>
                <a:xfrm>
                  <a:off x="10753642" y="2989112"/>
                  <a:ext cx="36000" cy="36000"/>
                </a:xfrm>
                <a:prstGeom prst="ellipse">
                  <a:avLst/>
                </a:prstGeom>
                <a:noFill/>
                <a:ln w="1270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  <p:grpSp>
            <p:nvGrpSpPr>
              <p:cNvPr id="1069" name="Google Shape;1069;p13"/>
              <p:cNvGrpSpPr/>
              <p:nvPr/>
            </p:nvGrpSpPr>
            <p:grpSpPr>
              <a:xfrm rot="-5846774">
                <a:off x="9151140" y="2022808"/>
                <a:ext cx="1272247" cy="484387"/>
                <a:chOff x="9698182" y="2541598"/>
                <a:chExt cx="1272205" cy="484371"/>
              </a:xfrm>
            </p:grpSpPr>
            <p:sp>
              <p:nvSpPr>
                <p:cNvPr id="1070" name="Google Shape;1070;p13"/>
                <p:cNvSpPr/>
                <p:nvPr/>
              </p:nvSpPr>
              <p:spPr>
                <a:xfrm>
                  <a:off x="9698182" y="2715953"/>
                  <a:ext cx="977508" cy="4563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65382" h="231057" extrusionOk="0">
                      <a:moveTo>
                        <a:pt x="0" y="166402"/>
                      </a:moveTo>
                      <a:cubicBezTo>
                        <a:pt x="182418" y="85584"/>
                        <a:pt x="364836" y="4766"/>
                        <a:pt x="535709" y="148"/>
                      </a:cubicBezTo>
                      <a:cubicBezTo>
                        <a:pt x="706582" y="-4470"/>
                        <a:pt x="903624" y="100208"/>
                        <a:pt x="1025236" y="138693"/>
                      </a:cubicBezTo>
                      <a:cubicBezTo>
                        <a:pt x="1146848" y="177178"/>
                        <a:pt x="1206115" y="204117"/>
                        <a:pt x="1265382" y="231057"/>
                      </a:cubicBezTo>
                    </a:path>
                  </a:pathLst>
                </a:custGeom>
                <a:noFill/>
                <a:ln w="1905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071" name="Google Shape;1071;p13"/>
                <p:cNvSpPr/>
                <p:nvPr/>
              </p:nvSpPr>
              <p:spPr>
                <a:xfrm rot="-2932711">
                  <a:off x="10640043" y="2633334"/>
                  <a:ext cx="264560" cy="4586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65382" h="231057" extrusionOk="0">
                      <a:moveTo>
                        <a:pt x="0" y="166402"/>
                      </a:moveTo>
                      <a:cubicBezTo>
                        <a:pt x="182418" y="85584"/>
                        <a:pt x="364836" y="4766"/>
                        <a:pt x="535709" y="148"/>
                      </a:cubicBezTo>
                      <a:cubicBezTo>
                        <a:pt x="706582" y="-4470"/>
                        <a:pt x="903624" y="100208"/>
                        <a:pt x="1025236" y="138693"/>
                      </a:cubicBezTo>
                      <a:cubicBezTo>
                        <a:pt x="1146848" y="177178"/>
                        <a:pt x="1206115" y="204117"/>
                        <a:pt x="1265382" y="231057"/>
                      </a:cubicBezTo>
                    </a:path>
                  </a:pathLst>
                </a:custGeom>
                <a:noFill/>
                <a:ln w="1905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072" name="Google Shape;1072;p13"/>
                <p:cNvSpPr/>
                <p:nvPr/>
              </p:nvSpPr>
              <p:spPr>
                <a:xfrm rot="-6493026">
                  <a:off x="10581832" y="2870959"/>
                  <a:ext cx="263100" cy="4566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65382" h="231057" extrusionOk="0">
                      <a:moveTo>
                        <a:pt x="0" y="166402"/>
                      </a:moveTo>
                      <a:cubicBezTo>
                        <a:pt x="182418" y="85584"/>
                        <a:pt x="364836" y="4766"/>
                        <a:pt x="535709" y="148"/>
                      </a:cubicBezTo>
                      <a:cubicBezTo>
                        <a:pt x="706582" y="-4470"/>
                        <a:pt x="903624" y="100208"/>
                        <a:pt x="1025236" y="138693"/>
                      </a:cubicBezTo>
                      <a:cubicBezTo>
                        <a:pt x="1146848" y="177178"/>
                        <a:pt x="1206115" y="204117"/>
                        <a:pt x="1265382" y="231057"/>
                      </a:cubicBezTo>
                    </a:path>
                  </a:pathLst>
                </a:custGeom>
                <a:noFill/>
                <a:ln w="1905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073" name="Google Shape;1073;p13"/>
                <p:cNvSpPr/>
                <p:nvPr/>
              </p:nvSpPr>
              <p:spPr>
                <a:xfrm rot="-330329">
                  <a:off x="10678936" y="2710935"/>
                  <a:ext cx="263784" cy="4586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65382" h="231057" extrusionOk="0">
                      <a:moveTo>
                        <a:pt x="0" y="166402"/>
                      </a:moveTo>
                      <a:cubicBezTo>
                        <a:pt x="182418" y="85584"/>
                        <a:pt x="364836" y="4766"/>
                        <a:pt x="535709" y="148"/>
                      </a:cubicBezTo>
                      <a:cubicBezTo>
                        <a:pt x="706582" y="-4470"/>
                        <a:pt x="903624" y="100208"/>
                        <a:pt x="1025236" y="138693"/>
                      </a:cubicBezTo>
                      <a:cubicBezTo>
                        <a:pt x="1146848" y="177178"/>
                        <a:pt x="1206115" y="204117"/>
                        <a:pt x="1265382" y="231057"/>
                      </a:cubicBezTo>
                    </a:path>
                  </a:pathLst>
                </a:custGeom>
                <a:noFill/>
                <a:ln w="1905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074" name="Google Shape;1074;p13"/>
                <p:cNvSpPr/>
                <p:nvPr/>
              </p:nvSpPr>
              <p:spPr>
                <a:xfrm rot="-9837603">
                  <a:off x="10684705" y="2817257"/>
                  <a:ext cx="263328" cy="4570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65382" h="231057" extrusionOk="0">
                      <a:moveTo>
                        <a:pt x="0" y="166402"/>
                      </a:moveTo>
                      <a:cubicBezTo>
                        <a:pt x="182418" y="85584"/>
                        <a:pt x="364836" y="4766"/>
                        <a:pt x="535709" y="148"/>
                      </a:cubicBezTo>
                      <a:cubicBezTo>
                        <a:pt x="706582" y="-4470"/>
                        <a:pt x="903624" y="100208"/>
                        <a:pt x="1025236" y="138693"/>
                      </a:cubicBezTo>
                      <a:cubicBezTo>
                        <a:pt x="1146848" y="177178"/>
                        <a:pt x="1206115" y="204117"/>
                        <a:pt x="1265382" y="231057"/>
                      </a:cubicBezTo>
                    </a:path>
                  </a:pathLst>
                </a:custGeom>
                <a:noFill/>
                <a:ln w="1905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075" name="Google Shape;1075;p13"/>
                <p:cNvSpPr/>
                <p:nvPr/>
              </p:nvSpPr>
              <p:spPr>
                <a:xfrm>
                  <a:off x="10839285" y="2560785"/>
                  <a:ext cx="36000" cy="36000"/>
                </a:xfrm>
                <a:prstGeom prst="ellipse">
                  <a:avLst/>
                </a:prstGeom>
                <a:noFill/>
                <a:ln w="1270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076" name="Google Shape;1076;p13"/>
                <p:cNvSpPr/>
                <p:nvPr/>
              </p:nvSpPr>
              <p:spPr>
                <a:xfrm>
                  <a:off x="10934387" y="2732802"/>
                  <a:ext cx="36000" cy="36000"/>
                </a:xfrm>
                <a:prstGeom prst="ellipse">
                  <a:avLst/>
                </a:prstGeom>
                <a:noFill/>
                <a:ln w="1270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077" name="Google Shape;1077;p13"/>
                <p:cNvSpPr/>
                <p:nvPr/>
              </p:nvSpPr>
              <p:spPr>
                <a:xfrm>
                  <a:off x="10907623" y="2853140"/>
                  <a:ext cx="36000" cy="36000"/>
                </a:xfrm>
                <a:prstGeom prst="ellipse">
                  <a:avLst/>
                </a:prstGeom>
                <a:noFill/>
                <a:ln w="1270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078" name="Google Shape;1078;p13"/>
                <p:cNvSpPr/>
                <p:nvPr/>
              </p:nvSpPr>
              <p:spPr>
                <a:xfrm>
                  <a:off x="10753642" y="2989112"/>
                  <a:ext cx="36000" cy="36000"/>
                </a:xfrm>
                <a:prstGeom prst="ellipse">
                  <a:avLst/>
                </a:prstGeom>
                <a:noFill/>
                <a:ln w="1270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  <p:grpSp>
            <p:nvGrpSpPr>
              <p:cNvPr id="1079" name="Google Shape;1079;p13"/>
              <p:cNvGrpSpPr/>
              <p:nvPr/>
            </p:nvGrpSpPr>
            <p:grpSpPr>
              <a:xfrm rot="-8205026">
                <a:off x="8769922" y="2204071"/>
                <a:ext cx="1272246" cy="484387"/>
                <a:chOff x="9698182" y="2541598"/>
                <a:chExt cx="1272205" cy="484371"/>
              </a:xfrm>
            </p:grpSpPr>
            <p:sp>
              <p:nvSpPr>
                <p:cNvPr id="1080" name="Google Shape;1080;p13"/>
                <p:cNvSpPr/>
                <p:nvPr/>
              </p:nvSpPr>
              <p:spPr>
                <a:xfrm>
                  <a:off x="9698182" y="2715953"/>
                  <a:ext cx="977508" cy="4563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65382" h="231057" extrusionOk="0">
                      <a:moveTo>
                        <a:pt x="0" y="166402"/>
                      </a:moveTo>
                      <a:cubicBezTo>
                        <a:pt x="182418" y="85584"/>
                        <a:pt x="364836" y="4766"/>
                        <a:pt x="535709" y="148"/>
                      </a:cubicBezTo>
                      <a:cubicBezTo>
                        <a:pt x="706582" y="-4470"/>
                        <a:pt x="903624" y="100208"/>
                        <a:pt x="1025236" y="138693"/>
                      </a:cubicBezTo>
                      <a:cubicBezTo>
                        <a:pt x="1146848" y="177178"/>
                        <a:pt x="1206115" y="204117"/>
                        <a:pt x="1265382" y="231057"/>
                      </a:cubicBezTo>
                    </a:path>
                  </a:pathLst>
                </a:custGeom>
                <a:noFill/>
                <a:ln w="1905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081" name="Google Shape;1081;p13"/>
                <p:cNvSpPr/>
                <p:nvPr/>
              </p:nvSpPr>
              <p:spPr>
                <a:xfrm rot="-2932711">
                  <a:off x="10640043" y="2633334"/>
                  <a:ext cx="264560" cy="4586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65382" h="231057" extrusionOk="0">
                      <a:moveTo>
                        <a:pt x="0" y="166402"/>
                      </a:moveTo>
                      <a:cubicBezTo>
                        <a:pt x="182418" y="85584"/>
                        <a:pt x="364836" y="4766"/>
                        <a:pt x="535709" y="148"/>
                      </a:cubicBezTo>
                      <a:cubicBezTo>
                        <a:pt x="706582" y="-4470"/>
                        <a:pt x="903624" y="100208"/>
                        <a:pt x="1025236" y="138693"/>
                      </a:cubicBezTo>
                      <a:cubicBezTo>
                        <a:pt x="1146848" y="177178"/>
                        <a:pt x="1206115" y="204117"/>
                        <a:pt x="1265382" y="231057"/>
                      </a:cubicBezTo>
                    </a:path>
                  </a:pathLst>
                </a:custGeom>
                <a:noFill/>
                <a:ln w="1905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082" name="Google Shape;1082;p13"/>
                <p:cNvSpPr/>
                <p:nvPr/>
              </p:nvSpPr>
              <p:spPr>
                <a:xfrm rot="-6493026">
                  <a:off x="10581832" y="2870959"/>
                  <a:ext cx="263100" cy="4566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65382" h="231057" extrusionOk="0">
                      <a:moveTo>
                        <a:pt x="0" y="166402"/>
                      </a:moveTo>
                      <a:cubicBezTo>
                        <a:pt x="182418" y="85584"/>
                        <a:pt x="364836" y="4766"/>
                        <a:pt x="535709" y="148"/>
                      </a:cubicBezTo>
                      <a:cubicBezTo>
                        <a:pt x="706582" y="-4470"/>
                        <a:pt x="903624" y="100208"/>
                        <a:pt x="1025236" y="138693"/>
                      </a:cubicBezTo>
                      <a:cubicBezTo>
                        <a:pt x="1146848" y="177178"/>
                        <a:pt x="1206115" y="204117"/>
                        <a:pt x="1265382" y="231057"/>
                      </a:cubicBezTo>
                    </a:path>
                  </a:pathLst>
                </a:custGeom>
                <a:noFill/>
                <a:ln w="1905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083" name="Google Shape;1083;p13"/>
                <p:cNvSpPr/>
                <p:nvPr/>
              </p:nvSpPr>
              <p:spPr>
                <a:xfrm rot="-330329">
                  <a:off x="10678936" y="2710935"/>
                  <a:ext cx="263784" cy="4586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65382" h="231057" extrusionOk="0">
                      <a:moveTo>
                        <a:pt x="0" y="166402"/>
                      </a:moveTo>
                      <a:cubicBezTo>
                        <a:pt x="182418" y="85584"/>
                        <a:pt x="364836" y="4766"/>
                        <a:pt x="535709" y="148"/>
                      </a:cubicBezTo>
                      <a:cubicBezTo>
                        <a:pt x="706582" y="-4470"/>
                        <a:pt x="903624" y="100208"/>
                        <a:pt x="1025236" y="138693"/>
                      </a:cubicBezTo>
                      <a:cubicBezTo>
                        <a:pt x="1146848" y="177178"/>
                        <a:pt x="1206115" y="204117"/>
                        <a:pt x="1265382" y="231057"/>
                      </a:cubicBezTo>
                    </a:path>
                  </a:pathLst>
                </a:custGeom>
                <a:noFill/>
                <a:ln w="1905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084" name="Google Shape;1084;p13"/>
                <p:cNvSpPr/>
                <p:nvPr/>
              </p:nvSpPr>
              <p:spPr>
                <a:xfrm rot="-9837603">
                  <a:off x="10684705" y="2817257"/>
                  <a:ext cx="263328" cy="4570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65382" h="231057" extrusionOk="0">
                      <a:moveTo>
                        <a:pt x="0" y="166402"/>
                      </a:moveTo>
                      <a:cubicBezTo>
                        <a:pt x="182418" y="85584"/>
                        <a:pt x="364836" y="4766"/>
                        <a:pt x="535709" y="148"/>
                      </a:cubicBezTo>
                      <a:cubicBezTo>
                        <a:pt x="706582" y="-4470"/>
                        <a:pt x="903624" y="100208"/>
                        <a:pt x="1025236" y="138693"/>
                      </a:cubicBezTo>
                      <a:cubicBezTo>
                        <a:pt x="1146848" y="177178"/>
                        <a:pt x="1206115" y="204117"/>
                        <a:pt x="1265382" y="231057"/>
                      </a:cubicBezTo>
                    </a:path>
                  </a:pathLst>
                </a:custGeom>
                <a:noFill/>
                <a:ln w="1905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085" name="Google Shape;1085;p13"/>
                <p:cNvSpPr/>
                <p:nvPr/>
              </p:nvSpPr>
              <p:spPr>
                <a:xfrm>
                  <a:off x="10839285" y="2560785"/>
                  <a:ext cx="36000" cy="36000"/>
                </a:xfrm>
                <a:prstGeom prst="ellipse">
                  <a:avLst/>
                </a:prstGeom>
                <a:noFill/>
                <a:ln w="1270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086" name="Google Shape;1086;p13"/>
                <p:cNvSpPr/>
                <p:nvPr/>
              </p:nvSpPr>
              <p:spPr>
                <a:xfrm>
                  <a:off x="10934387" y="2732802"/>
                  <a:ext cx="36000" cy="36000"/>
                </a:xfrm>
                <a:prstGeom prst="ellipse">
                  <a:avLst/>
                </a:prstGeom>
                <a:noFill/>
                <a:ln w="1270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087" name="Google Shape;1087;p13"/>
                <p:cNvSpPr/>
                <p:nvPr/>
              </p:nvSpPr>
              <p:spPr>
                <a:xfrm>
                  <a:off x="10907623" y="2853140"/>
                  <a:ext cx="36000" cy="36000"/>
                </a:xfrm>
                <a:prstGeom prst="ellipse">
                  <a:avLst/>
                </a:prstGeom>
                <a:noFill/>
                <a:ln w="1270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088" name="Google Shape;1088;p13"/>
                <p:cNvSpPr/>
                <p:nvPr/>
              </p:nvSpPr>
              <p:spPr>
                <a:xfrm>
                  <a:off x="10753642" y="2989112"/>
                  <a:ext cx="36000" cy="36000"/>
                </a:xfrm>
                <a:prstGeom prst="ellipse">
                  <a:avLst/>
                </a:prstGeom>
                <a:noFill/>
                <a:ln w="1270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  <p:grpSp>
            <p:nvGrpSpPr>
              <p:cNvPr id="1089" name="Google Shape;1089;p13"/>
              <p:cNvGrpSpPr/>
              <p:nvPr/>
            </p:nvGrpSpPr>
            <p:grpSpPr>
              <a:xfrm rot="-10643534">
                <a:off x="8604648" y="2609268"/>
                <a:ext cx="1272250" cy="484388"/>
                <a:chOff x="9698182" y="2541598"/>
                <a:chExt cx="1272205" cy="484371"/>
              </a:xfrm>
            </p:grpSpPr>
            <p:sp>
              <p:nvSpPr>
                <p:cNvPr id="1090" name="Google Shape;1090;p13"/>
                <p:cNvSpPr/>
                <p:nvPr/>
              </p:nvSpPr>
              <p:spPr>
                <a:xfrm>
                  <a:off x="9698182" y="2715953"/>
                  <a:ext cx="977508" cy="4563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65382" h="231057" extrusionOk="0">
                      <a:moveTo>
                        <a:pt x="0" y="166402"/>
                      </a:moveTo>
                      <a:cubicBezTo>
                        <a:pt x="182418" y="85584"/>
                        <a:pt x="364836" y="4766"/>
                        <a:pt x="535709" y="148"/>
                      </a:cubicBezTo>
                      <a:cubicBezTo>
                        <a:pt x="706582" y="-4470"/>
                        <a:pt x="903624" y="100208"/>
                        <a:pt x="1025236" y="138693"/>
                      </a:cubicBezTo>
                      <a:cubicBezTo>
                        <a:pt x="1146848" y="177178"/>
                        <a:pt x="1206115" y="204117"/>
                        <a:pt x="1265382" y="231057"/>
                      </a:cubicBezTo>
                    </a:path>
                  </a:pathLst>
                </a:custGeom>
                <a:noFill/>
                <a:ln w="1905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091" name="Google Shape;1091;p13"/>
                <p:cNvSpPr/>
                <p:nvPr/>
              </p:nvSpPr>
              <p:spPr>
                <a:xfrm rot="-2932711">
                  <a:off x="10640043" y="2633334"/>
                  <a:ext cx="264560" cy="4586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65382" h="231057" extrusionOk="0">
                      <a:moveTo>
                        <a:pt x="0" y="166402"/>
                      </a:moveTo>
                      <a:cubicBezTo>
                        <a:pt x="182418" y="85584"/>
                        <a:pt x="364836" y="4766"/>
                        <a:pt x="535709" y="148"/>
                      </a:cubicBezTo>
                      <a:cubicBezTo>
                        <a:pt x="706582" y="-4470"/>
                        <a:pt x="903624" y="100208"/>
                        <a:pt x="1025236" y="138693"/>
                      </a:cubicBezTo>
                      <a:cubicBezTo>
                        <a:pt x="1146848" y="177178"/>
                        <a:pt x="1206115" y="204117"/>
                        <a:pt x="1265382" y="231057"/>
                      </a:cubicBezTo>
                    </a:path>
                  </a:pathLst>
                </a:custGeom>
                <a:noFill/>
                <a:ln w="1905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092" name="Google Shape;1092;p13"/>
                <p:cNvSpPr/>
                <p:nvPr/>
              </p:nvSpPr>
              <p:spPr>
                <a:xfrm rot="-6493026">
                  <a:off x="10581832" y="2870959"/>
                  <a:ext cx="263100" cy="4566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65382" h="231057" extrusionOk="0">
                      <a:moveTo>
                        <a:pt x="0" y="166402"/>
                      </a:moveTo>
                      <a:cubicBezTo>
                        <a:pt x="182418" y="85584"/>
                        <a:pt x="364836" y="4766"/>
                        <a:pt x="535709" y="148"/>
                      </a:cubicBezTo>
                      <a:cubicBezTo>
                        <a:pt x="706582" y="-4470"/>
                        <a:pt x="903624" y="100208"/>
                        <a:pt x="1025236" y="138693"/>
                      </a:cubicBezTo>
                      <a:cubicBezTo>
                        <a:pt x="1146848" y="177178"/>
                        <a:pt x="1206115" y="204117"/>
                        <a:pt x="1265382" y="231057"/>
                      </a:cubicBezTo>
                    </a:path>
                  </a:pathLst>
                </a:custGeom>
                <a:noFill/>
                <a:ln w="1905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093" name="Google Shape;1093;p13"/>
                <p:cNvSpPr/>
                <p:nvPr/>
              </p:nvSpPr>
              <p:spPr>
                <a:xfrm rot="-330329">
                  <a:off x="10678936" y="2710935"/>
                  <a:ext cx="263784" cy="4586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65382" h="231057" extrusionOk="0">
                      <a:moveTo>
                        <a:pt x="0" y="166402"/>
                      </a:moveTo>
                      <a:cubicBezTo>
                        <a:pt x="182418" y="85584"/>
                        <a:pt x="364836" y="4766"/>
                        <a:pt x="535709" y="148"/>
                      </a:cubicBezTo>
                      <a:cubicBezTo>
                        <a:pt x="706582" y="-4470"/>
                        <a:pt x="903624" y="100208"/>
                        <a:pt x="1025236" y="138693"/>
                      </a:cubicBezTo>
                      <a:cubicBezTo>
                        <a:pt x="1146848" y="177178"/>
                        <a:pt x="1206115" y="204117"/>
                        <a:pt x="1265382" y="231057"/>
                      </a:cubicBezTo>
                    </a:path>
                  </a:pathLst>
                </a:custGeom>
                <a:noFill/>
                <a:ln w="1905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094" name="Google Shape;1094;p13"/>
                <p:cNvSpPr/>
                <p:nvPr/>
              </p:nvSpPr>
              <p:spPr>
                <a:xfrm rot="-9837603">
                  <a:off x="10684705" y="2817257"/>
                  <a:ext cx="263328" cy="4570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65382" h="231057" extrusionOk="0">
                      <a:moveTo>
                        <a:pt x="0" y="166402"/>
                      </a:moveTo>
                      <a:cubicBezTo>
                        <a:pt x="182418" y="85584"/>
                        <a:pt x="364836" y="4766"/>
                        <a:pt x="535709" y="148"/>
                      </a:cubicBezTo>
                      <a:cubicBezTo>
                        <a:pt x="706582" y="-4470"/>
                        <a:pt x="903624" y="100208"/>
                        <a:pt x="1025236" y="138693"/>
                      </a:cubicBezTo>
                      <a:cubicBezTo>
                        <a:pt x="1146848" y="177178"/>
                        <a:pt x="1206115" y="204117"/>
                        <a:pt x="1265382" y="231057"/>
                      </a:cubicBezTo>
                    </a:path>
                  </a:pathLst>
                </a:custGeom>
                <a:noFill/>
                <a:ln w="1905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095" name="Google Shape;1095;p13"/>
                <p:cNvSpPr/>
                <p:nvPr/>
              </p:nvSpPr>
              <p:spPr>
                <a:xfrm>
                  <a:off x="10839285" y="2560785"/>
                  <a:ext cx="36000" cy="36000"/>
                </a:xfrm>
                <a:prstGeom prst="ellipse">
                  <a:avLst/>
                </a:prstGeom>
                <a:noFill/>
                <a:ln w="1270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096" name="Google Shape;1096;p13"/>
                <p:cNvSpPr/>
                <p:nvPr/>
              </p:nvSpPr>
              <p:spPr>
                <a:xfrm>
                  <a:off x="10934387" y="2732802"/>
                  <a:ext cx="36000" cy="36000"/>
                </a:xfrm>
                <a:prstGeom prst="ellipse">
                  <a:avLst/>
                </a:prstGeom>
                <a:noFill/>
                <a:ln w="1270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097" name="Google Shape;1097;p13"/>
                <p:cNvSpPr/>
                <p:nvPr/>
              </p:nvSpPr>
              <p:spPr>
                <a:xfrm>
                  <a:off x="10907623" y="2853140"/>
                  <a:ext cx="36000" cy="36000"/>
                </a:xfrm>
                <a:prstGeom prst="ellipse">
                  <a:avLst/>
                </a:prstGeom>
                <a:noFill/>
                <a:ln w="1270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098" name="Google Shape;1098;p13"/>
                <p:cNvSpPr/>
                <p:nvPr/>
              </p:nvSpPr>
              <p:spPr>
                <a:xfrm>
                  <a:off x="10753642" y="2989112"/>
                  <a:ext cx="36000" cy="36000"/>
                </a:xfrm>
                <a:prstGeom prst="ellipse">
                  <a:avLst/>
                </a:prstGeom>
                <a:noFill/>
                <a:ln w="1270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  <p:grpSp>
            <p:nvGrpSpPr>
              <p:cNvPr id="1099" name="Google Shape;1099;p13"/>
              <p:cNvGrpSpPr/>
              <p:nvPr/>
            </p:nvGrpSpPr>
            <p:grpSpPr>
              <a:xfrm rot="7867437">
                <a:off x="8770777" y="3127429"/>
                <a:ext cx="1272224" cy="484378"/>
                <a:chOff x="9698182" y="2541598"/>
                <a:chExt cx="1272205" cy="484371"/>
              </a:xfrm>
            </p:grpSpPr>
            <p:sp>
              <p:nvSpPr>
                <p:cNvPr id="1100" name="Google Shape;1100;p13"/>
                <p:cNvSpPr/>
                <p:nvPr/>
              </p:nvSpPr>
              <p:spPr>
                <a:xfrm>
                  <a:off x="9698182" y="2715953"/>
                  <a:ext cx="977508" cy="4563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65382" h="231057" extrusionOk="0">
                      <a:moveTo>
                        <a:pt x="0" y="166402"/>
                      </a:moveTo>
                      <a:cubicBezTo>
                        <a:pt x="182418" y="85584"/>
                        <a:pt x="364836" y="4766"/>
                        <a:pt x="535709" y="148"/>
                      </a:cubicBezTo>
                      <a:cubicBezTo>
                        <a:pt x="706582" y="-4470"/>
                        <a:pt x="903624" y="100208"/>
                        <a:pt x="1025236" y="138693"/>
                      </a:cubicBezTo>
                      <a:cubicBezTo>
                        <a:pt x="1146848" y="177178"/>
                        <a:pt x="1206115" y="204117"/>
                        <a:pt x="1265382" y="231057"/>
                      </a:cubicBezTo>
                    </a:path>
                  </a:pathLst>
                </a:custGeom>
                <a:noFill/>
                <a:ln w="1905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101" name="Google Shape;1101;p13"/>
                <p:cNvSpPr/>
                <p:nvPr/>
              </p:nvSpPr>
              <p:spPr>
                <a:xfrm rot="-2932711">
                  <a:off x="10640043" y="2633334"/>
                  <a:ext cx="264560" cy="4586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65382" h="231057" extrusionOk="0">
                      <a:moveTo>
                        <a:pt x="0" y="166402"/>
                      </a:moveTo>
                      <a:cubicBezTo>
                        <a:pt x="182418" y="85584"/>
                        <a:pt x="364836" y="4766"/>
                        <a:pt x="535709" y="148"/>
                      </a:cubicBezTo>
                      <a:cubicBezTo>
                        <a:pt x="706582" y="-4470"/>
                        <a:pt x="903624" y="100208"/>
                        <a:pt x="1025236" y="138693"/>
                      </a:cubicBezTo>
                      <a:cubicBezTo>
                        <a:pt x="1146848" y="177178"/>
                        <a:pt x="1206115" y="204117"/>
                        <a:pt x="1265382" y="231057"/>
                      </a:cubicBezTo>
                    </a:path>
                  </a:pathLst>
                </a:custGeom>
                <a:noFill/>
                <a:ln w="1905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102" name="Google Shape;1102;p13"/>
                <p:cNvSpPr/>
                <p:nvPr/>
              </p:nvSpPr>
              <p:spPr>
                <a:xfrm rot="-6493026">
                  <a:off x="10581832" y="2870959"/>
                  <a:ext cx="263100" cy="4566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65382" h="231057" extrusionOk="0">
                      <a:moveTo>
                        <a:pt x="0" y="166402"/>
                      </a:moveTo>
                      <a:cubicBezTo>
                        <a:pt x="182418" y="85584"/>
                        <a:pt x="364836" y="4766"/>
                        <a:pt x="535709" y="148"/>
                      </a:cubicBezTo>
                      <a:cubicBezTo>
                        <a:pt x="706582" y="-4470"/>
                        <a:pt x="903624" y="100208"/>
                        <a:pt x="1025236" y="138693"/>
                      </a:cubicBezTo>
                      <a:cubicBezTo>
                        <a:pt x="1146848" y="177178"/>
                        <a:pt x="1206115" y="204117"/>
                        <a:pt x="1265382" y="231057"/>
                      </a:cubicBezTo>
                    </a:path>
                  </a:pathLst>
                </a:custGeom>
                <a:noFill/>
                <a:ln w="1905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103" name="Google Shape;1103;p13"/>
                <p:cNvSpPr/>
                <p:nvPr/>
              </p:nvSpPr>
              <p:spPr>
                <a:xfrm rot="-330329">
                  <a:off x="10678936" y="2710935"/>
                  <a:ext cx="263784" cy="4586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65382" h="231057" extrusionOk="0">
                      <a:moveTo>
                        <a:pt x="0" y="166402"/>
                      </a:moveTo>
                      <a:cubicBezTo>
                        <a:pt x="182418" y="85584"/>
                        <a:pt x="364836" y="4766"/>
                        <a:pt x="535709" y="148"/>
                      </a:cubicBezTo>
                      <a:cubicBezTo>
                        <a:pt x="706582" y="-4470"/>
                        <a:pt x="903624" y="100208"/>
                        <a:pt x="1025236" y="138693"/>
                      </a:cubicBezTo>
                      <a:cubicBezTo>
                        <a:pt x="1146848" y="177178"/>
                        <a:pt x="1206115" y="204117"/>
                        <a:pt x="1265382" y="231057"/>
                      </a:cubicBezTo>
                    </a:path>
                  </a:pathLst>
                </a:custGeom>
                <a:noFill/>
                <a:ln w="1905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104" name="Google Shape;1104;p13"/>
                <p:cNvSpPr/>
                <p:nvPr/>
              </p:nvSpPr>
              <p:spPr>
                <a:xfrm rot="-9837603">
                  <a:off x="10684705" y="2817257"/>
                  <a:ext cx="263328" cy="4570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65382" h="231057" extrusionOk="0">
                      <a:moveTo>
                        <a:pt x="0" y="166402"/>
                      </a:moveTo>
                      <a:cubicBezTo>
                        <a:pt x="182418" y="85584"/>
                        <a:pt x="364836" y="4766"/>
                        <a:pt x="535709" y="148"/>
                      </a:cubicBezTo>
                      <a:cubicBezTo>
                        <a:pt x="706582" y="-4470"/>
                        <a:pt x="903624" y="100208"/>
                        <a:pt x="1025236" y="138693"/>
                      </a:cubicBezTo>
                      <a:cubicBezTo>
                        <a:pt x="1146848" y="177178"/>
                        <a:pt x="1206115" y="204117"/>
                        <a:pt x="1265382" y="231057"/>
                      </a:cubicBezTo>
                    </a:path>
                  </a:pathLst>
                </a:custGeom>
                <a:noFill/>
                <a:ln w="1905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105" name="Google Shape;1105;p13"/>
                <p:cNvSpPr/>
                <p:nvPr/>
              </p:nvSpPr>
              <p:spPr>
                <a:xfrm>
                  <a:off x="10839285" y="2560785"/>
                  <a:ext cx="36000" cy="36000"/>
                </a:xfrm>
                <a:prstGeom prst="ellipse">
                  <a:avLst/>
                </a:prstGeom>
                <a:noFill/>
                <a:ln w="1270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106" name="Google Shape;1106;p13"/>
                <p:cNvSpPr/>
                <p:nvPr/>
              </p:nvSpPr>
              <p:spPr>
                <a:xfrm>
                  <a:off x="10934387" y="2732802"/>
                  <a:ext cx="36000" cy="36000"/>
                </a:xfrm>
                <a:prstGeom prst="ellipse">
                  <a:avLst/>
                </a:prstGeom>
                <a:noFill/>
                <a:ln w="1270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107" name="Google Shape;1107;p13"/>
                <p:cNvSpPr/>
                <p:nvPr/>
              </p:nvSpPr>
              <p:spPr>
                <a:xfrm>
                  <a:off x="10907623" y="2853140"/>
                  <a:ext cx="36000" cy="36000"/>
                </a:xfrm>
                <a:prstGeom prst="ellipse">
                  <a:avLst/>
                </a:prstGeom>
                <a:noFill/>
                <a:ln w="1270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108" name="Google Shape;1108;p13"/>
                <p:cNvSpPr/>
                <p:nvPr/>
              </p:nvSpPr>
              <p:spPr>
                <a:xfrm>
                  <a:off x="10753642" y="2989112"/>
                  <a:ext cx="36000" cy="36000"/>
                </a:xfrm>
                <a:prstGeom prst="ellipse">
                  <a:avLst/>
                </a:prstGeom>
                <a:noFill/>
                <a:ln w="1270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  <p:grpSp>
            <p:nvGrpSpPr>
              <p:cNvPr id="1109" name="Google Shape;1109;p13"/>
              <p:cNvGrpSpPr/>
              <p:nvPr/>
            </p:nvGrpSpPr>
            <p:grpSpPr>
              <a:xfrm rot="5400000">
                <a:off x="9168083" y="3276297"/>
                <a:ext cx="1272205" cy="484371"/>
                <a:chOff x="9698182" y="2541598"/>
                <a:chExt cx="1272205" cy="484371"/>
              </a:xfrm>
            </p:grpSpPr>
            <p:sp>
              <p:nvSpPr>
                <p:cNvPr id="1110" name="Google Shape;1110;p13"/>
                <p:cNvSpPr/>
                <p:nvPr/>
              </p:nvSpPr>
              <p:spPr>
                <a:xfrm>
                  <a:off x="9698182" y="2715953"/>
                  <a:ext cx="977508" cy="4563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65382" h="231057" extrusionOk="0">
                      <a:moveTo>
                        <a:pt x="0" y="166402"/>
                      </a:moveTo>
                      <a:cubicBezTo>
                        <a:pt x="182418" y="85584"/>
                        <a:pt x="364836" y="4766"/>
                        <a:pt x="535709" y="148"/>
                      </a:cubicBezTo>
                      <a:cubicBezTo>
                        <a:pt x="706582" y="-4470"/>
                        <a:pt x="903624" y="100208"/>
                        <a:pt x="1025236" y="138693"/>
                      </a:cubicBezTo>
                      <a:cubicBezTo>
                        <a:pt x="1146848" y="177178"/>
                        <a:pt x="1206115" y="204117"/>
                        <a:pt x="1265382" y="231057"/>
                      </a:cubicBezTo>
                    </a:path>
                  </a:pathLst>
                </a:custGeom>
                <a:noFill/>
                <a:ln w="1905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111" name="Google Shape;1111;p13"/>
                <p:cNvSpPr/>
                <p:nvPr/>
              </p:nvSpPr>
              <p:spPr>
                <a:xfrm rot="-2932711">
                  <a:off x="10640043" y="2633334"/>
                  <a:ext cx="264560" cy="4586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65382" h="231057" extrusionOk="0">
                      <a:moveTo>
                        <a:pt x="0" y="166402"/>
                      </a:moveTo>
                      <a:cubicBezTo>
                        <a:pt x="182418" y="85584"/>
                        <a:pt x="364836" y="4766"/>
                        <a:pt x="535709" y="148"/>
                      </a:cubicBezTo>
                      <a:cubicBezTo>
                        <a:pt x="706582" y="-4470"/>
                        <a:pt x="903624" y="100208"/>
                        <a:pt x="1025236" y="138693"/>
                      </a:cubicBezTo>
                      <a:cubicBezTo>
                        <a:pt x="1146848" y="177178"/>
                        <a:pt x="1206115" y="204117"/>
                        <a:pt x="1265382" y="231057"/>
                      </a:cubicBezTo>
                    </a:path>
                  </a:pathLst>
                </a:custGeom>
                <a:noFill/>
                <a:ln w="1905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112" name="Google Shape;1112;p13"/>
                <p:cNvSpPr/>
                <p:nvPr/>
              </p:nvSpPr>
              <p:spPr>
                <a:xfrm rot="-6493026">
                  <a:off x="10581832" y="2870959"/>
                  <a:ext cx="263100" cy="4566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65382" h="231057" extrusionOk="0">
                      <a:moveTo>
                        <a:pt x="0" y="166402"/>
                      </a:moveTo>
                      <a:cubicBezTo>
                        <a:pt x="182418" y="85584"/>
                        <a:pt x="364836" y="4766"/>
                        <a:pt x="535709" y="148"/>
                      </a:cubicBezTo>
                      <a:cubicBezTo>
                        <a:pt x="706582" y="-4470"/>
                        <a:pt x="903624" y="100208"/>
                        <a:pt x="1025236" y="138693"/>
                      </a:cubicBezTo>
                      <a:cubicBezTo>
                        <a:pt x="1146848" y="177178"/>
                        <a:pt x="1206115" y="204117"/>
                        <a:pt x="1265382" y="231057"/>
                      </a:cubicBezTo>
                    </a:path>
                  </a:pathLst>
                </a:custGeom>
                <a:noFill/>
                <a:ln w="1905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113" name="Google Shape;1113;p13"/>
                <p:cNvSpPr/>
                <p:nvPr/>
              </p:nvSpPr>
              <p:spPr>
                <a:xfrm rot="-330329">
                  <a:off x="10678936" y="2710935"/>
                  <a:ext cx="263784" cy="4586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65382" h="231057" extrusionOk="0">
                      <a:moveTo>
                        <a:pt x="0" y="166402"/>
                      </a:moveTo>
                      <a:cubicBezTo>
                        <a:pt x="182418" y="85584"/>
                        <a:pt x="364836" y="4766"/>
                        <a:pt x="535709" y="148"/>
                      </a:cubicBezTo>
                      <a:cubicBezTo>
                        <a:pt x="706582" y="-4470"/>
                        <a:pt x="903624" y="100208"/>
                        <a:pt x="1025236" y="138693"/>
                      </a:cubicBezTo>
                      <a:cubicBezTo>
                        <a:pt x="1146848" y="177178"/>
                        <a:pt x="1206115" y="204117"/>
                        <a:pt x="1265382" y="231057"/>
                      </a:cubicBezTo>
                    </a:path>
                  </a:pathLst>
                </a:custGeom>
                <a:noFill/>
                <a:ln w="1905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114" name="Google Shape;1114;p13"/>
                <p:cNvSpPr/>
                <p:nvPr/>
              </p:nvSpPr>
              <p:spPr>
                <a:xfrm rot="-9837603">
                  <a:off x="10684705" y="2817257"/>
                  <a:ext cx="263328" cy="4570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65382" h="231057" extrusionOk="0">
                      <a:moveTo>
                        <a:pt x="0" y="166402"/>
                      </a:moveTo>
                      <a:cubicBezTo>
                        <a:pt x="182418" y="85584"/>
                        <a:pt x="364836" y="4766"/>
                        <a:pt x="535709" y="148"/>
                      </a:cubicBezTo>
                      <a:cubicBezTo>
                        <a:pt x="706582" y="-4470"/>
                        <a:pt x="903624" y="100208"/>
                        <a:pt x="1025236" y="138693"/>
                      </a:cubicBezTo>
                      <a:cubicBezTo>
                        <a:pt x="1146848" y="177178"/>
                        <a:pt x="1206115" y="204117"/>
                        <a:pt x="1265382" y="231057"/>
                      </a:cubicBezTo>
                    </a:path>
                  </a:pathLst>
                </a:custGeom>
                <a:noFill/>
                <a:ln w="1905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115" name="Google Shape;1115;p13"/>
                <p:cNvSpPr/>
                <p:nvPr/>
              </p:nvSpPr>
              <p:spPr>
                <a:xfrm>
                  <a:off x="10839285" y="2560785"/>
                  <a:ext cx="36000" cy="36000"/>
                </a:xfrm>
                <a:prstGeom prst="ellipse">
                  <a:avLst/>
                </a:prstGeom>
                <a:noFill/>
                <a:ln w="1270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116" name="Google Shape;1116;p13"/>
                <p:cNvSpPr/>
                <p:nvPr/>
              </p:nvSpPr>
              <p:spPr>
                <a:xfrm>
                  <a:off x="10934387" y="2732802"/>
                  <a:ext cx="36000" cy="36000"/>
                </a:xfrm>
                <a:prstGeom prst="ellipse">
                  <a:avLst/>
                </a:prstGeom>
                <a:noFill/>
                <a:ln w="1270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117" name="Google Shape;1117;p13"/>
                <p:cNvSpPr/>
                <p:nvPr/>
              </p:nvSpPr>
              <p:spPr>
                <a:xfrm>
                  <a:off x="10907623" y="2853140"/>
                  <a:ext cx="36000" cy="36000"/>
                </a:xfrm>
                <a:prstGeom prst="ellipse">
                  <a:avLst/>
                </a:prstGeom>
                <a:noFill/>
                <a:ln w="1270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118" name="Google Shape;1118;p13"/>
                <p:cNvSpPr/>
                <p:nvPr/>
              </p:nvSpPr>
              <p:spPr>
                <a:xfrm>
                  <a:off x="10753642" y="2989112"/>
                  <a:ext cx="36000" cy="36000"/>
                </a:xfrm>
                <a:prstGeom prst="ellipse">
                  <a:avLst/>
                </a:prstGeom>
                <a:noFill/>
                <a:ln w="1270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  <p:grpSp>
            <p:nvGrpSpPr>
              <p:cNvPr id="1119" name="Google Shape;1119;p13"/>
              <p:cNvGrpSpPr/>
              <p:nvPr/>
            </p:nvGrpSpPr>
            <p:grpSpPr>
              <a:xfrm rot="2418925">
                <a:off x="9715462" y="3111786"/>
                <a:ext cx="1272214" cy="484374"/>
                <a:chOff x="9698182" y="2541598"/>
                <a:chExt cx="1272205" cy="484371"/>
              </a:xfrm>
            </p:grpSpPr>
            <p:sp>
              <p:nvSpPr>
                <p:cNvPr id="1120" name="Google Shape;1120;p13"/>
                <p:cNvSpPr/>
                <p:nvPr/>
              </p:nvSpPr>
              <p:spPr>
                <a:xfrm>
                  <a:off x="9698182" y="2715953"/>
                  <a:ext cx="977508" cy="4563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65382" h="231057" extrusionOk="0">
                      <a:moveTo>
                        <a:pt x="0" y="166402"/>
                      </a:moveTo>
                      <a:cubicBezTo>
                        <a:pt x="182418" y="85584"/>
                        <a:pt x="364836" y="4766"/>
                        <a:pt x="535709" y="148"/>
                      </a:cubicBezTo>
                      <a:cubicBezTo>
                        <a:pt x="706582" y="-4470"/>
                        <a:pt x="903624" y="100208"/>
                        <a:pt x="1025236" y="138693"/>
                      </a:cubicBezTo>
                      <a:cubicBezTo>
                        <a:pt x="1146848" y="177178"/>
                        <a:pt x="1206115" y="204117"/>
                        <a:pt x="1265382" y="231057"/>
                      </a:cubicBezTo>
                    </a:path>
                  </a:pathLst>
                </a:custGeom>
                <a:noFill/>
                <a:ln w="1905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121" name="Google Shape;1121;p13"/>
                <p:cNvSpPr/>
                <p:nvPr/>
              </p:nvSpPr>
              <p:spPr>
                <a:xfrm rot="-2932711">
                  <a:off x="10640043" y="2633334"/>
                  <a:ext cx="264560" cy="4586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65382" h="231057" extrusionOk="0">
                      <a:moveTo>
                        <a:pt x="0" y="166402"/>
                      </a:moveTo>
                      <a:cubicBezTo>
                        <a:pt x="182418" y="85584"/>
                        <a:pt x="364836" y="4766"/>
                        <a:pt x="535709" y="148"/>
                      </a:cubicBezTo>
                      <a:cubicBezTo>
                        <a:pt x="706582" y="-4470"/>
                        <a:pt x="903624" y="100208"/>
                        <a:pt x="1025236" y="138693"/>
                      </a:cubicBezTo>
                      <a:cubicBezTo>
                        <a:pt x="1146848" y="177178"/>
                        <a:pt x="1206115" y="204117"/>
                        <a:pt x="1265382" y="231057"/>
                      </a:cubicBezTo>
                    </a:path>
                  </a:pathLst>
                </a:custGeom>
                <a:noFill/>
                <a:ln w="1905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122" name="Google Shape;1122;p13"/>
                <p:cNvSpPr/>
                <p:nvPr/>
              </p:nvSpPr>
              <p:spPr>
                <a:xfrm rot="-6493026">
                  <a:off x="10581832" y="2870959"/>
                  <a:ext cx="263100" cy="4566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65382" h="231057" extrusionOk="0">
                      <a:moveTo>
                        <a:pt x="0" y="166402"/>
                      </a:moveTo>
                      <a:cubicBezTo>
                        <a:pt x="182418" y="85584"/>
                        <a:pt x="364836" y="4766"/>
                        <a:pt x="535709" y="148"/>
                      </a:cubicBezTo>
                      <a:cubicBezTo>
                        <a:pt x="706582" y="-4470"/>
                        <a:pt x="903624" y="100208"/>
                        <a:pt x="1025236" y="138693"/>
                      </a:cubicBezTo>
                      <a:cubicBezTo>
                        <a:pt x="1146848" y="177178"/>
                        <a:pt x="1206115" y="204117"/>
                        <a:pt x="1265382" y="231057"/>
                      </a:cubicBezTo>
                    </a:path>
                  </a:pathLst>
                </a:custGeom>
                <a:noFill/>
                <a:ln w="1905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123" name="Google Shape;1123;p13"/>
                <p:cNvSpPr/>
                <p:nvPr/>
              </p:nvSpPr>
              <p:spPr>
                <a:xfrm rot="-330329">
                  <a:off x="10678936" y="2710935"/>
                  <a:ext cx="263784" cy="4586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65382" h="231057" extrusionOk="0">
                      <a:moveTo>
                        <a:pt x="0" y="166402"/>
                      </a:moveTo>
                      <a:cubicBezTo>
                        <a:pt x="182418" y="85584"/>
                        <a:pt x="364836" y="4766"/>
                        <a:pt x="535709" y="148"/>
                      </a:cubicBezTo>
                      <a:cubicBezTo>
                        <a:pt x="706582" y="-4470"/>
                        <a:pt x="903624" y="100208"/>
                        <a:pt x="1025236" y="138693"/>
                      </a:cubicBezTo>
                      <a:cubicBezTo>
                        <a:pt x="1146848" y="177178"/>
                        <a:pt x="1206115" y="204117"/>
                        <a:pt x="1265382" y="231057"/>
                      </a:cubicBezTo>
                    </a:path>
                  </a:pathLst>
                </a:custGeom>
                <a:noFill/>
                <a:ln w="1905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124" name="Google Shape;1124;p13"/>
                <p:cNvSpPr/>
                <p:nvPr/>
              </p:nvSpPr>
              <p:spPr>
                <a:xfrm rot="-9837603">
                  <a:off x="10684705" y="2817257"/>
                  <a:ext cx="263328" cy="4570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65382" h="231057" extrusionOk="0">
                      <a:moveTo>
                        <a:pt x="0" y="166402"/>
                      </a:moveTo>
                      <a:cubicBezTo>
                        <a:pt x="182418" y="85584"/>
                        <a:pt x="364836" y="4766"/>
                        <a:pt x="535709" y="148"/>
                      </a:cubicBezTo>
                      <a:cubicBezTo>
                        <a:pt x="706582" y="-4470"/>
                        <a:pt x="903624" y="100208"/>
                        <a:pt x="1025236" y="138693"/>
                      </a:cubicBezTo>
                      <a:cubicBezTo>
                        <a:pt x="1146848" y="177178"/>
                        <a:pt x="1206115" y="204117"/>
                        <a:pt x="1265382" y="231057"/>
                      </a:cubicBezTo>
                    </a:path>
                  </a:pathLst>
                </a:custGeom>
                <a:noFill/>
                <a:ln w="1905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125" name="Google Shape;1125;p13"/>
                <p:cNvSpPr/>
                <p:nvPr/>
              </p:nvSpPr>
              <p:spPr>
                <a:xfrm>
                  <a:off x="10839285" y="2560785"/>
                  <a:ext cx="36000" cy="36000"/>
                </a:xfrm>
                <a:prstGeom prst="ellipse">
                  <a:avLst/>
                </a:prstGeom>
                <a:noFill/>
                <a:ln w="1270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126" name="Google Shape;1126;p13"/>
                <p:cNvSpPr/>
                <p:nvPr/>
              </p:nvSpPr>
              <p:spPr>
                <a:xfrm>
                  <a:off x="10934387" y="2732802"/>
                  <a:ext cx="36000" cy="36000"/>
                </a:xfrm>
                <a:prstGeom prst="ellipse">
                  <a:avLst/>
                </a:prstGeom>
                <a:noFill/>
                <a:ln w="1270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127" name="Google Shape;1127;p13"/>
                <p:cNvSpPr/>
                <p:nvPr/>
              </p:nvSpPr>
              <p:spPr>
                <a:xfrm>
                  <a:off x="10907623" y="2853140"/>
                  <a:ext cx="36000" cy="36000"/>
                </a:xfrm>
                <a:prstGeom prst="ellipse">
                  <a:avLst/>
                </a:prstGeom>
                <a:noFill/>
                <a:ln w="1270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128" name="Google Shape;1128;p13"/>
                <p:cNvSpPr/>
                <p:nvPr/>
              </p:nvSpPr>
              <p:spPr>
                <a:xfrm>
                  <a:off x="10753642" y="2989112"/>
                  <a:ext cx="36000" cy="36000"/>
                </a:xfrm>
                <a:prstGeom prst="ellipse">
                  <a:avLst/>
                </a:prstGeom>
                <a:noFill/>
                <a:ln w="1270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</p:grpSp>
        <p:grpSp>
          <p:nvGrpSpPr>
            <p:cNvPr id="1129" name="Google Shape;1129;p13"/>
            <p:cNvGrpSpPr/>
            <p:nvPr/>
          </p:nvGrpSpPr>
          <p:grpSpPr>
            <a:xfrm rot="-2657171" flipH="1">
              <a:off x="8851748" y="2128297"/>
              <a:ext cx="1363394" cy="1375920"/>
              <a:chOff x="8594287" y="1602855"/>
              <a:chExt cx="2528499" cy="2551730"/>
            </a:xfrm>
          </p:grpSpPr>
          <p:grpSp>
            <p:nvGrpSpPr>
              <p:cNvPr id="1130" name="Google Shape;1130;p13"/>
              <p:cNvGrpSpPr/>
              <p:nvPr/>
            </p:nvGrpSpPr>
            <p:grpSpPr>
              <a:xfrm>
                <a:off x="9850582" y="2693998"/>
                <a:ext cx="1272205" cy="484371"/>
                <a:chOff x="9698182" y="2541598"/>
                <a:chExt cx="1272205" cy="484371"/>
              </a:xfrm>
            </p:grpSpPr>
            <p:sp>
              <p:nvSpPr>
                <p:cNvPr id="1131" name="Google Shape;1131;p13"/>
                <p:cNvSpPr/>
                <p:nvPr/>
              </p:nvSpPr>
              <p:spPr>
                <a:xfrm>
                  <a:off x="9698182" y="2715953"/>
                  <a:ext cx="977508" cy="4563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65382" h="231057" extrusionOk="0">
                      <a:moveTo>
                        <a:pt x="0" y="166402"/>
                      </a:moveTo>
                      <a:cubicBezTo>
                        <a:pt x="182418" y="85584"/>
                        <a:pt x="364836" y="4766"/>
                        <a:pt x="535709" y="148"/>
                      </a:cubicBezTo>
                      <a:cubicBezTo>
                        <a:pt x="706582" y="-4470"/>
                        <a:pt x="903624" y="100208"/>
                        <a:pt x="1025236" y="138693"/>
                      </a:cubicBezTo>
                      <a:cubicBezTo>
                        <a:pt x="1146848" y="177178"/>
                        <a:pt x="1206115" y="204117"/>
                        <a:pt x="1265382" y="231057"/>
                      </a:cubicBezTo>
                    </a:path>
                  </a:pathLst>
                </a:custGeom>
                <a:noFill/>
                <a:ln w="1905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132" name="Google Shape;1132;p13"/>
                <p:cNvSpPr/>
                <p:nvPr/>
              </p:nvSpPr>
              <p:spPr>
                <a:xfrm rot="-2932711">
                  <a:off x="10640043" y="2633334"/>
                  <a:ext cx="264560" cy="4586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65382" h="231057" extrusionOk="0">
                      <a:moveTo>
                        <a:pt x="0" y="166402"/>
                      </a:moveTo>
                      <a:cubicBezTo>
                        <a:pt x="182418" y="85584"/>
                        <a:pt x="364836" y="4766"/>
                        <a:pt x="535709" y="148"/>
                      </a:cubicBezTo>
                      <a:cubicBezTo>
                        <a:pt x="706582" y="-4470"/>
                        <a:pt x="903624" y="100208"/>
                        <a:pt x="1025236" y="138693"/>
                      </a:cubicBezTo>
                      <a:cubicBezTo>
                        <a:pt x="1146848" y="177178"/>
                        <a:pt x="1206115" y="204117"/>
                        <a:pt x="1265382" y="231057"/>
                      </a:cubicBezTo>
                    </a:path>
                  </a:pathLst>
                </a:custGeom>
                <a:noFill/>
                <a:ln w="1905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133" name="Google Shape;1133;p13"/>
                <p:cNvSpPr/>
                <p:nvPr/>
              </p:nvSpPr>
              <p:spPr>
                <a:xfrm rot="-6493026">
                  <a:off x="10581832" y="2870959"/>
                  <a:ext cx="263100" cy="4566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65382" h="231057" extrusionOk="0">
                      <a:moveTo>
                        <a:pt x="0" y="166402"/>
                      </a:moveTo>
                      <a:cubicBezTo>
                        <a:pt x="182418" y="85584"/>
                        <a:pt x="364836" y="4766"/>
                        <a:pt x="535709" y="148"/>
                      </a:cubicBezTo>
                      <a:cubicBezTo>
                        <a:pt x="706582" y="-4470"/>
                        <a:pt x="903624" y="100208"/>
                        <a:pt x="1025236" y="138693"/>
                      </a:cubicBezTo>
                      <a:cubicBezTo>
                        <a:pt x="1146848" y="177178"/>
                        <a:pt x="1206115" y="204117"/>
                        <a:pt x="1265382" y="231057"/>
                      </a:cubicBezTo>
                    </a:path>
                  </a:pathLst>
                </a:custGeom>
                <a:noFill/>
                <a:ln w="1905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134" name="Google Shape;1134;p13"/>
                <p:cNvSpPr/>
                <p:nvPr/>
              </p:nvSpPr>
              <p:spPr>
                <a:xfrm rot="-330329">
                  <a:off x="10678936" y="2710935"/>
                  <a:ext cx="263784" cy="4586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65382" h="231057" extrusionOk="0">
                      <a:moveTo>
                        <a:pt x="0" y="166402"/>
                      </a:moveTo>
                      <a:cubicBezTo>
                        <a:pt x="182418" y="85584"/>
                        <a:pt x="364836" y="4766"/>
                        <a:pt x="535709" y="148"/>
                      </a:cubicBezTo>
                      <a:cubicBezTo>
                        <a:pt x="706582" y="-4470"/>
                        <a:pt x="903624" y="100208"/>
                        <a:pt x="1025236" y="138693"/>
                      </a:cubicBezTo>
                      <a:cubicBezTo>
                        <a:pt x="1146848" y="177178"/>
                        <a:pt x="1206115" y="204117"/>
                        <a:pt x="1265382" y="231057"/>
                      </a:cubicBezTo>
                    </a:path>
                  </a:pathLst>
                </a:custGeom>
                <a:noFill/>
                <a:ln w="1905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135" name="Google Shape;1135;p13"/>
                <p:cNvSpPr/>
                <p:nvPr/>
              </p:nvSpPr>
              <p:spPr>
                <a:xfrm rot="-9837603">
                  <a:off x="10684705" y="2817257"/>
                  <a:ext cx="263328" cy="4570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65382" h="231057" extrusionOk="0">
                      <a:moveTo>
                        <a:pt x="0" y="166402"/>
                      </a:moveTo>
                      <a:cubicBezTo>
                        <a:pt x="182418" y="85584"/>
                        <a:pt x="364836" y="4766"/>
                        <a:pt x="535709" y="148"/>
                      </a:cubicBezTo>
                      <a:cubicBezTo>
                        <a:pt x="706582" y="-4470"/>
                        <a:pt x="903624" y="100208"/>
                        <a:pt x="1025236" y="138693"/>
                      </a:cubicBezTo>
                      <a:cubicBezTo>
                        <a:pt x="1146848" y="177178"/>
                        <a:pt x="1206115" y="204117"/>
                        <a:pt x="1265382" y="231057"/>
                      </a:cubicBezTo>
                    </a:path>
                  </a:pathLst>
                </a:custGeom>
                <a:noFill/>
                <a:ln w="1905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136" name="Google Shape;1136;p13"/>
                <p:cNvSpPr/>
                <p:nvPr/>
              </p:nvSpPr>
              <p:spPr>
                <a:xfrm>
                  <a:off x="10839285" y="2560785"/>
                  <a:ext cx="36000" cy="36000"/>
                </a:xfrm>
                <a:prstGeom prst="ellipse">
                  <a:avLst/>
                </a:prstGeom>
                <a:noFill/>
                <a:ln w="1270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137" name="Google Shape;1137;p13"/>
                <p:cNvSpPr/>
                <p:nvPr/>
              </p:nvSpPr>
              <p:spPr>
                <a:xfrm>
                  <a:off x="10934387" y="2732802"/>
                  <a:ext cx="36000" cy="36000"/>
                </a:xfrm>
                <a:prstGeom prst="ellipse">
                  <a:avLst/>
                </a:prstGeom>
                <a:noFill/>
                <a:ln w="1270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138" name="Google Shape;1138;p13"/>
                <p:cNvSpPr/>
                <p:nvPr/>
              </p:nvSpPr>
              <p:spPr>
                <a:xfrm>
                  <a:off x="10907623" y="2853140"/>
                  <a:ext cx="36000" cy="36000"/>
                </a:xfrm>
                <a:prstGeom prst="ellipse">
                  <a:avLst/>
                </a:prstGeom>
                <a:noFill/>
                <a:ln w="1270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139" name="Google Shape;1139;p13"/>
                <p:cNvSpPr/>
                <p:nvPr/>
              </p:nvSpPr>
              <p:spPr>
                <a:xfrm>
                  <a:off x="10753642" y="2989112"/>
                  <a:ext cx="36000" cy="36000"/>
                </a:xfrm>
                <a:prstGeom prst="ellipse">
                  <a:avLst/>
                </a:prstGeom>
                <a:noFill/>
                <a:ln w="1270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  <p:grpSp>
            <p:nvGrpSpPr>
              <p:cNvPr id="1140" name="Google Shape;1140;p13"/>
              <p:cNvGrpSpPr/>
              <p:nvPr/>
            </p:nvGrpSpPr>
            <p:grpSpPr>
              <a:xfrm rot="-2509318">
                <a:off x="9694028" y="2249985"/>
                <a:ext cx="1272170" cy="484357"/>
                <a:chOff x="9698182" y="2541598"/>
                <a:chExt cx="1272205" cy="484371"/>
              </a:xfrm>
            </p:grpSpPr>
            <p:sp>
              <p:nvSpPr>
                <p:cNvPr id="1141" name="Google Shape;1141;p13"/>
                <p:cNvSpPr/>
                <p:nvPr/>
              </p:nvSpPr>
              <p:spPr>
                <a:xfrm>
                  <a:off x="9698182" y="2715953"/>
                  <a:ext cx="977508" cy="4563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65382" h="231057" extrusionOk="0">
                      <a:moveTo>
                        <a:pt x="0" y="166402"/>
                      </a:moveTo>
                      <a:cubicBezTo>
                        <a:pt x="182418" y="85584"/>
                        <a:pt x="364836" y="4766"/>
                        <a:pt x="535709" y="148"/>
                      </a:cubicBezTo>
                      <a:cubicBezTo>
                        <a:pt x="706582" y="-4470"/>
                        <a:pt x="903624" y="100208"/>
                        <a:pt x="1025236" y="138693"/>
                      </a:cubicBezTo>
                      <a:cubicBezTo>
                        <a:pt x="1146848" y="177178"/>
                        <a:pt x="1206115" y="204117"/>
                        <a:pt x="1265382" y="231057"/>
                      </a:cubicBezTo>
                    </a:path>
                  </a:pathLst>
                </a:custGeom>
                <a:noFill/>
                <a:ln w="1905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142" name="Google Shape;1142;p13"/>
                <p:cNvSpPr/>
                <p:nvPr/>
              </p:nvSpPr>
              <p:spPr>
                <a:xfrm rot="-2932711">
                  <a:off x="10640043" y="2633334"/>
                  <a:ext cx="264560" cy="4586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65382" h="231057" extrusionOk="0">
                      <a:moveTo>
                        <a:pt x="0" y="166402"/>
                      </a:moveTo>
                      <a:cubicBezTo>
                        <a:pt x="182418" y="85584"/>
                        <a:pt x="364836" y="4766"/>
                        <a:pt x="535709" y="148"/>
                      </a:cubicBezTo>
                      <a:cubicBezTo>
                        <a:pt x="706582" y="-4470"/>
                        <a:pt x="903624" y="100208"/>
                        <a:pt x="1025236" y="138693"/>
                      </a:cubicBezTo>
                      <a:cubicBezTo>
                        <a:pt x="1146848" y="177178"/>
                        <a:pt x="1206115" y="204117"/>
                        <a:pt x="1265382" y="231057"/>
                      </a:cubicBezTo>
                    </a:path>
                  </a:pathLst>
                </a:custGeom>
                <a:noFill/>
                <a:ln w="1905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143" name="Google Shape;1143;p13"/>
                <p:cNvSpPr/>
                <p:nvPr/>
              </p:nvSpPr>
              <p:spPr>
                <a:xfrm rot="-6493026">
                  <a:off x="10581832" y="2870959"/>
                  <a:ext cx="263100" cy="4566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65382" h="231057" extrusionOk="0">
                      <a:moveTo>
                        <a:pt x="0" y="166402"/>
                      </a:moveTo>
                      <a:cubicBezTo>
                        <a:pt x="182418" y="85584"/>
                        <a:pt x="364836" y="4766"/>
                        <a:pt x="535709" y="148"/>
                      </a:cubicBezTo>
                      <a:cubicBezTo>
                        <a:pt x="706582" y="-4470"/>
                        <a:pt x="903624" y="100208"/>
                        <a:pt x="1025236" y="138693"/>
                      </a:cubicBezTo>
                      <a:cubicBezTo>
                        <a:pt x="1146848" y="177178"/>
                        <a:pt x="1206115" y="204117"/>
                        <a:pt x="1265382" y="231057"/>
                      </a:cubicBezTo>
                    </a:path>
                  </a:pathLst>
                </a:custGeom>
                <a:noFill/>
                <a:ln w="1905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144" name="Google Shape;1144;p13"/>
                <p:cNvSpPr/>
                <p:nvPr/>
              </p:nvSpPr>
              <p:spPr>
                <a:xfrm rot="-330329">
                  <a:off x="10678936" y="2710935"/>
                  <a:ext cx="263784" cy="4586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65382" h="231057" extrusionOk="0">
                      <a:moveTo>
                        <a:pt x="0" y="166402"/>
                      </a:moveTo>
                      <a:cubicBezTo>
                        <a:pt x="182418" y="85584"/>
                        <a:pt x="364836" y="4766"/>
                        <a:pt x="535709" y="148"/>
                      </a:cubicBezTo>
                      <a:cubicBezTo>
                        <a:pt x="706582" y="-4470"/>
                        <a:pt x="903624" y="100208"/>
                        <a:pt x="1025236" y="138693"/>
                      </a:cubicBezTo>
                      <a:cubicBezTo>
                        <a:pt x="1146848" y="177178"/>
                        <a:pt x="1206115" y="204117"/>
                        <a:pt x="1265382" y="231057"/>
                      </a:cubicBezTo>
                    </a:path>
                  </a:pathLst>
                </a:custGeom>
                <a:noFill/>
                <a:ln w="1905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145" name="Google Shape;1145;p13"/>
                <p:cNvSpPr/>
                <p:nvPr/>
              </p:nvSpPr>
              <p:spPr>
                <a:xfrm rot="-9837603">
                  <a:off x="10684705" y="2817257"/>
                  <a:ext cx="263328" cy="4570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65382" h="231057" extrusionOk="0">
                      <a:moveTo>
                        <a:pt x="0" y="166402"/>
                      </a:moveTo>
                      <a:cubicBezTo>
                        <a:pt x="182418" y="85584"/>
                        <a:pt x="364836" y="4766"/>
                        <a:pt x="535709" y="148"/>
                      </a:cubicBezTo>
                      <a:cubicBezTo>
                        <a:pt x="706582" y="-4470"/>
                        <a:pt x="903624" y="100208"/>
                        <a:pt x="1025236" y="138693"/>
                      </a:cubicBezTo>
                      <a:cubicBezTo>
                        <a:pt x="1146848" y="177178"/>
                        <a:pt x="1206115" y="204117"/>
                        <a:pt x="1265382" y="231057"/>
                      </a:cubicBezTo>
                    </a:path>
                  </a:pathLst>
                </a:custGeom>
                <a:noFill/>
                <a:ln w="1905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146" name="Google Shape;1146;p13"/>
                <p:cNvSpPr/>
                <p:nvPr/>
              </p:nvSpPr>
              <p:spPr>
                <a:xfrm>
                  <a:off x="10839285" y="2560785"/>
                  <a:ext cx="36000" cy="36000"/>
                </a:xfrm>
                <a:prstGeom prst="ellipse">
                  <a:avLst/>
                </a:prstGeom>
                <a:noFill/>
                <a:ln w="1270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147" name="Google Shape;1147;p13"/>
                <p:cNvSpPr/>
                <p:nvPr/>
              </p:nvSpPr>
              <p:spPr>
                <a:xfrm>
                  <a:off x="10934387" y="2732802"/>
                  <a:ext cx="36000" cy="36000"/>
                </a:xfrm>
                <a:prstGeom prst="ellipse">
                  <a:avLst/>
                </a:prstGeom>
                <a:noFill/>
                <a:ln w="1270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148" name="Google Shape;1148;p13"/>
                <p:cNvSpPr/>
                <p:nvPr/>
              </p:nvSpPr>
              <p:spPr>
                <a:xfrm>
                  <a:off x="10907623" y="2853140"/>
                  <a:ext cx="36000" cy="36000"/>
                </a:xfrm>
                <a:prstGeom prst="ellipse">
                  <a:avLst/>
                </a:prstGeom>
                <a:noFill/>
                <a:ln w="1270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149" name="Google Shape;1149;p13"/>
                <p:cNvSpPr/>
                <p:nvPr/>
              </p:nvSpPr>
              <p:spPr>
                <a:xfrm>
                  <a:off x="10753642" y="2989112"/>
                  <a:ext cx="36000" cy="36000"/>
                </a:xfrm>
                <a:prstGeom prst="ellipse">
                  <a:avLst/>
                </a:prstGeom>
                <a:noFill/>
                <a:ln w="1270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  <p:grpSp>
            <p:nvGrpSpPr>
              <p:cNvPr id="1150" name="Google Shape;1150;p13"/>
              <p:cNvGrpSpPr/>
              <p:nvPr/>
            </p:nvGrpSpPr>
            <p:grpSpPr>
              <a:xfrm rot="-5846774">
                <a:off x="9151140" y="2022808"/>
                <a:ext cx="1272247" cy="484387"/>
                <a:chOff x="9698182" y="2541598"/>
                <a:chExt cx="1272205" cy="484371"/>
              </a:xfrm>
            </p:grpSpPr>
            <p:sp>
              <p:nvSpPr>
                <p:cNvPr id="1151" name="Google Shape;1151;p13"/>
                <p:cNvSpPr/>
                <p:nvPr/>
              </p:nvSpPr>
              <p:spPr>
                <a:xfrm>
                  <a:off x="9698182" y="2715953"/>
                  <a:ext cx="977508" cy="4563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65382" h="231057" extrusionOk="0">
                      <a:moveTo>
                        <a:pt x="0" y="166402"/>
                      </a:moveTo>
                      <a:cubicBezTo>
                        <a:pt x="182418" y="85584"/>
                        <a:pt x="364836" y="4766"/>
                        <a:pt x="535709" y="148"/>
                      </a:cubicBezTo>
                      <a:cubicBezTo>
                        <a:pt x="706582" y="-4470"/>
                        <a:pt x="903624" y="100208"/>
                        <a:pt x="1025236" y="138693"/>
                      </a:cubicBezTo>
                      <a:cubicBezTo>
                        <a:pt x="1146848" y="177178"/>
                        <a:pt x="1206115" y="204117"/>
                        <a:pt x="1265382" y="231057"/>
                      </a:cubicBezTo>
                    </a:path>
                  </a:pathLst>
                </a:custGeom>
                <a:noFill/>
                <a:ln w="1905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152" name="Google Shape;1152;p13"/>
                <p:cNvSpPr/>
                <p:nvPr/>
              </p:nvSpPr>
              <p:spPr>
                <a:xfrm rot="-2932711">
                  <a:off x="10640043" y="2633334"/>
                  <a:ext cx="264560" cy="4586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65382" h="231057" extrusionOk="0">
                      <a:moveTo>
                        <a:pt x="0" y="166402"/>
                      </a:moveTo>
                      <a:cubicBezTo>
                        <a:pt x="182418" y="85584"/>
                        <a:pt x="364836" y="4766"/>
                        <a:pt x="535709" y="148"/>
                      </a:cubicBezTo>
                      <a:cubicBezTo>
                        <a:pt x="706582" y="-4470"/>
                        <a:pt x="903624" y="100208"/>
                        <a:pt x="1025236" y="138693"/>
                      </a:cubicBezTo>
                      <a:cubicBezTo>
                        <a:pt x="1146848" y="177178"/>
                        <a:pt x="1206115" y="204117"/>
                        <a:pt x="1265382" y="231057"/>
                      </a:cubicBezTo>
                    </a:path>
                  </a:pathLst>
                </a:custGeom>
                <a:noFill/>
                <a:ln w="1905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153" name="Google Shape;1153;p13"/>
                <p:cNvSpPr/>
                <p:nvPr/>
              </p:nvSpPr>
              <p:spPr>
                <a:xfrm rot="-6493026">
                  <a:off x="10581832" y="2870959"/>
                  <a:ext cx="263100" cy="4566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65382" h="231057" extrusionOk="0">
                      <a:moveTo>
                        <a:pt x="0" y="166402"/>
                      </a:moveTo>
                      <a:cubicBezTo>
                        <a:pt x="182418" y="85584"/>
                        <a:pt x="364836" y="4766"/>
                        <a:pt x="535709" y="148"/>
                      </a:cubicBezTo>
                      <a:cubicBezTo>
                        <a:pt x="706582" y="-4470"/>
                        <a:pt x="903624" y="100208"/>
                        <a:pt x="1025236" y="138693"/>
                      </a:cubicBezTo>
                      <a:cubicBezTo>
                        <a:pt x="1146848" y="177178"/>
                        <a:pt x="1206115" y="204117"/>
                        <a:pt x="1265382" y="231057"/>
                      </a:cubicBezTo>
                    </a:path>
                  </a:pathLst>
                </a:custGeom>
                <a:noFill/>
                <a:ln w="1905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154" name="Google Shape;1154;p13"/>
                <p:cNvSpPr/>
                <p:nvPr/>
              </p:nvSpPr>
              <p:spPr>
                <a:xfrm rot="-330329">
                  <a:off x="10678936" y="2710935"/>
                  <a:ext cx="263784" cy="4586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65382" h="231057" extrusionOk="0">
                      <a:moveTo>
                        <a:pt x="0" y="166402"/>
                      </a:moveTo>
                      <a:cubicBezTo>
                        <a:pt x="182418" y="85584"/>
                        <a:pt x="364836" y="4766"/>
                        <a:pt x="535709" y="148"/>
                      </a:cubicBezTo>
                      <a:cubicBezTo>
                        <a:pt x="706582" y="-4470"/>
                        <a:pt x="903624" y="100208"/>
                        <a:pt x="1025236" y="138693"/>
                      </a:cubicBezTo>
                      <a:cubicBezTo>
                        <a:pt x="1146848" y="177178"/>
                        <a:pt x="1206115" y="204117"/>
                        <a:pt x="1265382" y="231057"/>
                      </a:cubicBezTo>
                    </a:path>
                  </a:pathLst>
                </a:custGeom>
                <a:noFill/>
                <a:ln w="1905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155" name="Google Shape;1155;p13"/>
                <p:cNvSpPr/>
                <p:nvPr/>
              </p:nvSpPr>
              <p:spPr>
                <a:xfrm rot="-9837603">
                  <a:off x="10684705" y="2817257"/>
                  <a:ext cx="263328" cy="4570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65382" h="231057" extrusionOk="0">
                      <a:moveTo>
                        <a:pt x="0" y="166402"/>
                      </a:moveTo>
                      <a:cubicBezTo>
                        <a:pt x="182418" y="85584"/>
                        <a:pt x="364836" y="4766"/>
                        <a:pt x="535709" y="148"/>
                      </a:cubicBezTo>
                      <a:cubicBezTo>
                        <a:pt x="706582" y="-4470"/>
                        <a:pt x="903624" y="100208"/>
                        <a:pt x="1025236" y="138693"/>
                      </a:cubicBezTo>
                      <a:cubicBezTo>
                        <a:pt x="1146848" y="177178"/>
                        <a:pt x="1206115" y="204117"/>
                        <a:pt x="1265382" y="231057"/>
                      </a:cubicBezTo>
                    </a:path>
                  </a:pathLst>
                </a:custGeom>
                <a:noFill/>
                <a:ln w="1905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156" name="Google Shape;1156;p13"/>
                <p:cNvSpPr/>
                <p:nvPr/>
              </p:nvSpPr>
              <p:spPr>
                <a:xfrm>
                  <a:off x="10839285" y="2560785"/>
                  <a:ext cx="36000" cy="36000"/>
                </a:xfrm>
                <a:prstGeom prst="ellipse">
                  <a:avLst/>
                </a:prstGeom>
                <a:noFill/>
                <a:ln w="1270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157" name="Google Shape;1157;p13"/>
                <p:cNvSpPr/>
                <p:nvPr/>
              </p:nvSpPr>
              <p:spPr>
                <a:xfrm>
                  <a:off x="10934387" y="2732802"/>
                  <a:ext cx="36000" cy="36000"/>
                </a:xfrm>
                <a:prstGeom prst="ellipse">
                  <a:avLst/>
                </a:prstGeom>
                <a:noFill/>
                <a:ln w="1270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158" name="Google Shape;1158;p13"/>
                <p:cNvSpPr/>
                <p:nvPr/>
              </p:nvSpPr>
              <p:spPr>
                <a:xfrm>
                  <a:off x="10907623" y="2853140"/>
                  <a:ext cx="36000" cy="36000"/>
                </a:xfrm>
                <a:prstGeom prst="ellipse">
                  <a:avLst/>
                </a:prstGeom>
                <a:noFill/>
                <a:ln w="1270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159" name="Google Shape;1159;p13"/>
                <p:cNvSpPr/>
                <p:nvPr/>
              </p:nvSpPr>
              <p:spPr>
                <a:xfrm>
                  <a:off x="10753642" y="2989112"/>
                  <a:ext cx="36000" cy="36000"/>
                </a:xfrm>
                <a:prstGeom prst="ellipse">
                  <a:avLst/>
                </a:prstGeom>
                <a:noFill/>
                <a:ln w="1270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  <p:grpSp>
            <p:nvGrpSpPr>
              <p:cNvPr id="1160" name="Google Shape;1160;p13"/>
              <p:cNvGrpSpPr/>
              <p:nvPr/>
            </p:nvGrpSpPr>
            <p:grpSpPr>
              <a:xfrm rot="-8205026">
                <a:off x="8769922" y="2204071"/>
                <a:ext cx="1272246" cy="484387"/>
                <a:chOff x="9698182" y="2541598"/>
                <a:chExt cx="1272205" cy="484371"/>
              </a:xfrm>
            </p:grpSpPr>
            <p:sp>
              <p:nvSpPr>
                <p:cNvPr id="1161" name="Google Shape;1161;p13"/>
                <p:cNvSpPr/>
                <p:nvPr/>
              </p:nvSpPr>
              <p:spPr>
                <a:xfrm>
                  <a:off x="9698182" y="2715953"/>
                  <a:ext cx="977508" cy="4563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65382" h="231057" extrusionOk="0">
                      <a:moveTo>
                        <a:pt x="0" y="166402"/>
                      </a:moveTo>
                      <a:cubicBezTo>
                        <a:pt x="182418" y="85584"/>
                        <a:pt x="364836" y="4766"/>
                        <a:pt x="535709" y="148"/>
                      </a:cubicBezTo>
                      <a:cubicBezTo>
                        <a:pt x="706582" y="-4470"/>
                        <a:pt x="903624" y="100208"/>
                        <a:pt x="1025236" y="138693"/>
                      </a:cubicBezTo>
                      <a:cubicBezTo>
                        <a:pt x="1146848" y="177178"/>
                        <a:pt x="1206115" y="204117"/>
                        <a:pt x="1265382" y="231057"/>
                      </a:cubicBezTo>
                    </a:path>
                  </a:pathLst>
                </a:custGeom>
                <a:noFill/>
                <a:ln w="1905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162" name="Google Shape;1162;p13"/>
                <p:cNvSpPr/>
                <p:nvPr/>
              </p:nvSpPr>
              <p:spPr>
                <a:xfrm rot="-2932711">
                  <a:off x="10640043" y="2633334"/>
                  <a:ext cx="264560" cy="4586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65382" h="231057" extrusionOk="0">
                      <a:moveTo>
                        <a:pt x="0" y="166402"/>
                      </a:moveTo>
                      <a:cubicBezTo>
                        <a:pt x="182418" y="85584"/>
                        <a:pt x="364836" y="4766"/>
                        <a:pt x="535709" y="148"/>
                      </a:cubicBezTo>
                      <a:cubicBezTo>
                        <a:pt x="706582" y="-4470"/>
                        <a:pt x="903624" y="100208"/>
                        <a:pt x="1025236" y="138693"/>
                      </a:cubicBezTo>
                      <a:cubicBezTo>
                        <a:pt x="1146848" y="177178"/>
                        <a:pt x="1206115" y="204117"/>
                        <a:pt x="1265382" y="231057"/>
                      </a:cubicBezTo>
                    </a:path>
                  </a:pathLst>
                </a:custGeom>
                <a:noFill/>
                <a:ln w="1905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163" name="Google Shape;1163;p13"/>
                <p:cNvSpPr/>
                <p:nvPr/>
              </p:nvSpPr>
              <p:spPr>
                <a:xfrm rot="-6493026">
                  <a:off x="10581832" y="2870959"/>
                  <a:ext cx="263100" cy="4566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65382" h="231057" extrusionOk="0">
                      <a:moveTo>
                        <a:pt x="0" y="166402"/>
                      </a:moveTo>
                      <a:cubicBezTo>
                        <a:pt x="182418" y="85584"/>
                        <a:pt x="364836" y="4766"/>
                        <a:pt x="535709" y="148"/>
                      </a:cubicBezTo>
                      <a:cubicBezTo>
                        <a:pt x="706582" y="-4470"/>
                        <a:pt x="903624" y="100208"/>
                        <a:pt x="1025236" y="138693"/>
                      </a:cubicBezTo>
                      <a:cubicBezTo>
                        <a:pt x="1146848" y="177178"/>
                        <a:pt x="1206115" y="204117"/>
                        <a:pt x="1265382" y="231057"/>
                      </a:cubicBezTo>
                    </a:path>
                  </a:pathLst>
                </a:custGeom>
                <a:noFill/>
                <a:ln w="1905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164" name="Google Shape;1164;p13"/>
                <p:cNvSpPr/>
                <p:nvPr/>
              </p:nvSpPr>
              <p:spPr>
                <a:xfrm rot="-330329">
                  <a:off x="10678936" y="2710935"/>
                  <a:ext cx="263784" cy="4586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65382" h="231057" extrusionOk="0">
                      <a:moveTo>
                        <a:pt x="0" y="166402"/>
                      </a:moveTo>
                      <a:cubicBezTo>
                        <a:pt x="182418" y="85584"/>
                        <a:pt x="364836" y="4766"/>
                        <a:pt x="535709" y="148"/>
                      </a:cubicBezTo>
                      <a:cubicBezTo>
                        <a:pt x="706582" y="-4470"/>
                        <a:pt x="903624" y="100208"/>
                        <a:pt x="1025236" y="138693"/>
                      </a:cubicBezTo>
                      <a:cubicBezTo>
                        <a:pt x="1146848" y="177178"/>
                        <a:pt x="1206115" y="204117"/>
                        <a:pt x="1265382" y="231057"/>
                      </a:cubicBezTo>
                    </a:path>
                  </a:pathLst>
                </a:custGeom>
                <a:noFill/>
                <a:ln w="1905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165" name="Google Shape;1165;p13"/>
                <p:cNvSpPr/>
                <p:nvPr/>
              </p:nvSpPr>
              <p:spPr>
                <a:xfrm rot="-9837603">
                  <a:off x="10684705" y="2817257"/>
                  <a:ext cx="263328" cy="4570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65382" h="231057" extrusionOk="0">
                      <a:moveTo>
                        <a:pt x="0" y="166402"/>
                      </a:moveTo>
                      <a:cubicBezTo>
                        <a:pt x="182418" y="85584"/>
                        <a:pt x="364836" y="4766"/>
                        <a:pt x="535709" y="148"/>
                      </a:cubicBezTo>
                      <a:cubicBezTo>
                        <a:pt x="706582" y="-4470"/>
                        <a:pt x="903624" y="100208"/>
                        <a:pt x="1025236" y="138693"/>
                      </a:cubicBezTo>
                      <a:cubicBezTo>
                        <a:pt x="1146848" y="177178"/>
                        <a:pt x="1206115" y="204117"/>
                        <a:pt x="1265382" y="231057"/>
                      </a:cubicBezTo>
                    </a:path>
                  </a:pathLst>
                </a:custGeom>
                <a:noFill/>
                <a:ln w="1905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166" name="Google Shape;1166;p13"/>
                <p:cNvSpPr/>
                <p:nvPr/>
              </p:nvSpPr>
              <p:spPr>
                <a:xfrm>
                  <a:off x="10839285" y="2560785"/>
                  <a:ext cx="36000" cy="36000"/>
                </a:xfrm>
                <a:prstGeom prst="ellipse">
                  <a:avLst/>
                </a:prstGeom>
                <a:noFill/>
                <a:ln w="1270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167" name="Google Shape;1167;p13"/>
                <p:cNvSpPr/>
                <p:nvPr/>
              </p:nvSpPr>
              <p:spPr>
                <a:xfrm>
                  <a:off x="10934387" y="2732802"/>
                  <a:ext cx="36000" cy="36000"/>
                </a:xfrm>
                <a:prstGeom prst="ellipse">
                  <a:avLst/>
                </a:prstGeom>
                <a:noFill/>
                <a:ln w="1270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168" name="Google Shape;1168;p13"/>
                <p:cNvSpPr/>
                <p:nvPr/>
              </p:nvSpPr>
              <p:spPr>
                <a:xfrm>
                  <a:off x="10907623" y="2853140"/>
                  <a:ext cx="36000" cy="36000"/>
                </a:xfrm>
                <a:prstGeom prst="ellipse">
                  <a:avLst/>
                </a:prstGeom>
                <a:noFill/>
                <a:ln w="1270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169" name="Google Shape;1169;p13"/>
                <p:cNvSpPr/>
                <p:nvPr/>
              </p:nvSpPr>
              <p:spPr>
                <a:xfrm>
                  <a:off x="10753642" y="2989112"/>
                  <a:ext cx="36000" cy="36000"/>
                </a:xfrm>
                <a:prstGeom prst="ellipse">
                  <a:avLst/>
                </a:prstGeom>
                <a:noFill/>
                <a:ln w="1270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  <p:grpSp>
            <p:nvGrpSpPr>
              <p:cNvPr id="1170" name="Google Shape;1170;p13"/>
              <p:cNvGrpSpPr/>
              <p:nvPr/>
            </p:nvGrpSpPr>
            <p:grpSpPr>
              <a:xfrm rot="-10643534">
                <a:off x="8604648" y="2609268"/>
                <a:ext cx="1272250" cy="484388"/>
                <a:chOff x="9698182" y="2541598"/>
                <a:chExt cx="1272205" cy="484371"/>
              </a:xfrm>
            </p:grpSpPr>
            <p:sp>
              <p:nvSpPr>
                <p:cNvPr id="1171" name="Google Shape;1171;p13"/>
                <p:cNvSpPr/>
                <p:nvPr/>
              </p:nvSpPr>
              <p:spPr>
                <a:xfrm>
                  <a:off x="9698182" y="2715953"/>
                  <a:ext cx="977508" cy="4563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65382" h="231057" extrusionOk="0">
                      <a:moveTo>
                        <a:pt x="0" y="166402"/>
                      </a:moveTo>
                      <a:cubicBezTo>
                        <a:pt x="182418" y="85584"/>
                        <a:pt x="364836" y="4766"/>
                        <a:pt x="535709" y="148"/>
                      </a:cubicBezTo>
                      <a:cubicBezTo>
                        <a:pt x="706582" y="-4470"/>
                        <a:pt x="903624" y="100208"/>
                        <a:pt x="1025236" y="138693"/>
                      </a:cubicBezTo>
                      <a:cubicBezTo>
                        <a:pt x="1146848" y="177178"/>
                        <a:pt x="1206115" y="204117"/>
                        <a:pt x="1265382" y="231057"/>
                      </a:cubicBezTo>
                    </a:path>
                  </a:pathLst>
                </a:custGeom>
                <a:noFill/>
                <a:ln w="1905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172" name="Google Shape;1172;p13"/>
                <p:cNvSpPr/>
                <p:nvPr/>
              </p:nvSpPr>
              <p:spPr>
                <a:xfrm rot="-2932711">
                  <a:off x="10640043" y="2633334"/>
                  <a:ext cx="264560" cy="4586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65382" h="231057" extrusionOk="0">
                      <a:moveTo>
                        <a:pt x="0" y="166402"/>
                      </a:moveTo>
                      <a:cubicBezTo>
                        <a:pt x="182418" y="85584"/>
                        <a:pt x="364836" y="4766"/>
                        <a:pt x="535709" y="148"/>
                      </a:cubicBezTo>
                      <a:cubicBezTo>
                        <a:pt x="706582" y="-4470"/>
                        <a:pt x="903624" y="100208"/>
                        <a:pt x="1025236" y="138693"/>
                      </a:cubicBezTo>
                      <a:cubicBezTo>
                        <a:pt x="1146848" y="177178"/>
                        <a:pt x="1206115" y="204117"/>
                        <a:pt x="1265382" y="231057"/>
                      </a:cubicBezTo>
                    </a:path>
                  </a:pathLst>
                </a:custGeom>
                <a:noFill/>
                <a:ln w="1905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173" name="Google Shape;1173;p13"/>
                <p:cNvSpPr/>
                <p:nvPr/>
              </p:nvSpPr>
              <p:spPr>
                <a:xfrm rot="-6493026">
                  <a:off x="10581832" y="2870959"/>
                  <a:ext cx="263100" cy="4566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65382" h="231057" extrusionOk="0">
                      <a:moveTo>
                        <a:pt x="0" y="166402"/>
                      </a:moveTo>
                      <a:cubicBezTo>
                        <a:pt x="182418" y="85584"/>
                        <a:pt x="364836" y="4766"/>
                        <a:pt x="535709" y="148"/>
                      </a:cubicBezTo>
                      <a:cubicBezTo>
                        <a:pt x="706582" y="-4470"/>
                        <a:pt x="903624" y="100208"/>
                        <a:pt x="1025236" y="138693"/>
                      </a:cubicBezTo>
                      <a:cubicBezTo>
                        <a:pt x="1146848" y="177178"/>
                        <a:pt x="1206115" y="204117"/>
                        <a:pt x="1265382" y="231057"/>
                      </a:cubicBezTo>
                    </a:path>
                  </a:pathLst>
                </a:custGeom>
                <a:noFill/>
                <a:ln w="1905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174" name="Google Shape;1174;p13"/>
                <p:cNvSpPr/>
                <p:nvPr/>
              </p:nvSpPr>
              <p:spPr>
                <a:xfrm rot="-330329">
                  <a:off x="10678936" y="2710935"/>
                  <a:ext cx="263784" cy="4586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65382" h="231057" extrusionOk="0">
                      <a:moveTo>
                        <a:pt x="0" y="166402"/>
                      </a:moveTo>
                      <a:cubicBezTo>
                        <a:pt x="182418" y="85584"/>
                        <a:pt x="364836" y="4766"/>
                        <a:pt x="535709" y="148"/>
                      </a:cubicBezTo>
                      <a:cubicBezTo>
                        <a:pt x="706582" y="-4470"/>
                        <a:pt x="903624" y="100208"/>
                        <a:pt x="1025236" y="138693"/>
                      </a:cubicBezTo>
                      <a:cubicBezTo>
                        <a:pt x="1146848" y="177178"/>
                        <a:pt x="1206115" y="204117"/>
                        <a:pt x="1265382" y="231057"/>
                      </a:cubicBezTo>
                    </a:path>
                  </a:pathLst>
                </a:custGeom>
                <a:noFill/>
                <a:ln w="1905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175" name="Google Shape;1175;p13"/>
                <p:cNvSpPr/>
                <p:nvPr/>
              </p:nvSpPr>
              <p:spPr>
                <a:xfrm rot="-9837603">
                  <a:off x="10684705" y="2817257"/>
                  <a:ext cx="263328" cy="4570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65382" h="231057" extrusionOk="0">
                      <a:moveTo>
                        <a:pt x="0" y="166402"/>
                      </a:moveTo>
                      <a:cubicBezTo>
                        <a:pt x="182418" y="85584"/>
                        <a:pt x="364836" y="4766"/>
                        <a:pt x="535709" y="148"/>
                      </a:cubicBezTo>
                      <a:cubicBezTo>
                        <a:pt x="706582" y="-4470"/>
                        <a:pt x="903624" y="100208"/>
                        <a:pt x="1025236" y="138693"/>
                      </a:cubicBezTo>
                      <a:cubicBezTo>
                        <a:pt x="1146848" y="177178"/>
                        <a:pt x="1206115" y="204117"/>
                        <a:pt x="1265382" y="231057"/>
                      </a:cubicBezTo>
                    </a:path>
                  </a:pathLst>
                </a:custGeom>
                <a:noFill/>
                <a:ln w="1905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176" name="Google Shape;1176;p13"/>
                <p:cNvSpPr/>
                <p:nvPr/>
              </p:nvSpPr>
              <p:spPr>
                <a:xfrm>
                  <a:off x="10839285" y="2560785"/>
                  <a:ext cx="36000" cy="36000"/>
                </a:xfrm>
                <a:prstGeom prst="ellipse">
                  <a:avLst/>
                </a:prstGeom>
                <a:noFill/>
                <a:ln w="1270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177" name="Google Shape;1177;p13"/>
                <p:cNvSpPr/>
                <p:nvPr/>
              </p:nvSpPr>
              <p:spPr>
                <a:xfrm>
                  <a:off x="10934387" y="2732802"/>
                  <a:ext cx="36000" cy="36000"/>
                </a:xfrm>
                <a:prstGeom prst="ellipse">
                  <a:avLst/>
                </a:prstGeom>
                <a:noFill/>
                <a:ln w="1270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178" name="Google Shape;1178;p13"/>
                <p:cNvSpPr/>
                <p:nvPr/>
              </p:nvSpPr>
              <p:spPr>
                <a:xfrm>
                  <a:off x="10907623" y="2853140"/>
                  <a:ext cx="36000" cy="36000"/>
                </a:xfrm>
                <a:prstGeom prst="ellipse">
                  <a:avLst/>
                </a:prstGeom>
                <a:noFill/>
                <a:ln w="1270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179" name="Google Shape;1179;p13"/>
                <p:cNvSpPr/>
                <p:nvPr/>
              </p:nvSpPr>
              <p:spPr>
                <a:xfrm>
                  <a:off x="10753642" y="2989112"/>
                  <a:ext cx="36000" cy="36000"/>
                </a:xfrm>
                <a:prstGeom prst="ellipse">
                  <a:avLst/>
                </a:prstGeom>
                <a:noFill/>
                <a:ln w="1270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  <p:grpSp>
            <p:nvGrpSpPr>
              <p:cNvPr id="1180" name="Google Shape;1180;p13"/>
              <p:cNvGrpSpPr/>
              <p:nvPr/>
            </p:nvGrpSpPr>
            <p:grpSpPr>
              <a:xfrm rot="7867437">
                <a:off x="8770777" y="3127429"/>
                <a:ext cx="1272224" cy="484378"/>
                <a:chOff x="9698182" y="2541598"/>
                <a:chExt cx="1272205" cy="484371"/>
              </a:xfrm>
            </p:grpSpPr>
            <p:sp>
              <p:nvSpPr>
                <p:cNvPr id="1181" name="Google Shape;1181;p13"/>
                <p:cNvSpPr/>
                <p:nvPr/>
              </p:nvSpPr>
              <p:spPr>
                <a:xfrm>
                  <a:off x="9698182" y="2715953"/>
                  <a:ext cx="977508" cy="4563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65382" h="231057" extrusionOk="0">
                      <a:moveTo>
                        <a:pt x="0" y="166402"/>
                      </a:moveTo>
                      <a:cubicBezTo>
                        <a:pt x="182418" y="85584"/>
                        <a:pt x="364836" y="4766"/>
                        <a:pt x="535709" y="148"/>
                      </a:cubicBezTo>
                      <a:cubicBezTo>
                        <a:pt x="706582" y="-4470"/>
                        <a:pt x="903624" y="100208"/>
                        <a:pt x="1025236" y="138693"/>
                      </a:cubicBezTo>
                      <a:cubicBezTo>
                        <a:pt x="1146848" y="177178"/>
                        <a:pt x="1206115" y="204117"/>
                        <a:pt x="1265382" y="231057"/>
                      </a:cubicBezTo>
                    </a:path>
                  </a:pathLst>
                </a:custGeom>
                <a:noFill/>
                <a:ln w="1905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182" name="Google Shape;1182;p13"/>
                <p:cNvSpPr/>
                <p:nvPr/>
              </p:nvSpPr>
              <p:spPr>
                <a:xfrm rot="-2932711">
                  <a:off x="10640043" y="2633334"/>
                  <a:ext cx="264560" cy="4586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65382" h="231057" extrusionOk="0">
                      <a:moveTo>
                        <a:pt x="0" y="166402"/>
                      </a:moveTo>
                      <a:cubicBezTo>
                        <a:pt x="182418" y="85584"/>
                        <a:pt x="364836" y="4766"/>
                        <a:pt x="535709" y="148"/>
                      </a:cubicBezTo>
                      <a:cubicBezTo>
                        <a:pt x="706582" y="-4470"/>
                        <a:pt x="903624" y="100208"/>
                        <a:pt x="1025236" y="138693"/>
                      </a:cubicBezTo>
                      <a:cubicBezTo>
                        <a:pt x="1146848" y="177178"/>
                        <a:pt x="1206115" y="204117"/>
                        <a:pt x="1265382" y="231057"/>
                      </a:cubicBezTo>
                    </a:path>
                  </a:pathLst>
                </a:custGeom>
                <a:noFill/>
                <a:ln w="1905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183" name="Google Shape;1183;p13"/>
                <p:cNvSpPr/>
                <p:nvPr/>
              </p:nvSpPr>
              <p:spPr>
                <a:xfrm rot="-6493026">
                  <a:off x="10581832" y="2870959"/>
                  <a:ext cx="263100" cy="4566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65382" h="231057" extrusionOk="0">
                      <a:moveTo>
                        <a:pt x="0" y="166402"/>
                      </a:moveTo>
                      <a:cubicBezTo>
                        <a:pt x="182418" y="85584"/>
                        <a:pt x="364836" y="4766"/>
                        <a:pt x="535709" y="148"/>
                      </a:cubicBezTo>
                      <a:cubicBezTo>
                        <a:pt x="706582" y="-4470"/>
                        <a:pt x="903624" y="100208"/>
                        <a:pt x="1025236" y="138693"/>
                      </a:cubicBezTo>
                      <a:cubicBezTo>
                        <a:pt x="1146848" y="177178"/>
                        <a:pt x="1206115" y="204117"/>
                        <a:pt x="1265382" y="231057"/>
                      </a:cubicBezTo>
                    </a:path>
                  </a:pathLst>
                </a:custGeom>
                <a:noFill/>
                <a:ln w="1905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184" name="Google Shape;1184;p13"/>
                <p:cNvSpPr/>
                <p:nvPr/>
              </p:nvSpPr>
              <p:spPr>
                <a:xfrm rot="-330329">
                  <a:off x="10678936" y="2710935"/>
                  <a:ext cx="263784" cy="4586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65382" h="231057" extrusionOk="0">
                      <a:moveTo>
                        <a:pt x="0" y="166402"/>
                      </a:moveTo>
                      <a:cubicBezTo>
                        <a:pt x="182418" y="85584"/>
                        <a:pt x="364836" y="4766"/>
                        <a:pt x="535709" y="148"/>
                      </a:cubicBezTo>
                      <a:cubicBezTo>
                        <a:pt x="706582" y="-4470"/>
                        <a:pt x="903624" y="100208"/>
                        <a:pt x="1025236" y="138693"/>
                      </a:cubicBezTo>
                      <a:cubicBezTo>
                        <a:pt x="1146848" y="177178"/>
                        <a:pt x="1206115" y="204117"/>
                        <a:pt x="1265382" y="231057"/>
                      </a:cubicBezTo>
                    </a:path>
                  </a:pathLst>
                </a:custGeom>
                <a:noFill/>
                <a:ln w="1905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185" name="Google Shape;1185;p13"/>
                <p:cNvSpPr/>
                <p:nvPr/>
              </p:nvSpPr>
              <p:spPr>
                <a:xfrm rot="-9837603">
                  <a:off x="10684705" y="2817257"/>
                  <a:ext cx="263328" cy="4570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65382" h="231057" extrusionOk="0">
                      <a:moveTo>
                        <a:pt x="0" y="166402"/>
                      </a:moveTo>
                      <a:cubicBezTo>
                        <a:pt x="182418" y="85584"/>
                        <a:pt x="364836" y="4766"/>
                        <a:pt x="535709" y="148"/>
                      </a:cubicBezTo>
                      <a:cubicBezTo>
                        <a:pt x="706582" y="-4470"/>
                        <a:pt x="903624" y="100208"/>
                        <a:pt x="1025236" y="138693"/>
                      </a:cubicBezTo>
                      <a:cubicBezTo>
                        <a:pt x="1146848" y="177178"/>
                        <a:pt x="1206115" y="204117"/>
                        <a:pt x="1265382" y="231057"/>
                      </a:cubicBezTo>
                    </a:path>
                  </a:pathLst>
                </a:custGeom>
                <a:noFill/>
                <a:ln w="1905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186" name="Google Shape;1186;p13"/>
                <p:cNvSpPr/>
                <p:nvPr/>
              </p:nvSpPr>
              <p:spPr>
                <a:xfrm>
                  <a:off x="10839285" y="2560785"/>
                  <a:ext cx="36000" cy="36000"/>
                </a:xfrm>
                <a:prstGeom prst="ellipse">
                  <a:avLst/>
                </a:prstGeom>
                <a:noFill/>
                <a:ln w="1270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187" name="Google Shape;1187;p13"/>
                <p:cNvSpPr/>
                <p:nvPr/>
              </p:nvSpPr>
              <p:spPr>
                <a:xfrm>
                  <a:off x="10934387" y="2732802"/>
                  <a:ext cx="36000" cy="36000"/>
                </a:xfrm>
                <a:prstGeom prst="ellipse">
                  <a:avLst/>
                </a:prstGeom>
                <a:noFill/>
                <a:ln w="1270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188" name="Google Shape;1188;p13"/>
                <p:cNvSpPr/>
                <p:nvPr/>
              </p:nvSpPr>
              <p:spPr>
                <a:xfrm>
                  <a:off x="10907623" y="2853140"/>
                  <a:ext cx="36000" cy="36000"/>
                </a:xfrm>
                <a:prstGeom prst="ellipse">
                  <a:avLst/>
                </a:prstGeom>
                <a:noFill/>
                <a:ln w="1270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189" name="Google Shape;1189;p13"/>
                <p:cNvSpPr/>
                <p:nvPr/>
              </p:nvSpPr>
              <p:spPr>
                <a:xfrm>
                  <a:off x="10753642" y="2989112"/>
                  <a:ext cx="36000" cy="36000"/>
                </a:xfrm>
                <a:prstGeom prst="ellipse">
                  <a:avLst/>
                </a:prstGeom>
                <a:noFill/>
                <a:ln w="1270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  <p:grpSp>
            <p:nvGrpSpPr>
              <p:cNvPr id="1190" name="Google Shape;1190;p13"/>
              <p:cNvGrpSpPr/>
              <p:nvPr/>
            </p:nvGrpSpPr>
            <p:grpSpPr>
              <a:xfrm rot="5400000">
                <a:off x="9168083" y="3276297"/>
                <a:ext cx="1272205" cy="484371"/>
                <a:chOff x="9698182" y="2541598"/>
                <a:chExt cx="1272205" cy="484371"/>
              </a:xfrm>
            </p:grpSpPr>
            <p:sp>
              <p:nvSpPr>
                <p:cNvPr id="1191" name="Google Shape;1191;p13"/>
                <p:cNvSpPr/>
                <p:nvPr/>
              </p:nvSpPr>
              <p:spPr>
                <a:xfrm>
                  <a:off x="9698182" y="2715953"/>
                  <a:ext cx="977508" cy="4563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65382" h="231057" extrusionOk="0">
                      <a:moveTo>
                        <a:pt x="0" y="166402"/>
                      </a:moveTo>
                      <a:cubicBezTo>
                        <a:pt x="182418" y="85584"/>
                        <a:pt x="364836" y="4766"/>
                        <a:pt x="535709" y="148"/>
                      </a:cubicBezTo>
                      <a:cubicBezTo>
                        <a:pt x="706582" y="-4470"/>
                        <a:pt x="903624" y="100208"/>
                        <a:pt x="1025236" y="138693"/>
                      </a:cubicBezTo>
                      <a:cubicBezTo>
                        <a:pt x="1146848" y="177178"/>
                        <a:pt x="1206115" y="204117"/>
                        <a:pt x="1265382" y="231057"/>
                      </a:cubicBezTo>
                    </a:path>
                  </a:pathLst>
                </a:custGeom>
                <a:noFill/>
                <a:ln w="1905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192" name="Google Shape;1192;p13"/>
                <p:cNvSpPr/>
                <p:nvPr/>
              </p:nvSpPr>
              <p:spPr>
                <a:xfrm rot="-2932711">
                  <a:off x="10640043" y="2633334"/>
                  <a:ext cx="264560" cy="4586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65382" h="231057" extrusionOk="0">
                      <a:moveTo>
                        <a:pt x="0" y="166402"/>
                      </a:moveTo>
                      <a:cubicBezTo>
                        <a:pt x="182418" y="85584"/>
                        <a:pt x="364836" y="4766"/>
                        <a:pt x="535709" y="148"/>
                      </a:cubicBezTo>
                      <a:cubicBezTo>
                        <a:pt x="706582" y="-4470"/>
                        <a:pt x="903624" y="100208"/>
                        <a:pt x="1025236" y="138693"/>
                      </a:cubicBezTo>
                      <a:cubicBezTo>
                        <a:pt x="1146848" y="177178"/>
                        <a:pt x="1206115" y="204117"/>
                        <a:pt x="1265382" y="231057"/>
                      </a:cubicBezTo>
                    </a:path>
                  </a:pathLst>
                </a:custGeom>
                <a:noFill/>
                <a:ln w="1905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193" name="Google Shape;1193;p13"/>
                <p:cNvSpPr/>
                <p:nvPr/>
              </p:nvSpPr>
              <p:spPr>
                <a:xfrm rot="-6493026">
                  <a:off x="10581832" y="2870959"/>
                  <a:ext cx="263100" cy="4566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65382" h="231057" extrusionOk="0">
                      <a:moveTo>
                        <a:pt x="0" y="166402"/>
                      </a:moveTo>
                      <a:cubicBezTo>
                        <a:pt x="182418" y="85584"/>
                        <a:pt x="364836" y="4766"/>
                        <a:pt x="535709" y="148"/>
                      </a:cubicBezTo>
                      <a:cubicBezTo>
                        <a:pt x="706582" y="-4470"/>
                        <a:pt x="903624" y="100208"/>
                        <a:pt x="1025236" y="138693"/>
                      </a:cubicBezTo>
                      <a:cubicBezTo>
                        <a:pt x="1146848" y="177178"/>
                        <a:pt x="1206115" y="204117"/>
                        <a:pt x="1265382" y="231057"/>
                      </a:cubicBezTo>
                    </a:path>
                  </a:pathLst>
                </a:custGeom>
                <a:noFill/>
                <a:ln w="1905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194" name="Google Shape;1194;p13"/>
                <p:cNvSpPr/>
                <p:nvPr/>
              </p:nvSpPr>
              <p:spPr>
                <a:xfrm rot="-330329">
                  <a:off x="10678936" y="2710935"/>
                  <a:ext cx="263784" cy="4586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65382" h="231057" extrusionOk="0">
                      <a:moveTo>
                        <a:pt x="0" y="166402"/>
                      </a:moveTo>
                      <a:cubicBezTo>
                        <a:pt x="182418" y="85584"/>
                        <a:pt x="364836" y="4766"/>
                        <a:pt x="535709" y="148"/>
                      </a:cubicBezTo>
                      <a:cubicBezTo>
                        <a:pt x="706582" y="-4470"/>
                        <a:pt x="903624" y="100208"/>
                        <a:pt x="1025236" y="138693"/>
                      </a:cubicBezTo>
                      <a:cubicBezTo>
                        <a:pt x="1146848" y="177178"/>
                        <a:pt x="1206115" y="204117"/>
                        <a:pt x="1265382" y="231057"/>
                      </a:cubicBezTo>
                    </a:path>
                  </a:pathLst>
                </a:custGeom>
                <a:noFill/>
                <a:ln w="1905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195" name="Google Shape;1195;p13"/>
                <p:cNvSpPr/>
                <p:nvPr/>
              </p:nvSpPr>
              <p:spPr>
                <a:xfrm rot="-9837603">
                  <a:off x="10684705" y="2817257"/>
                  <a:ext cx="263328" cy="4570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65382" h="231057" extrusionOk="0">
                      <a:moveTo>
                        <a:pt x="0" y="166402"/>
                      </a:moveTo>
                      <a:cubicBezTo>
                        <a:pt x="182418" y="85584"/>
                        <a:pt x="364836" y="4766"/>
                        <a:pt x="535709" y="148"/>
                      </a:cubicBezTo>
                      <a:cubicBezTo>
                        <a:pt x="706582" y="-4470"/>
                        <a:pt x="903624" y="100208"/>
                        <a:pt x="1025236" y="138693"/>
                      </a:cubicBezTo>
                      <a:cubicBezTo>
                        <a:pt x="1146848" y="177178"/>
                        <a:pt x="1206115" y="204117"/>
                        <a:pt x="1265382" y="231057"/>
                      </a:cubicBezTo>
                    </a:path>
                  </a:pathLst>
                </a:custGeom>
                <a:noFill/>
                <a:ln w="1905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196" name="Google Shape;1196;p13"/>
                <p:cNvSpPr/>
                <p:nvPr/>
              </p:nvSpPr>
              <p:spPr>
                <a:xfrm>
                  <a:off x="10839285" y="2560785"/>
                  <a:ext cx="36000" cy="36000"/>
                </a:xfrm>
                <a:prstGeom prst="ellipse">
                  <a:avLst/>
                </a:prstGeom>
                <a:noFill/>
                <a:ln w="1270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197" name="Google Shape;1197;p13"/>
                <p:cNvSpPr/>
                <p:nvPr/>
              </p:nvSpPr>
              <p:spPr>
                <a:xfrm>
                  <a:off x="10934387" y="2732802"/>
                  <a:ext cx="36000" cy="36000"/>
                </a:xfrm>
                <a:prstGeom prst="ellipse">
                  <a:avLst/>
                </a:prstGeom>
                <a:noFill/>
                <a:ln w="1270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198" name="Google Shape;1198;p13"/>
                <p:cNvSpPr/>
                <p:nvPr/>
              </p:nvSpPr>
              <p:spPr>
                <a:xfrm>
                  <a:off x="10907623" y="2853140"/>
                  <a:ext cx="36000" cy="36000"/>
                </a:xfrm>
                <a:prstGeom prst="ellipse">
                  <a:avLst/>
                </a:prstGeom>
                <a:noFill/>
                <a:ln w="1270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199" name="Google Shape;1199;p13"/>
                <p:cNvSpPr/>
                <p:nvPr/>
              </p:nvSpPr>
              <p:spPr>
                <a:xfrm>
                  <a:off x="10753642" y="2989112"/>
                  <a:ext cx="36000" cy="36000"/>
                </a:xfrm>
                <a:prstGeom prst="ellipse">
                  <a:avLst/>
                </a:prstGeom>
                <a:noFill/>
                <a:ln w="1270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  <p:grpSp>
            <p:nvGrpSpPr>
              <p:cNvPr id="1200" name="Google Shape;1200;p13"/>
              <p:cNvGrpSpPr/>
              <p:nvPr/>
            </p:nvGrpSpPr>
            <p:grpSpPr>
              <a:xfrm rot="2418925">
                <a:off x="9715462" y="3111786"/>
                <a:ext cx="1272214" cy="484374"/>
                <a:chOff x="9698182" y="2541598"/>
                <a:chExt cx="1272205" cy="484371"/>
              </a:xfrm>
            </p:grpSpPr>
            <p:sp>
              <p:nvSpPr>
                <p:cNvPr id="1201" name="Google Shape;1201;p13"/>
                <p:cNvSpPr/>
                <p:nvPr/>
              </p:nvSpPr>
              <p:spPr>
                <a:xfrm>
                  <a:off x="9698182" y="2715953"/>
                  <a:ext cx="977508" cy="4563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65382" h="231057" extrusionOk="0">
                      <a:moveTo>
                        <a:pt x="0" y="166402"/>
                      </a:moveTo>
                      <a:cubicBezTo>
                        <a:pt x="182418" y="85584"/>
                        <a:pt x="364836" y="4766"/>
                        <a:pt x="535709" y="148"/>
                      </a:cubicBezTo>
                      <a:cubicBezTo>
                        <a:pt x="706582" y="-4470"/>
                        <a:pt x="903624" y="100208"/>
                        <a:pt x="1025236" y="138693"/>
                      </a:cubicBezTo>
                      <a:cubicBezTo>
                        <a:pt x="1146848" y="177178"/>
                        <a:pt x="1206115" y="204117"/>
                        <a:pt x="1265382" y="231057"/>
                      </a:cubicBezTo>
                    </a:path>
                  </a:pathLst>
                </a:custGeom>
                <a:noFill/>
                <a:ln w="1905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202" name="Google Shape;1202;p13"/>
                <p:cNvSpPr/>
                <p:nvPr/>
              </p:nvSpPr>
              <p:spPr>
                <a:xfrm rot="-2932711">
                  <a:off x="10640043" y="2633334"/>
                  <a:ext cx="264560" cy="4586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65382" h="231057" extrusionOk="0">
                      <a:moveTo>
                        <a:pt x="0" y="166402"/>
                      </a:moveTo>
                      <a:cubicBezTo>
                        <a:pt x="182418" y="85584"/>
                        <a:pt x="364836" y="4766"/>
                        <a:pt x="535709" y="148"/>
                      </a:cubicBezTo>
                      <a:cubicBezTo>
                        <a:pt x="706582" y="-4470"/>
                        <a:pt x="903624" y="100208"/>
                        <a:pt x="1025236" y="138693"/>
                      </a:cubicBezTo>
                      <a:cubicBezTo>
                        <a:pt x="1146848" y="177178"/>
                        <a:pt x="1206115" y="204117"/>
                        <a:pt x="1265382" y="231057"/>
                      </a:cubicBezTo>
                    </a:path>
                  </a:pathLst>
                </a:custGeom>
                <a:noFill/>
                <a:ln w="1905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203" name="Google Shape;1203;p13"/>
                <p:cNvSpPr/>
                <p:nvPr/>
              </p:nvSpPr>
              <p:spPr>
                <a:xfrm rot="-6493026">
                  <a:off x="10581832" y="2870959"/>
                  <a:ext cx="263100" cy="4566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65382" h="231057" extrusionOk="0">
                      <a:moveTo>
                        <a:pt x="0" y="166402"/>
                      </a:moveTo>
                      <a:cubicBezTo>
                        <a:pt x="182418" y="85584"/>
                        <a:pt x="364836" y="4766"/>
                        <a:pt x="535709" y="148"/>
                      </a:cubicBezTo>
                      <a:cubicBezTo>
                        <a:pt x="706582" y="-4470"/>
                        <a:pt x="903624" y="100208"/>
                        <a:pt x="1025236" y="138693"/>
                      </a:cubicBezTo>
                      <a:cubicBezTo>
                        <a:pt x="1146848" y="177178"/>
                        <a:pt x="1206115" y="204117"/>
                        <a:pt x="1265382" y="231057"/>
                      </a:cubicBezTo>
                    </a:path>
                  </a:pathLst>
                </a:custGeom>
                <a:noFill/>
                <a:ln w="1905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204" name="Google Shape;1204;p13"/>
                <p:cNvSpPr/>
                <p:nvPr/>
              </p:nvSpPr>
              <p:spPr>
                <a:xfrm rot="-330329">
                  <a:off x="10678936" y="2710935"/>
                  <a:ext cx="263784" cy="4586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65382" h="231057" extrusionOk="0">
                      <a:moveTo>
                        <a:pt x="0" y="166402"/>
                      </a:moveTo>
                      <a:cubicBezTo>
                        <a:pt x="182418" y="85584"/>
                        <a:pt x="364836" y="4766"/>
                        <a:pt x="535709" y="148"/>
                      </a:cubicBezTo>
                      <a:cubicBezTo>
                        <a:pt x="706582" y="-4470"/>
                        <a:pt x="903624" y="100208"/>
                        <a:pt x="1025236" y="138693"/>
                      </a:cubicBezTo>
                      <a:cubicBezTo>
                        <a:pt x="1146848" y="177178"/>
                        <a:pt x="1206115" y="204117"/>
                        <a:pt x="1265382" y="231057"/>
                      </a:cubicBezTo>
                    </a:path>
                  </a:pathLst>
                </a:custGeom>
                <a:noFill/>
                <a:ln w="1905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205" name="Google Shape;1205;p13"/>
                <p:cNvSpPr/>
                <p:nvPr/>
              </p:nvSpPr>
              <p:spPr>
                <a:xfrm rot="-9837603">
                  <a:off x="10684705" y="2817257"/>
                  <a:ext cx="263328" cy="4570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65382" h="231057" extrusionOk="0">
                      <a:moveTo>
                        <a:pt x="0" y="166402"/>
                      </a:moveTo>
                      <a:cubicBezTo>
                        <a:pt x="182418" y="85584"/>
                        <a:pt x="364836" y="4766"/>
                        <a:pt x="535709" y="148"/>
                      </a:cubicBezTo>
                      <a:cubicBezTo>
                        <a:pt x="706582" y="-4470"/>
                        <a:pt x="903624" y="100208"/>
                        <a:pt x="1025236" y="138693"/>
                      </a:cubicBezTo>
                      <a:cubicBezTo>
                        <a:pt x="1146848" y="177178"/>
                        <a:pt x="1206115" y="204117"/>
                        <a:pt x="1265382" y="231057"/>
                      </a:cubicBezTo>
                    </a:path>
                  </a:pathLst>
                </a:custGeom>
                <a:noFill/>
                <a:ln w="1905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206" name="Google Shape;1206;p13"/>
                <p:cNvSpPr/>
                <p:nvPr/>
              </p:nvSpPr>
              <p:spPr>
                <a:xfrm>
                  <a:off x="10839285" y="2560785"/>
                  <a:ext cx="36000" cy="36000"/>
                </a:xfrm>
                <a:prstGeom prst="ellipse">
                  <a:avLst/>
                </a:prstGeom>
                <a:noFill/>
                <a:ln w="1270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207" name="Google Shape;1207;p13"/>
                <p:cNvSpPr/>
                <p:nvPr/>
              </p:nvSpPr>
              <p:spPr>
                <a:xfrm>
                  <a:off x="10934387" y="2732802"/>
                  <a:ext cx="36000" cy="36000"/>
                </a:xfrm>
                <a:prstGeom prst="ellipse">
                  <a:avLst/>
                </a:prstGeom>
                <a:noFill/>
                <a:ln w="1270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208" name="Google Shape;1208;p13"/>
                <p:cNvSpPr/>
                <p:nvPr/>
              </p:nvSpPr>
              <p:spPr>
                <a:xfrm>
                  <a:off x="10907623" y="2853140"/>
                  <a:ext cx="36000" cy="36000"/>
                </a:xfrm>
                <a:prstGeom prst="ellipse">
                  <a:avLst/>
                </a:prstGeom>
                <a:noFill/>
                <a:ln w="1270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209" name="Google Shape;1209;p13"/>
                <p:cNvSpPr/>
                <p:nvPr/>
              </p:nvSpPr>
              <p:spPr>
                <a:xfrm>
                  <a:off x="10753642" y="2989112"/>
                  <a:ext cx="36000" cy="36000"/>
                </a:xfrm>
                <a:prstGeom prst="ellipse">
                  <a:avLst/>
                </a:prstGeom>
                <a:noFill/>
                <a:ln w="1270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</p:grpSp>
        <p:sp>
          <p:nvSpPr>
            <p:cNvPr id="1210" name="Google Shape;1210;p13"/>
            <p:cNvSpPr/>
            <p:nvPr/>
          </p:nvSpPr>
          <p:spPr>
            <a:xfrm>
              <a:off x="9354376" y="2676267"/>
              <a:ext cx="288000" cy="288000"/>
            </a:xfrm>
            <a:prstGeom prst="ellipse">
              <a:avLst/>
            </a:prstGeom>
            <a:solidFill>
              <a:srgbClr val="FFFFFF"/>
            </a:solidFill>
            <a:ln w="12700" cap="flat" cmpd="sng">
              <a:solidFill>
                <a:srgbClr val="FFFFFF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0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grpSp>
          <p:nvGrpSpPr>
            <p:cNvPr id="1211" name="Google Shape;1211;p13"/>
            <p:cNvGrpSpPr/>
            <p:nvPr/>
          </p:nvGrpSpPr>
          <p:grpSpPr>
            <a:xfrm rot="-8205026">
              <a:off x="8647892" y="2342260"/>
              <a:ext cx="1272246" cy="484387"/>
              <a:chOff x="9698182" y="2541598"/>
              <a:chExt cx="1272205" cy="484371"/>
            </a:xfrm>
          </p:grpSpPr>
          <p:sp>
            <p:nvSpPr>
              <p:cNvPr id="1212" name="Google Shape;1212;p13"/>
              <p:cNvSpPr/>
              <p:nvPr/>
            </p:nvSpPr>
            <p:spPr>
              <a:xfrm>
                <a:off x="9698182" y="2715953"/>
                <a:ext cx="977508" cy="45634"/>
              </a:xfrm>
              <a:custGeom>
                <a:avLst/>
                <a:gdLst/>
                <a:ahLst/>
                <a:cxnLst/>
                <a:rect l="l" t="t" r="r" b="b"/>
                <a:pathLst>
                  <a:path w="1265382" h="231057" extrusionOk="0">
                    <a:moveTo>
                      <a:pt x="0" y="166402"/>
                    </a:moveTo>
                    <a:cubicBezTo>
                      <a:pt x="182418" y="85584"/>
                      <a:pt x="364836" y="4766"/>
                      <a:pt x="535709" y="148"/>
                    </a:cubicBezTo>
                    <a:cubicBezTo>
                      <a:pt x="706582" y="-4470"/>
                      <a:pt x="903624" y="100208"/>
                      <a:pt x="1025236" y="138693"/>
                    </a:cubicBezTo>
                    <a:cubicBezTo>
                      <a:pt x="1146848" y="177178"/>
                      <a:pt x="1206115" y="204117"/>
                      <a:pt x="1265382" y="231057"/>
                    </a:cubicBezTo>
                  </a:path>
                </a:pathLst>
              </a:custGeom>
              <a:noFill/>
              <a:ln w="19050" cap="flat" cmpd="sng">
                <a:solidFill>
                  <a:srgbClr val="FFFFFF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0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13" name="Google Shape;1213;p13"/>
              <p:cNvSpPr/>
              <p:nvPr/>
            </p:nvSpPr>
            <p:spPr>
              <a:xfrm rot="-2932711">
                <a:off x="10640043" y="2633334"/>
                <a:ext cx="264560" cy="45864"/>
              </a:xfrm>
              <a:custGeom>
                <a:avLst/>
                <a:gdLst/>
                <a:ahLst/>
                <a:cxnLst/>
                <a:rect l="l" t="t" r="r" b="b"/>
                <a:pathLst>
                  <a:path w="1265382" h="231057" extrusionOk="0">
                    <a:moveTo>
                      <a:pt x="0" y="166402"/>
                    </a:moveTo>
                    <a:cubicBezTo>
                      <a:pt x="182418" y="85584"/>
                      <a:pt x="364836" y="4766"/>
                      <a:pt x="535709" y="148"/>
                    </a:cubicBezTo>
                    <a:cubicBezTo>
                      <a:pt x="706582" y="-4470"/>
                      <a:pt x="903624" y="100208"/>
                      <a:pt x="1025236" y="138693"/>
                    </a:cubicBezTo>
                    <a:cubicBezTo>
                      <a:pt x="1146848" y="177178"/>
                      <a:pt x="1206115" y="204117"/>
                      <a:pt x="1265382" y="231057"/>
                    </a:cubicBezTo>
                  </a:path>
                </a:pathLst>
              </a:custGeom>
              <a:noFill/>
              <a:ln w="19050" cap="flat" cmpd="sng">
                <a:solidFill>
                  <a:srgbClr val="FFFFFF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0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14" name="Google Shape;1214;p13"/>
              <p:cNvSpPr/>
              <p:nvPr/>
            </p:nvSpPr>
            <p:spPr>
              <a:xfrm rot="-6493026">
                <a:off x="10581832" y="2870959"/>
                <a:ext cx="263100" cy="45667"/>
              </a:xfrm>
              <a:custGeom>
                <a:avLst/>
                <a:gdLst/>
                <a:ahLst/>
                <a:cxnLst/>
                <a:rect l="l" t="t" r="r" b="b"/>
                <a:pathLst>
                  <a:path w="1265382" h="231057" extrusionOk="0">
                    <a:moveTo>
                      <a:pt x="0" y="166402"/>
                    </a:moveTo>
                    <a:cubicBezTo>
                      <a:pt x="182418" y="85584"/>
                      <a:pt x="364836" y="4766"/>
                      <a:pt x="535709" y="148"/>
                    </a:cubicBezTo>
                    <a:cubicBezTo>
                      <a:pt x="706582" y="-4470"/>
                      <a:pt x="903624" y="100208"/>
                      <a:pt x="1025236" y="138693"/>
                    </a:cubicBezTo>
                    <a:cubicBezTo>
                      <a:pt x="1146848" y="177178"/>
                      <a:pt x="1206115" y="204117"/>
                      <a:pt x="1265382" y="231057"/>
                    </a:cubicBezTo>
                  </a:path>
                </a:pathLst>
              </a:custGeom>
              <a:noFill/>
              <a:ln w="19050" cap="flat" cmpd="sng">
                <a:solidFill>
                  <a:srgbClr val="FFFFFF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0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15" name="Google Shape;1215;p13"/>
              <p:cNvSpPr/>
              <p:nvPr/>
            </p:nvSpPr>
            <p:spPr>
              <a:xfrm rot="-330329">
                <a:off x="10678936" y="2710935"/>
                <a:ext cx="263784" cy="45867"/>
              </a:xfrm>
              <a:custGeom>
                <a:avLst/>
                <a:gdLst/>
                <a:ahLst/>
                <a:cxnLst/>
                <a:rect l="l" t="t" r="r" b="b"/>
                <a:pathLst>
                  <a:path w="1265382" h="231057" extrusionOk="0">
                    <a:moveTo>
                      <a:pt x="0" y="166402"/>
                    </a:moveTo>
                    <a:cubicBezTo>
                      <a:pt x="182418" y="85584"/>
                      <a:pt x="364836" y="4766"/>
                      <a:pt x="535709" y="148"/>
                    </a:cubicBezTo>
                    <a:cubicBezTo>
                      <a:pt x="706582" y="-4470"/>
                      <a:pt x="903624" y="100208"/>
                      <a:pt x="1025236" y="138693"/>
                    </a:cubicBezTo>
                    <a:cubicBezTo>
                      <a:pt x="1146848" y="177178"/>
                      <a:pt x="1206115" y="204117"/>
                      <a:pt x="1265382" y="231057"/>
                    </a:cubicBezTo>
                  </a:path>
                </a:pathLst>
              </a:custGeom>
              <a:noFill/>
              <a:ln w="19050" cap="flat" cmpd="sng">
                <a:solidFill>
                  <a:srgbClr val="FFFFFF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0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16" name="Google Shape;1216;p13"/>
              <p:cNvSpPr/>
              <p:nvPr/>
            </p:nvSpPr>
            <p:spPr>
              <a:xfrm rot="-9837603">
                <a:off x="10684705" y="2817257"/>
                <a:ext cx="263328" cy="45703"/>
              </a:xfrm>
              <a:custGeom>
                <a:avLst/>
                <a:gdLst/>
                <a:ahLst/>
                <a:cxnLst/>
                <a:rect l="l" t="t" r="r" b="b"/>
                <a:pathLst>
                  <a:path w="1265382" h="231057" extrusionOk="0">
                    <a:moveTo>
                      <a:pt x="0" y="166402"/>
                    </a:moveTo>
                    <a:cubicBezTo>
                      <a:pt x="182418" y="85584"/>
                      <a:pt x="364836" y="4766"/>
                      <a:pt x="535709" y="148"/>
                    </a:cubicBezTo>
                    <a:cubicBezTo>
                      <a:pt x="706582" y="-4470"/>
                      <a:pt x="903624" y="100208"/>
                      <a:pt x="1025236" y="138693"/>
                    </a:cubicBezTo>
                    <a:cubicBezTo>
                      <a:pt x="1146848" y="177178"/>
                      <a:pt x="1206115" y="204117"/>
                      <a:pt x="1265382" y="231057"/>
                    </a:cubicBezTo>
                  </a:path>
                </a:pathLst>
              </a:custGeom>
              <a:noFill/>
              <a:ln w="19050" cap="flat" cmpd="sng">
                <a:solidFill>
                  <a:srgbClr val="FFFFFF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0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17" name="Google Shape;1217;p13"/>
              <p:cNvSpPr/>
              <p:nvPr/>
            </p:nvSpPr>
            <p:spPr>
              <a:xfrm>
                <a:off x="10839285" y="2560785"/>
                <a:ext cx="36000" cy="36000"/>
              </a:xfrm>
              <a:prstGeom prst="ellipse">
                <a:avLst/>
              </a:prstGeom>
              <a:noFill/>
              <a:ln w="12700" cap="flat" cmpd="sng">
                <a:solidFill>
                  <a:srgbClr val="FFFFFF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0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18" name="Google Shape;1218;p13"/>
              <p:cNvSpPr/>
              <p:nvPr/>
            </p:nvSpPr>
            <p:spPr>
              <a:xfrm>
                <a:off x="10934387" y="2732802"/>
                <a:ext cx="36000" cy="36000"/>
              </a:xfrm>
              <a:prstGeom prst="ellipse">
                <a:avLst/>
              </a:prstGeom>
              <a:noFill/>
              <a:ln w="12700" cap="flat" cmpd="sng">
                <a:solidFill>
                  <a:srgbClr val="FFFFFF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0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19" name="Google Shape;1219;p13"/>
              <p:cNvSpPr/>
              <p:nvPr/>
            </p:nvSpPr>
            <p:spPr>
              <a:xfrm>
                <a:off x="10907623" y="2853140"/>
                <a:ext cx="36000" cy="36000"/>
              </a:xfrm>
              <a:prstGeom prst="ellipse">
                <a:avLst/>
              </a:prstGeom>
              <a:noFill/>
              <a:ln w="12700" cap="flat" cmpd="sng">
                <a:solidFill>
                  <a:srgbClr val="FFFFFF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0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20" name="Google Shape;1220;p13"/>
              <p:cNvSpPr/>
              <p:nvPr/>
            </p:nvSpPr>
            <p:spPr>
              <a:xfrm>
                <a:off x="10753642" y="2989112"/>
                <a:ext cx="36000" cy="36000"/>
              </a:xfrm>
              <a:prstGeom prst="ellipse">
                <a:avLst/>
              </a:prstGeom>
              <a:noFill/>
              <a:ln w="12700" cap="flat" cmpd="sng">
                <a:solidFill>
                  <a:srgbClr val="FFFFFF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0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</p:grpSp>
      <p:grpSp>
        <p:nvGrpSpPr>
          <p:cNvPr id="1221" name="Google Shape;1221;p13"/>
          <p:cNvGrpSpPr/>
          <p:nvPr/>
        </p:nvGrpSpPr>
        <p:grpSpPr>
          <a:xfrm rot="2715621">
            <a:off x="1760448" y="857687"/>
            <a:ext cx="1591992" cy="1629835"/>
            <a:chOff x="8306300" y="1559148"/>
            <a:chExt cx="2379155" cy="2435708"/>
          </a:xfrm>
        </p:grpSpPr>
        <p:grpSp>
          <p:nvGrpSpPr>
            <p:cNvPr id="1222" name="Google Shape;1222;p13"/>
            <p:cNvGrpSpPr/>
            <p:nvPr/>
          </p:nvGrpSpPr>
          <p:grpSpPr>
            <a:xfrm rot="-858578">
              <a:off x="9524779" y="2545081"/>
              <a:ext cx="1125189" cy="428397"/>
              <a:chOff x="9698182" y="2541598"/>
              <a:chExt cx="1272205" cy="484371"/>
            </a:xfrm>
          </p:grpSpPr>
          <p:sp>
            <p:nvSpPr>
              <p:cNvPr id="1223" name="Google Shape;1223;p13"/>
              <p:cNvSpPr/>
              <p:nvPr/>
            </p:nvSpPr>
            <p:spPr>
              <a:xfrm>
                <a:off x="9698182" y="2715953"/>
                <a:ext cx="977508" cy="45634"/>
              </a:xfrm>
              <a:custGeom>
                <a:avLst/>
                <a:gdLst/>
                <a:ahLst/>
                <a:cxnLst/>
                <a:rect l="l" t="t" r="r" b="b"/>
                <a:pathLst>
                  <a:path w="1265382" h="231057" extrusionOk="0">
                    <a:moveTo>
                      <a:pt x="0" y="166402"/>
                    </a:moveTo>
                    <a:cubicBezTo>
                      <a:pt x="182418" y="85584"/>
                      <a:pt x="364836" y="4766"/>
                      <a:pt x="535709" y="148"/>
                    </a:cubicBezTo>
                    <a:cubicBezTo>
                      <a:pt x="706582" y="-4470"/>
                      <a:pt x="903624" y="100208"/>
                      <a:pt x="1025236" y="138693"/>
                    </a:cubicBezTo>
                    <a:cubicBezTo>
                      <a:pt x="1146848" y="177178"/>
                      <a:pt x="1206115" y="204117"/>
                      <a:pt x="1265382" y="231057"/>
                    </a:cubicBezTo>
                  </a:path>
                </a:pathLst>
              </a:custGeom>
              <a:noFill/>
              <a:ln w="19050" cap="flat" cmpd="sng">
                <a:solidFill>
                  <a:srgbClr val="FFFFFF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0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24" name="Google Shape;1224;p13"/>
              <p:cNvSpPr/>
              <p:nvPr/>
            </p:nvSpPr>
            <p:spPr>
              <a:xfrm rot="-2932711">
                <a:off x="10640043" y="2633334"/>
                <a:ext cx="264560" cy="45864"/>
              </a:xfrm>
              <a:custGeom>
                <a:avLst/>
                <a:gdLst/>
                <a:ahLst/>
                <a:cxnLst/>
                <a:rect l="l" t="t" r="r" b="b"/>
                <a:pathLst>
                  <a:path w="1265382" h="231057" extrusionOk="0">
                    <a:moveTo>
                      <a:pt x="0" y="166402"/>
                    </a:moveTo>
                    <a:cubicBezTo>
                      <a:pt x="182418" y="85584"/>
                      <a:pt x="364836" y="4766"/>
                      <a:pt x="535709" y="148"/>
                    </a:cubicBezTo>
                    <a:cubicBezTo>
                      <a:pt x="706582" y="-4470"/>
                      <a:pt x="903624" y="100208"/>
                      <a:pt x="1025236" y="138693"/>
                    </a:cubicBezTo>
                    <a:cubicBezTo>
                      <a:pt x="1146848" y="177178"/>
                      <a:pt x="1206115" y="204117"/>
                      <a:pt x="1265382" y="231057"/>
                    </a:cubicBezTo>
                  </a:path>
                </a:pathLst>
              </a:custGeom>
              <a:noFill/>
              <a:ln w="19050" cap="flat" cmpd="sng">
                <a:solidFill>
                  <a:srgbClr val="FFFFFF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0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25" name="Google Shape;1225;p13"/>
              <p:cNvSpPr/>
              <p:nvPr/>
            </p:nvSpPr>
            <p:spPr>
              <a:xfrm rot="-6493026">
                <a:off x="10581832" y="2870959"/>
                <a:ext cx="263100" cy="45667"/>
              </a:xfrm>
              <a:custGeom>
                <a:avLst/>
                <a:gdLst/>
                <a:ahLst/>
                <a:cxnLst/>
                <a:rect l="l" t="t" r="r" b="b"/>
                <a:pathLst>
                  <a:path w="1265382" h="231057" extrusionOk="0">
                    <a:moveTo>
                      <a:pt x="0" y="166402"/>
                    </a:moveTo>
                    <a:cubicBezTo>
                      <a:pt x="182418" y="85584"/>
                      <a:pt x="364836" y="4766"/>
                      <a:pt x="535709" y="148"/>
                    </a:cubicBezTo>
                    <a:cubicBezTo>
                      <a:pt x="706582" y="-4470"/>
                      <a:pt x="903624" y="100208"/>
                      <a:pt x="1025236" y="138693"/>
                    </a:cubicBezTo>
                    <a:cubicBezTo>
                      <a:pt x="1146848" y="177178"/>
                      <a:pt x="1206115" y="204117"/>
                      <a:pt x="1265382" y="231057"/>
                    </a:cubicBezTo>
                  </a:path>
                </a:pathLst>
              </a:custGeom>
              <a:noFill/>
              <a:ln w="19050" cap="flat" cmpd="sng">
                <a:solidFill>
                  <a:srgbClr val="FFFFFF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0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26" name="Google Shape;1226;p13"/>
              <p:cNvSpPr/>
              <p:nvPr/>
            </p:nvSpPr>
            <p:spPr>
              <a:xfrm rot="-330329">
                <a:off x="10678936" y="2710935"/>
                <a:ext cx="263784" cy="45867"/>
              </a:xfrm>
              <a:custGeom>
                <a:avLst/>
                <a:gdLst/>
                <a:ahLst/>
                <a:cxnLst/>
                <a:rect l="l" t="t" r="r" b="b"/>
                <a:pathLst>
                  <a:path w="1265382" h="231057" extrusionOk="0">
                    <a:moveTo>
                      <a:pt x="0" y="166402"/>
                    </a:moveTo>
                    <a:cubicBezTo>
                      <a:pt x="182418" y="85584"/>
                      <a:pt x="364836" y="4766"/>
                      <a:pt x="535709" y="148"/>
                    </a:cubicBezTo>
                    <a:cubicBezTo>
                      <a:pt x="706582" y="-4470"/>
                      <a:pt x="903624" y="100208"/>
                      <a:pt x="1025236" y="138693"/>
                    </a:cubicBezTo>
                    <a:cubicBezTo>
                      <a:pt x="1146848" y="177178"/>
                      <a:pt x="1206115" y="204117"/>
                      <a:pt x="1265382" y="231057"/>
                    </a:cubicBezTo>
                  </a:path>
                </a:pathLst>
              </a:custGeom>
              <a:noFill/>
              <a:ln w="19050" cap="flat" cmpd="sng">
                <a:solidFill>
                  <a:srgbClr val="FFFFFF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0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27" name="Google Shape;1227;p13"/>
              <p:cNvSpPr/>
              <p:nvPr/>
            </p:nvSpPr>
            <p:spPr>
              <a:xfrm rot="-9837603">
                <a:off x="10684705" y="2817257"/>
                <a:ext cx="263328" cy="45703"/>
              </a:xfrm>
              <a:custGeom>
                <a:avLst/>
                <a:gdLst/>
                <a:ahLst/>
                <a:cxnLst/>
                <a:rect l="l" t="t" r="r" b="b"/>
                <a:pathLst>
                  <a:path w="1265382" h="231057" extrusionOk="0">
                    <a:moveTo>
                      <a:pt x="0" y="166402"/>
                    </a:moveTo>
                    <a:cubicBezTo>
                      <a:pt x="182418" y="85584"/>
                      <a:pt x="364836" y="4766"/>
                      <a:pt x="535709" y="148"/>
                    </a:cubicBezTo>
                    <a:cubicBezTo>
                      <a:pt x="706582" y="-4470"/>
                      <a:pt x="903624" y="100208"/>
                      <a:pt x="1025236" y="138693"/>
                    </a:cubicBezTo>
                    <a:cubicBezTo>
                      <a:pt x="1146848" y="177178"/>
                      <a:pt x="1206115" y="204117"/>
                      <a:pt x="1265382" y="231057"/>
                    </a:cubicBezTo>
                  </a:path>
                </a:pathLst>
              </a:custGeom>
              <a:noFill/>
              <a:ln w="19050" cap="flat" cmpd="sng">
                <a:solidFill>
                  <a:srgbClr val="FFFFFF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0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28" name="Google Shape;1228;p13"/>
              <p:cNvSpPr/>
              <p:nvPr/>
            </p:nvSpPr>
            <p:spPr>
              <a:xfrm>
                <a:off x="10839285" y="2560785"/>
                <a:ext cx="36000" cy="36000"/>
              </a:xfrm>
              <a:prstGeom prst="ellipse">
                <a:avLst/>
              </a:prstGeom>
              <a:noFill/>
              <a:ln w="12700" cap="flat" cmpd="sng">
                <a:solidFill>
                  <a:srgbClr val="FFFFFF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0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29" name="Google Shape;1229;p13"/>
              <p:cNvSpPr/>
              <p:nvPr/>
            </p:nvSpPr>
            <p:spPr>
              <a:xfrm>
                <a:off x="10934387" y="2732802"/>
                <a:ext cx="36000" cy="36000"/>
              </a:xfrm>
              <a:prstGeom prst="ellipse">
                <a:avLst/>
              </a:prstGeom>
              <a:noFill/>
              <a:ln w="12700" cap="flat" cmpd="sng">
                <a:solidFill>
                  <a:srgbClr val="FFFFFF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0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30" name="Google Shape;1230;p13"/>
              <p:cNvSpPr/>
              <p:nvPr/>
            </p:nvSpPr>
            <p:spPr>
              <a:xfrm>
                <a:off x="10907623" y="2853140"/>
                <a:ext cx="36000" cy="36000"/>
              </a:xfrm>
              <a:prstGeom prst="ellipse">
                <a:avLst/>
              </a:prstGeom>
              <a:noFill/>
              <a:ln w="12700" cap="flat" cmpd="sng">
                <a:solidFill>
                  <a:srgbClr val="FFFFFF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0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31" name="Google Shape;1231;p13"/>
              <p:cNvSpPr/>
              <p:nvPr/>
            </p:nvSpPr>
            <p:spPr>
              <a:xfrm>
                <a:off x="10753642" y="2989112"/>
                <a:ext cx="36000" cy="36000"/>
              </a:xfrm>
              <a:prstGeom prst="ellipse">
                <a:avLst/>
              </a:prstGeom>
              <a:noFill/>
              <a:ln w="12700" cap="flat" cmpd="sng">
                <a:solidFill>
                  <a:srgbClr val="FFFFFF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0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1232" name="Google Shape;1232;p13"/>
            <p:cNvGrpSpPr/>
            <p:nvPr/>
          </p:nvGrpSpPr>
          <p:grpSpPr>
            <a:xfrm rot="-2509318">
              <a:off x="9340943" y="2206278"/>
              <a:ext cx="1272170" cy="484357"/>
              <a:chOff x="9698182" y="2541598"/>
              <a:chExt cx="1272205" cy="484371"/>
            </a:xfrm>
          </p:grpSpPr>
          <p:sp>
            <p:nvSpPr>
              <p:cNvPr id="1233" name="Google Shape;1233;p13"/>
              <p:cNvSpPr/>
              <p:nvPr/>
            </p:nvSpPr>
            <p:spPr>
              <a:xfrm>
                <a:off x="9698182" y="2715953"/>
                <a:ext cx="977508" cy="45634"/>
              </a:xfrm>
              <a:custGeom>
                <a:avLst/>
                <a:gdLst/>
                <a:ahLst/>
                <a:cxnLst/>
                <a:rect l="l" t="t" r="r" b="b"/>
                <a:pathLst>
                  <a:path w="1265382" h="231057" extrusionOk="0">
                    <a:moveTo>
                      <a:pt x="0" y="166402"/>
                    </a:moveTo>
                    <a:cubicBezTo>
                      <a:pt x="182418" y="85584"/>
                      <a:pt x="364836" y="4766"/>
                      <a:pt x="535709" y="148"/>
                    </a:cubicBezTo>
                    <a:cubicBezTo>
                      <a:pt x="706582" y="-4470"/>
                      <a:pt x="903624" y="100208"/>
                      <a:pt x="1025236" y="138693"/>
                    </a:cubicBezTo>
                    <a:cubicBezTo>
                      <a:pt x="1146848" y="177178"/>
                      <a:pt x="1206115" y="204117"/>
                      <a:pt x="1265382" y="231057"/>
                    </a:cubicBezTo>
                  </a:path>
                </a:pathLst>
              </a:custGeom>
              <a:noFill/>
              <a:ln w="19050" cap="flat" cmpd="sng">
                <a:solidFill>
                  <a:srgbClr val="FFFFFF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0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34" name="Google Shape;1234;p13"/>
              <p:cNvSpPr/>
              <p:nvPr/>
            </p:nvSpPr>
            <p:spPr>
              <a:xfrm rot="-2932711">
                <a:off x="10640043" y="2633334"/>
                <a:ext cx="264560" cy="45864"/>
              </a:xfrm>
              <a:custGeom>
                <a:avLst/>
                <a:gdLst/>
                <a:ahLst/>
                <a:cxnLst/>
                <a:rect l="l" t="t" r="r" b="b"/>
                <a:pathLst>
                  <a:path w="1265382" h="231057" extrusionOk="0">
                    <a:moveTo>
                      <a:pt x="0" y="166402"/>
                    </a:moveTo>
                    <a:cubicBezTo>
                      <a:pt x="182418" y="85584"/>
                      <a:pt x="364836" y="4766"/>
                      <a:pt x="535709" y="148"/>
                    </a:cubicBezTo>
                    <a:cubicBezTo>
                      <a:pt x="706582" y="-4470"/>
                      <a:pt x="903624" y="100208"/>
                      <a:pt x="1025236" y="138693"/>
                    </a:cubicBezTo>
                    <a:cubicBezTo>
                      <a:pt x="1146848" y="177178"/>
                      <a:pt x="1206115" y="204117"/>
                      <a:pt x="1265382" y="231057"/>
                    </a:cubicBezTo>
                  </a:path>
                </a:pathLst>
              </a:custGeom>
              <a:noFill/>
              <a:ln w="19050" cap="flat" cmpd="sng">
                <a:solidFill>
                  <a:srgbClr val="FFFFFF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0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35" name="Google Shape;1235;p13"/>
              <p:cNvSpPr/>
              <p:nvPr/>
            </p:nvSpPr>
            <p:spPr>
              <a:xfrm rot="-6493026">
                <a:off x="10581832" y="2870959"/>
                <a:ext cx="263100" cy="45667"/>
              </a:xfrm>
              <a:custGeom>
                <a:avLst/>
                <a:gdLst/>
                <a:ahLst/>
                <a:cxnLst/>
                <a:rect l="l" t="t" r="r" b="b"/>
                <a:pathLst>
                  <a:path w="1265382" h="231057" extrusionOk="0">
                    <a:moveTo>
                      <a:pt x="0" y="166402"/>
                    </a:moveTo>
                    <a:cubicBezTo>
                      <a:pt x="182418" y="85584"/>
                      <a:pt x="364836" y="4766"/>
                      <a:pt x="535709" y="148"/>
                    </a:cubicBezTo>
                    <a:cubicBezTo>
                      <a:pt x="706582" y="-4470"/>
                      <a:pt x="903624" y="100208"/>
                      <a:pt x="1025236" y="138693"/>
                    </a:cubicBezTo>
                    <a:cubicBezTo>
                      <a:pt x="1146848" y="177178"/>
                      <a:pt x="1206115" y="204117"/>
                      <a:pt x="1265382" y="231057"/>
                    </a:cubicBezTo>
                  </a:path>
                </a:pathLst>
              </a:custGeom>
              <a:noFill/>
              <a:ln w="19050" cap="flat" cmpd="sng">
                <a:solidFill>
                  <a:srgbClr val="FFFFFF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0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36" name="Google Shape;1236;p13"/>
              <p:cNvSpPr/>
              <p:nvPr/>
            </p:nvSpPr>
            <p:spPr>
              <a:xfrm rot="-330329">
                <a:off x="10678936" y="2710935"/>
                <a:ext cx="263784" cy="45867"/>
              </a:xfrm>
              <a:custGeom>
                <a:avLst/>
                <a:gdLst/>
                <a:ahLst/>
                <a:cxnLst/>
                <a:rect l="l" t="t" r="r" b="b"/>
                <a:pathLst>
                  <a:path w="1265382" h="231057" extrusionOk="0">
                    <a:moveTo>
                      <a:pt x="0" y="166402"/>
                    </a:moveTo>
                    <a:cubicBezTo>
                      <a:pt x="182418" y="85584"/>
                      <a:pt x="364836" y="4766"/>
                      <a:pt x="535709" y="148"/>
                    </a:cubicBezTo>
                    <a:cubicBezTo>
                      <a:pt x="706582" y="-4470"/>
                      <a:pt x="903624" y="100208"/>
                      <a:pt x="1025236" y="138693"/>
                    </a:cubicBezTo>
                    <a:cubicBezTo>
                      <a:pt x="1146848" y="177178"/>
                      <a:pt x="1206115" y="204117"/>
                      <a:pt x="1265382" y="231057"/>
                    </a:cubicBezTo>
                  </a:path>
                </a:pathLst>
              </a:custGeom>
              <a:noFill/>
              <a:ln w="19050" cap="flat" cmpd="sng">
                <a:solidFill>
                  <a:srgbClr val="FFFFFF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0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37" name="Google Shape;1237;p13"/>
              <p:cNvSpPr/>
              <p:nvPr/>
            </p:nvSpPr>
            <p:spPr>
              <a:xfrm rot="-9837603">
                <a:off x="10684705" y="2817257"/>
                <a:ext cx="263328" cy="45703"/>
              </a:xfrm>
              <a:custGeom>
                <a:avLst/>
                <a:gdLst/>
                <a:ahLst/>
                <a:cxnLst/>
                <a:rect l="l" t="t" r="r" b="b"/>
                <a:pathLst>
                  <a:path w="1265382" h="231057" extrusionOk="0">
                    <a:moveTo>
                      <a:pt x="0" y="166402"/>
                    </a:moveTo>
                    <a:cubicBezTo>
                      <a:pt x="182418" y="85584"/>
                      <a:pt x="364836" y="4766"/>
                      <a:pt x="535709" y="148"/>
                    </a:cubicBezTo>
                    <a:cubicBezTo>
                      <a:pt x="706582" y="-4470"/>
                      <a:pt x="903624" y="100208"/>
                      <a:pt x="1025236" y="138693"/>
                    </a:cubicBezTo>
                    <a:cubicBezTo>
                      <a:pt x="1146848" y="177178"/>
                      <a:pt x="1206115" y="204117"/>
                      <a:pt x="1265382" y="231057"/>
                    </a:cubicBezTo>
                  </a:path>
                </a:pathLst>
              </a:custGeom>
              <a:noFill/>
              <a:ln w="19050" cap="flat" cmpd="sng">
                <a:solidFill>
                  <a:srgbClr val="FFFFFF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0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38" name="Google Shape;1238;p13"/>
              <p:cNvSpPr/>
              <p:nvPr/>
            </p:nvSpPr>
            <p:spPr>
              <a:xfrm>
                <a:off x="10839285" y="2560785"/>
                <a:ext cx="36000" cy="36000"/>
              </a:xfrm>
              <a:prstGeom prst="ellipse">
                <a:avLst/>
              </a:prstGeom>
              <a:noFill/>
              <a:ln w="12700" cap="flat" cmpd="sng">
                <a:solidFill>
                  <a:srgbClr val="FFFFFF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0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39" name="Google Shape;1239;p13"/>
              <p:cNvSpPr/>
              <p:nvPr/>
            </p:nvSpPr>
            <p:spPr>
              <a:xfrm>
                <a:off x="10934387" y="2732802"/>
                <a:ext cx="36000" cy="36000"/>
              </a:xfrm>
              <a:prstGeom prst="ellipse">
                <a:avLst/>
              </a:prstGeom>
              <a:noFill/>
              <a:ln w="12700" cap="flat" cmpd="sng">
                <a:solidFill>
                  <a:srgbClr val="FFFFFF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0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40" name="Google Shape;1240;p13"/>
              <p:cNvSpPr/>
              <p:nvPr/>
            </p:nvSpPr>
            <p:spPr>
              <a:xfrm>
                <a:off x="10907623" y="2853140"/>
                <a:ext cx="36000" cy="36000"/>
              </a:xfrm>
              <a:prstGeom prst="ellipse">
                <a:avLst/>
              </a:prstGeom>
              <a:noFill/>
              <a:ln w="12700" cap="flat" cmpd="sng">
                <a:solidFill>
                  <a:srgbClr val="FFFFFF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0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41" name="Google Shape;1241;p13"/>
              <p:cNvSpPr/>
              <p:nvPr/>
            </p:nvSpPr>
            <p:spPr>
              <a:xfrm>
                <a:off x="10753642" y="2989112"/>
                <a:ext cx="36000" cy="36000"/>
              </a:xfrm>
              <a:prstGeom prst="ellipse">
                <a:avLst/>
              </a:prstGeom>
              <a:noFill/>
              <a:ln w="12700" cap="flat" cmpd="sng">
                <a:solidFill>
                  <a:srgbClr val="FFFFFF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0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1242" name="Google Shape;1242;p13"/>
            <p:cNvGrpSpPr/>
            <p:nvPr/>
          </p:nvGrpSpPr>
          <p:grpSpPr>
            <a:xfrm rot="-5846774">
              <a:off x="8798055" y="1979101"/>
              <a:ext cx="1272247" cy="484387"/>
              <a:chOff x="9698182" y="2541598"/>
              <a:chExt cx="1272205" cy="484371"/>
            </a:xfrm>
          </p:grpSpPr>
          <p:sp>
            <p:nvSpPr>
              <p:cNvPr id="1243" name="Google Shape;1243;p13"/>
              <p:cNvSpPr/>
              <p:nvPr/>
            </p:nvSpPr>
            <p:spPr>
              <a:xfrm>
                <a:off x="9698182" y="2715953"/>
                <a:ext cx="977508" cy="45634"/>
              </a:xfrm>
              <a:custGeom>
                <a:avLst/>
                <a:gdLst/>
                <a:ahLst/>
                <a:cxnLst/>
                <a:rect l="l" t="t" r="r" b="b"/>
                <a:pathLst>
                  <a:path w="1265382" h="231057" extrusionOk="0">
                    <a:moveTo>
                      <a:pt x="0" y="166402"/>
                    </a:moveTo>
                    <a:cubicBezTo>
                      <a:pt x="182418" y="85584"/>
                      <a:pt x="364836" y="4766"/>
                      <a:pt x="535709" y="148"/>
                    </a:cubicBezTo>
                    <a:cubicBezTo>
                      <a:pt x="706582" y="-4470"/>
                      <a:pt x="903624" y="100208"/>
                      <a:pt x="1025236" y="138693"/>
                    </a:cubicBezTo>
                    <a:cubicBezTo>
                      <a:pt x="1146848" y="177178"/>
                      <a:pt x="1206115" y="204117"/>
                      <a:pt x="1265382" y="231057"/>
                    </a:cubicBezTo>
                  </a:path>
                </a:pathLst>
              </a:custGeom>
              <a:noFill/>
              <a:ln w="19050" cap="flat" cmpd="sng">
                <a:solidFill>
                  <a:srgbClr val="FFFFFF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0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44" name="Google Shape;1244;p13"/>
              <p:cNvSpPr/>
              <p:nvPr/>
            </p:nvSpPr>
            <p:spPr>
              <a:xfrm rot="-2932711">
                <a:off x="10640043" y="2633334"/>
                <a:ext cx="264560" cy="45864"/>
              </a:xfrm>
              <a:custGeom>
                <a:avLst/>
                <a:gdLst/>
                <a:ahLst/>
                <a:cxnLst/>
                <a:rect l="l" t="t" r="r" b="b"/>
                <a:pathLst>
                  <a:path w="1265382" h="231057" extrusionOk="0">
                    <a:moveTo>
                      <a:pt x="0" y="166402"/>
                    </a:moveTo>
                    <a:cubicBezTo>
                      <a:pt x="182418" y="85584"/>
                      <a:pt x="364836" y="4766"/>
                      <a:pt x="535709" y="148"/>
                    </a:cubicBezTo>
                    <a:cubicBezTo>
                      <a:pt x="706582" y="-4470"/>
                      <a:pt x="903624" y="100208"/>
                      <a:pt x="1025236" y="138693"/>
                    </a:cubicBezTo>
                    <a:cubicBezTo>
                      <a:pt x="1146848" y="177178"/>
                      <a:pt x="1206115" y="204117"/>
                      <a:pt x="1265382" y="231057"/>
                    </a:cubicBezTo>
                  </a:path>
                </a:pathLst>
              </a:custGeom>
              <a:noFill/>
              <a:ln w="19050" cap="flat" cmpd="sng">
                <a:solidFill>
                  <a:srgbClr val="FFFFFF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0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45" name="Google Shape;1245;p13"/>
              <p:cNvSpPr/>
              <p:nvPr/>
            </p:nvSpPr>
            <p:spPr>
              <a:xfrm rot="-6493026">
                <a:off x="10581832" y="2870959"/>
                <a:ext cx="263100" cy="45667"/>
              </a:xfrm>
              <a:custGeom>
                <a:avLst/>
                <a:gdLst/>
                <a:ahLst/>
                <a:cxnLst/>
                <a:rect l="l" t="t" r="r" b="b"/>
                <a:pathLst>
                  <a:path w="1265382" h="231057" extrusionOk="0">
                    <a:moveTo>
                      <a:pt x="0" y="166402"/>
                    </a:moveTo>
                    <a:cubicBezTo>
                      <a:pt x="182418" y="85584"/>
                      <a:pt x="364836" y="4766"/>
                      <a:pt x="535709" y="148"/>
                    </a:cubicBezTo>
                    <a:cubicBezTo>
                      <a:pt x="706582" y="-4470"/>
                      <a:pt x="903624" y="100208"/>
                      <a:pt x="1025236" y="138693"/>
                    </a:cubicBezTo>
                    <a:cubicBezTo>
                      <a:pt x="1146848" y="177178"/>
                      <a:pt x="1206115" y="204117"/>
                      <a:pt x="1265382" y="231057"/>
                    </a:cubicBezTo>
                  </a:path>
                </a:pathLst>
              </a:custGeom>
              <a:noFill/>
              <a:ln w="19050" cap="flat" cmpd="sng">
                <a:solidFill>
                  <a:srgbClr val="FFFFFF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0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46" name="Google Shape;1246;p13"/>
              <p:cNvSpPr/>
              <p:nvPr/>
            </p:nvSpPr>
            <p:spPr>
              <a:xfrm rot="-330329">
                <a:off x="10678936" y="2710935"/>
                <a:ext cx="263784" cy="45867"/>
              </a:xfrm>
              <a:custGeom>
                <a:avLst/>
                <a:gdLst/>
                <a:ahLst/>
                <a:cxnLst/>
                <a:rect l="l" t="t" r="r" b="b"/>
                <a:pathLst>
                  <a:path w="1265382" h="231057" extrusionOk="0">
                    <a:moveTo>
                      <a:pt x="0" y="166402"/>
                    </a:moveTo>
                    <a:cubicBezTo>
                      <a:pt x="182418" y="85584"/>
                      <a:pt x="364836" y="4766"/>
                      <a:pt x="535709" y="148"/>
                    </a:cubicBezTo>
                    <a:cubicBezTo>
                      <a:pt x="706582" y="-4470"/>
                      <a:pt x="903624" y="100208"/>
                      <a:pt x="1025236" y="138693"/>
                    </a:cubicBezTo>
                    <a:cubicBezTo>
                      <a:pt x="1146848" y="177178"/>
                      <a:pt x="1206115" y="204117"/>
                      <a:pt x="1265382" y="231057"/>
                    </a:cubicBezTo>
                  </a:path>
                </a:pathLst>
              </a:custGeom>
              <a:noFill/>
              <a:ln w="19050" cap="flat" cmpd="sng">
                <a:solidFill>
                  <a:srgbClr val="FFFFFF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0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47" name="Google Shape;1247;p13"/>
              <p:cNvSpPr/>
              <p:nvPr/>
            </p:nvSpPr>
            <p:spPr>
              <a:xfrm rot="-9837603">
                <a:off x="10684705" y="2817257"/>
                <a:ext cx="263328" cy="45703"/>
              </a:xfrm>
              <a:custGeom>
                <a:avLst/>
                <a:gdLst/>
                <a:ahLst/>
                <a:cxnLst/>
                <a:rect l="l" t="t" r="r" b="b"/>
                <a:pathLst>
                  <a:path w="1265382" h="231057" extrusionOk="0">
                    <a:moveTo>
                      <a:pt x="0" y="166402"/>
                    </a:moveTo>
                    <a:cubicBezTo>
                      <a:pt x="182418" y="85584"/>
                      <a:pt x="364836" y="4766"/>
                      <a:pt x="535709" y="148"/>
                    </a:cubicBezTo>
                    <a:cubicBezTo>
                      <a:pt x="706582" y="-4470"/>
                      <a:pt x="903624" y="100208"/>
                      <a:pt x="1025236" y="138693"/>
                    </a:cubicBezTo>
                    <a:cubicBezTo>
                      <a:pt x="1146848" y="177178"/>
                      <a:pt x="1206115" y="204117"/>
                      <a:pt x="1265382" y="231057"/>
                    </a:cubicBezTo>
                  </a:path>
                </a:pathLst>
              </a:custGeom>
              <a:noFill/>
              <a:ln w="19050" cap="flat" cmpd="sng">
                <a:solidFill>
                  <a:srgbClr val="FFFFFF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0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48" name="Google Shape;1248;p13"/>
              <p:cNvSpPr/>
              <p:nvPr/>
            </p:nvSpPr>
            <p:spPr>
              <a:xfrm>
                <a:off x="10839285" y="2560785"/>
                <a:ext cx="36000" cy="36000"/>
              </a:xfrm>
              <a:prstGeom prst="ellipse">
                <a:avLst/>
              </a:prstGeom>
              <a:noFill/>
              <a:ln w="12700" cap="flat" cmpd="sng">
                <a:solidFill>
                  <a:srgbClr val="FFFFFF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0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49" name="Google Shape;1249;p13"/>
              <p:cNvSpPr/>
              <p:nvPr/>
            </p:nvSpPr>
            <p:spPr>
              <a:xfrm>
                <a:off x="10934387" y="2732802"/>
                <a:ext cx="36000" cy="36000"/>
              </a:xfrm>
              <a:prstGeom prst="ellipse">
                <a:avLst/>
              </a:prstGeom>
              <a:noFill/>
              <a:ln w="12700" cap="flat" cmpd="sng">
                <a:solidFill>
                  <a:srgbClr val="FFFFFF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0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50" name="Google Shape;1250;p13"/>
              <p:cNvSpPr/>
              <p:nvPr/>
            </p:nvSpPr>
            <p:spPr>
              <a:xfrm>
                <a:off x="10907623" y="2853140"/>
                <a:ext cx="36000" cy="36000"/>
              </a:xfrm>
              <a:prstGeom prst="ellipse">
                <a:avLst/>
              </a:prstGeom>
              <a:noFill/>
              <a:ln w="12700" cap="flat" cmpd="sng">
                <a:solidFill>
                  <a:srgbClr val="FFFFFF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0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51" name="Google Shape;1251;p13"/>
              <p:cNvSpPr/>
              <p:nvPr/>
            </p:nvSpPr>
            <p:spPr>
              <a:xfrm>
                <a:off x="10753642" y="2989112"/>
                <a:ext cx="36000" cy="36000"/>
              </a:xfrm>
              <a:prstGeom prst="ellipse">
                <a:avLst/>
              </a:prstGeom>
              <a:noFill/>
              <a:ln w="12700" cap="flat" cmpd="sng">
                <a:solidFill>
                  <a:srgbClr val="FFFFFF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0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1252" name="Google Shape;1252;p13"/>
            <p:cNvGrpSpPr/>
            <p:nvPr/>
          </p:nvGrpSpPr>
          <p:grpSpPr>
            <a:xfrm rot="-10643600">
              <a:off x="8316137" y="2567372"/>
              <a:ext cx="1208445" cy="460095"/>
              <a:chOff x="9698182" y="2541598"/>
              <a:chExt cx="1272205" cy="484371"/>
            </a:xfrm>
          </p:grpSpPr>
          <p:sp>
            <p:nvSpPr>
              <p:cNvPr id="1253" name="Google Shape;1253;p13"/>
              <p:cNvSpPr/>
              <p:nvPr/>
            </p:nvSpPr>
            <p:spPr>
              <a:xfrm>
                <a:off x="9698182" y="2715953"/>
                <a:ext cx="977508" cy="45634"/>
              </a:xfrm>
              <a:custGeom>
                <a:avLst/>
                <a:gdLst/>
                <a:ahLst/>
                <a:cxnLst/>
                <a:rect l="l" t="t" r="r" b="b"/>
                <a:pathLst>
                  <a:path w="1265382" h="231057" extrusionOk="0">
                    <a:moveTo>
                      <a:pt x="0" y="166402"/>
                    </a:moveTo>
                    <a:cubicBezTo>
                      <a:pt x="182418" y="85584"/>
                      <a:pt x="364836" y="4766"/>
                      <a:pt x="535709" y="148"/>
                    </a:cubicBezTo>
                    <a:cubicBezTo>
                      <a:pt x="706582" y="-4470"/>
                      <a:pt x="903624" y="100208"/>
                      <a:pt x="1025236" y="138693"/>
                    </a:cubicBezTo>
                    <a:cubicBezTo>
                      <a:pt x="1146848" y="177178"/>
                      <a:pt x="1206115" y="204117"/>
                      <a:pt x="1265382" y="231057"/>
                    </a:cubicBezTo>
                  </a:path>
                </a:pathLst>
              </a:custGeom>
              <a:noFill/>
              <a:ln w="19050" cap="flat" cmpd="sng">
                <a:solidFill>
                  <a:srgbClr val="FFFFFF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0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54" name="Google Shape;1254;p13"/>
              <p:cNvSpPr/>
              <p:nvPr/>
            </p:nvSpPr>
            <p:spPr>
              <a:xfrm rot="-2932711">
                <a:off x="10640043" y="2633334"/>
                <a:ext cx="264560" cy="45864"/>
              </a:xfrm>
              <a:custGeom>
                <a:avLst/>
                <a:gdLst/>
                <a:ahLst/>
                <a:cxnLst/>
                <a:rect l="l" t="t" r="r" b="b"/>
                <a:pathLst>
                  <a:path w="1265382" h="231057" extrusionOk="0">
                    <a:moveTo>
                      <a:pt x="0" y="166402"/>
                    </a:moveTo>
                    <a:cubicBezTo>
                      <a:pt x="182418" y="85584"/>
                      <a:pt x="364836" y="4766"/>
                      <a:pt x="535709" y="148"/>
                    </a:cubicBezTo>
                    <a:cubicBezTo>
                      <a:pt x="706582" y="-4470"/>
                      <a:pt x="903624" y="100208"/>
                      <a:pt x="1025236" y="138693"/>
                    </a:cubicBezTo>
                    <a:cubicBezTo>
                      <a:pt x="1146848" y="177178"/>
                      <a:pt x="1206115" y="204117"/>
                      <a:pt x="1265382" y="231057"/>
                    </a:cubicBezTo>
                  </a:path>
                </a:pathLst>
              </a:custGeom>
              <a:noFill/>
              <a:ln w="19050" cap="flat" cmpd="sng">
                <a:solidFill>
                  <a:srgbClr val="FFFFFF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0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55" name="Google Shape;1255;p13"/>
              <p:cNvSpPr/>
              <p:nvPr/>
            </p:nvSpPr>
            <p:spPr>
              <a:xfrm rot="-6493026">
                <a:off x="10581832" y="2870959"/>
                <a:ext cx="263100" cy="45667"/>
              </a:xfrm>
              <a:custGeom>
                <a:avLst/>
                <a:gdLst/>
                <a:ahLst/>
                <a:cxnLst/>
                <a:rect l="l" t="t" r="r" b="b"/>
                <a:pathLst>
                  <a:path w="1265382" h="231057" extrusionOk="0">
                    <a:moveTo>
                      <a:pt x="0" y="166402"/>
                    </a:moveTo>
                    <a:cubicBezTo>
                      <a:pt x="182418" y="85584"/>
                      <a:pt x="364836" y="4766"/>
                      <a:pt x="535709" y="148"/>
                    </a:cubicBezTo>
                    <a:cubicBezTo>
                      <a:pt x="706582" y="-4470"/>
                      <a:pt x="903624" y="100208"/>
                      <a:pt x="1025236" y="138693"/>
                    </a:cubicBezTo>
                    <a:cubicBezTo>
                      <a:pt x="1146848" y="177178"/>
                      <a:pt x="1206115" y="204117"/>
                      <a:pt x="1265382" y="231057"/>
                    </a:cubicBezTo>
                  </a:path>
                </a:pathLst>
              </a:custGeom>
              <a:noFill/>
              <a:ln w="19050" cap="flat" cmpd="sng">
                <a:solidFill>
                  <a:srgbClr val="FFFFFF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0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56" name="Google Shape;1256;p13"/>
              <p:cNvSpPr/>
              <p:nvPr/>
            </p:nvSpPr>
            <p:spPr>
              <a:xfrm rot="-330329">
                <a:off x="10678936" y="2710935"/>
                <a:ext cx="263784" cy="45867"/>
              </a:xfrm>
              <a:custGeom>
                <a:avLst/>
                <a:gdLst/>
                <a:ahLst/>
                <a:cxnLst/>
                <a:rect l="l" t="t" r="r" b="b"/>
                <a:pathLst>
                  <a:path w="1265382" h="231057" extrusionOk="0">
                    <a:moveTo>
                      <a:pt x="0" y="166402"/>
                    </a:moveTo>
                    <a:cubicBezTo>
                      <a:pt x="182418" y="85584"/>
                      <a:pt x="364836" y="4766"/>
                      <a:pt x="535709" y="148"/>
                    </a:cubicBezTo>
                    <a:cubicBezTo>
                      <a:pt x="706582" y="-4470"/>
                      <a:pt x="903624" y="100208"/>
                      <a:pt x="1025236" y="138693"/>
                    </a:cubicBezTo>
                    <a:cubicBezTo>
                      <a:pt x="1146848" y="177178"/>
                      <a:pt x="1206115" y="204117"/>
                      <a:pt x="1265382" y="231057"/>
                    </a:cubicBezTo>
                  </a:path>
                </a:pathLst>
              </a:custGeom>
              <a:noFill/>
              <a:ln w="19050" cap="flat" cmpd="sng">
                <a:solidFill>
                  <a:srgbClr val="FFFFFF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0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57" name="Google Shape;1257;p13"/>
              <p:cNvSpPr/>
              <p:nvPr/>
            </p:nvSpPr>
            <p:spPr>
              <a:xfrm rot="-9837603">
                <a:off x="10684705" y="2817257"/>
                <a:ext cx="263328" cy="45703"/>
              </a:xfrm>
              <a:custGeom>
                <a:avLst/>
                <a:gdLst/>
                <a:ahLst/>
                <a:cxnLst/>
                <a:rect l="l" t="t" r="r" b="b"/>
                <a:pathLst>
                  <a:path w="1265382" h="231057" extrusionOk="0">
                    <a:moveTo>
                      <a:pt x="0" y="166402"/>
                    </a:moveTo>
                    <a:cubicBezTo>
                      <a:pt x="182418" y="85584"/>
                      <a:pt x="364836" y="4766"/>
                      <a:pt x="535709" y="148"/>
                    </a:cubicBezTo>
                    <a:cubicBezTo>
                      <a:pt x="706582" y="-4470"/>
                      <a:pt x="903624" y="100208"/>
                      <a:pt x="1025236" y="138693"/>
                    </a:cubicBezTo>
                    <a:cubicBezTo>
                      <a:pt x="1146848" y="177178"/>
                      <a:pt x="1206115" y="204117"/>
                      <a:pt x="1265382" y="231057"/>
                    </a:cubicBezTo>
                  </a:path>
                </a:pathLst>
              </a:custGeom>
              <a:noFill/>
              <a:ln w="19050" cap="flat" cmpd="sng">
                <a:solidFill>
                  <a:srgbClr val="FFFFFF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0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58" name="Google Shape;1258;p13"/>
              <p:cNvSpPr/>
              <p:nvPr/>
            </p:nvSpPr>
            <p:spPr>
              <a:xfrm>
                <a:off x="10839285" y="2560785"/>
                <a:ext cx="36000" cy="36000"/>
              </a:xfrm>
              <a:prstGeom prst="ellipse">
                <a:avLst/>
              </a:prstGeom>
              <a:noFill/>
              <a:ln w="12700" cap="flat" cmpd="sng">
                <a:solidFill>
                  <a:srgbClr val="FFFFFF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0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59" name="Google Shape;1259;p13"/>
              <p:cNvSpPr/>
              <p:nvPr/>
            </p:nvSpPr>
            <p:spPr>
              <a:xfrm>
                <a:off x="10934387" y="2732802"/>
                <a:ext cx="36000" cy="36000"/>
              </a:xfrm>
              <a:prstGeom prst="ellipse">
                <a:avLst/>
              </a:prstGeom>
              <a:noFill/>
              <a:ln w="12700" cap="flat" cmpd="sng">
                <a:solidFill>
                  <a:srgbClr val="FFFFFF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0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60" name="Google Shape;1260;p13"/>
              <p:cNvSpPr/>
              <p:nvPr/>
            </p:nvSpPr>
            <p:spPr>
              <a:xfrm>
                <a:off x="10907623" y="2853140"/>
                <a:ext cx="36000" cy="36000"/>
              </a:xfrm>
              <a:prstGeom prst="ellipse">
                <a:avLst/>
              </a:prstGeom>
              <a:noFill/>
              <a:ln w="12700" cap="flat" cmpd="sng">
                <a:solidFill>
                  <a:srgbClr val="FFFFFF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0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61" name="Google Shape;1261;p13"/>
              <p:cNvSpPr/>
              <p:nvPr/>
            </p:nvSpPr>
            <p:spPr>
              <a:xfrm>
                <a:off x="10753642" y="2989112"/>
                <a:ext cx="36000" cy="36000"/>
              </a:xfrm>
              <a:prstGeom prst="ellipse">
                <a:avLst/>
              </a:prstGeom>
              <a:noFill/>
              <a:ln w="12700" cap="flat" cmpd="sng">
                <a:solidFill>
                  <a:srgbClr val="FFFFFF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0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1262" name="Google Shape;1262;p13"/>
            <p:cNvGrpSpPr/>
            <p:nvPr/>
          </p:nvGrpSpPr>
          <p:grpSpPr>
            <a:xfrm rot="7867437">
              <a:off x="8516013" y="3034562"/>
              <a:ext cx="1272224" cy="484378"/>
              <a:chOff x="9698182" y="2541598"/>
              <a:chExt cx="1272205" cy="484371"/>
            </a:xfrm>
          </p:grpSpPr>
          <p:sp>
            <p:nvSpPr>
              <p:cNvPr id="1263" name="Google Shape;1263;p13"/>
              <p:cNvSpPr/>
              <p:nvPr/>
            </p:nvSpPr>
            <p:spPr>
              <a:xfrm>
                <a:off x="9698182" y="2715953"/>
                <a:ext cx="977508" cy="45634"/>
              </a:xfrm>
              <a:custGeom>
                <a:avLst/>
                <a:gdLst/>
                <a:ahLst/>
                <a:cxnLst/>
                <a:rect l="l" t="t" r="r" b="b"/>
                <a:pathLst>
                  <a:path w="1265382" h="231057" extrusionOk="0">
                    <a:moveTo>
                      <a:pt x="0" y="166402"/>
                    </a:moveTo>
                    <a:cubicBezTo>
                      <a:pt x="182418" y="85584"/>
                      <a:pt x="364836" y="4766"/>
                      <a:pt x="535709" y="148"/>
                    </a:cubicBezTo>
                    <a:cubicBezTo>
                      <a:pt x="706582" y="-4470"/>
                      <a:pt x="903624" y="100208"/>
                      <a:pt x="1025236" y="138693"/>
                    </a:cubicBezTo>
                    <a:cubicBezTo>
                      <a:pt x="1146848" y="177178"/>
                      <a:pt x="1206115" y="204117"/>
                      <a:pt x="1265382" y="231057"/>
                    </a:cubicBezTo>
                  </a:path>
                </a:pathLst>
              </a:custGeom>
              <a:noFill/>
              <a:ln w="19050" cap="flat" cmpd="sng">
                <a:solidFill>
                  <a:srgbClr val="FFFFFF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0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64" name="Google Shape;1264;p13"/>
              <p:cNvSpPr/>
              <p:nvPr/>
            </p:nvSpPr>
            <p:spPr>
              <a:xfrm rot="-2932711">
                <a:off x="10640043" y="2633334"/>
                <a:ext cx="264560" cy="45864"/>
              </a:xfrm>
              <a:custGeom>
                <a:avLst/>
                <a:gdLst/>
                <a:ahLst/>
                <a:cxnLst/>
                <a:rect l="l" t="t" r="r" b="b"/>
                <a:pathLst>
                  <a:path w="1265382" h="231057" extrusionOk="0">
                    <a:moveTo>
                      <a:pt x="0" y="166402"/>
                    </a:moveTo>
                    <a:cubicBezTo>
                      <a:pt x="182418" y="85584"/>
                      <a:pt x="364836" y="4766"/>
                      <a:pt x="535709" y="148"/>
                    </a:cubicBezTo>
                    <a:cubicBezTo>
                      <a:pt x="706582" y="-4470"/>
                      <a:pt x="903624" y="100208"/>
                      <a:pt x="1025236" y="138693"/>
                    </a:cubicBezTo>
                    <a:cubicBezTo>
                      <a:pt x="1146848" y="177178"/>
                      <a:pt x="1206115" y="204117"/>
                      <a:pt x="1265382" y="231057"/>
                    </a:cubicBezTo>
                  </a:path>
                </a:pathLst>
              </a:custGeom>
              <a:noFill/>
              <a:ln w="19050" cap="flat" cmpd="sng">
                <a:solidFill>
                  <a:srgbClr val="FFFFFF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0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65" name="Google Shape;1265;p13"/>
              <p:cNvSpPr/>
              <p:nvPr/>
            </p:nvSpPr>
            <p:spPr>
              <a:xfrm rot="-6493026">
                <a:off x="10581832" y="2870959"/>
                <a:ext cx="263100" cy="45667"/>
              </a:xfrm>
              <a:custGeom>
                <a:avLst/>
                <a:gdLst/>
                <a:ahLst/>
                <a:cxnLst/>
                <a:rect l="l" t="t" r="r" b="b"/>
                <a:pathLst>
                  <a:path w="1265382" h="231057" extrusionOk="0">
                    <a:moveTo>
                      <a:pt x="0" y="166402"/>
                    </a:moveTo>
                    <a:cubicBezTo>
                      <a:pt x="182418" y="85584"/>
                      <a:pt x="364836" y="4766"/>
                      <a:pt x="535709" y="148"/>
                    </a:cubicBezTo>
                    <a:cubicBezTo>
                      <a:pt x="706582" y="-4470"/>
                      <a:pt x="903624" y="100208"/>
                      <a:pt x="1025236" y="138693"/>
                    </a:cubicBezTo>
                    <a:cubicBezTo>
                      <a:pt x="1146848" y="177178"/>
                      <a:pt x="1206115" y="204117"/>
                      <a:pt x="1265382" y="231057"/>
                    </a:cubicBezTo>
                  </a:path>
                </a:pathLst>
              </a:custGeom>
              <a:noFill/>
              <a:ln w="19050" cap="flat" cmpd="sng">
                <a:solidFill>
                  <a:srgbClr val="FFFFFF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0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66" name="Google Shape;1266;p13"/>
              <p:cNvSpPr/>
              <p:nvPr/>
            </p:nvSpPr>
            <p:spPr>
              <a:xfrm rot="-330329">
                <a:off x="10678936" y="2710935"/>
                <a:ext cx="263784" cy="45867"/>
              </a:xfrm>
              <a:custGeom>
                <a:avLst/>
                <a:gdLst/>
                <a:ahLst/>
                <a:cxnLst/>
                <a:rect l="l" t="t" r="r" b="b"/>
                <a:pathLst>
                  <a:path w="1265382" h="231057" extrusionOk="0">
                    <a:moveTo>
                      <a:pt x="0" y="166402"/>
                    </a:moveTo>
                    <a:cubicBezTo>
                      <a:pt x="182418" y="85584"/>
                      <a:pt x="364836" y="4766"/>
                      <a:pt x="535709" y="148"/>
                    </a:cubicBezTo>
                    <a:cubicBezTo>
                      <a:pt x="706582" y="-4470"/>
                      <a:pt x="903624" y="100208"/>
                      <a:pt x="1025236" y="138693"/>
                    </a:cubicBezTo>
                    <a:cubicBezTo>
                      <a:pt x="1146848" y="177178"/>
                      <a:pt x="1206115" y="204117"/>
                      <a:pt x="1265382" y="231057"/>
                    </a:cubicBezTo>
                  </a:path>
                </a:pathLst>
              </a:custGeom>
              <a:noFill/>
              <a:ln w="19050" cap="flat" cmpd="sng">
                <a:solidFill>
                  <a:srgbClr val="FFFFFF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0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67" name="Google Shape;1267;p13"/>
              <p:cNvSpPr/>
              <p:nvPr/>
            </p:nvSpPr>
            <p:spPr>
              <a:xfrm rot="-9837603">
                <a:off x="10684705" y="2817257"/>
                <a:ext cx="263328" cy="45703"/>
              </a:xfrm>
              <a:custGeom>
                <a:avLst/>
                <a:gdLst/>
                <a:ahLst/>
                <a:cxnLst/>
                <a:rect l="l" t="t" r="r" b="b"/>
                <a:pathLst>
                  <a:path w="1265382" h="231057" extrusionOk="0">
                    <a:moveTo>
                      <a:pt x="0" y="166402"/>
                    </a:moveTo>
                    <a:cubicBezTo>
                      <a:pt x="182418" y="85584"/>
                      <a:pt x="364836" y="4766"/>
                      <a:pt x="535709" y="148"/>
                    </a:cubicBezTo>
                    <a:cubicBezTo>
                      <a:pt x="706582" y="-4470"/>
                      <a:pt x="903624" y="100208"/>
                      <a:pt x="1025236" y="138693"/>
                    </a:cubicBezTo>
                    <a:cubicBezTo>
                      <a:pt x="1146848" y="177178"/>
                      <a:pt x="1206115" y="204117"/>
                      <a:pt x="1265382" y="231057"/>
                    </a:cubicBezTo>
                  </a:path>
                </a:pathLst>
              </a:custGeom>
              <a:noFill/>
              <a:ln w="19050" cap="flat" cmpd="sng">
                <a:solidFill>
                  <a:srgbClr val="FFFFFF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0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68" name="Google Shape;1268;p13"/>
              <p:cNvSpPr/>
              <p:nvPr/>
            </p:nvSpPr>
            <p:spPr>
              <a:xfrm>
                <a:off x="10839285" y="2560785"/>
                <a:ext cx="36000" cy="36000"/>
              </a:xfrm>
              <a:prstGeom prst="ellipse">
                <a:avLst/>
              </a:prstGeom>
              <a:noFill/>
              <a:ln w="12700" cap="flat" cmpd="sng">
                <a:solidFill>
                  <a:srgbClr val="FFFFFF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0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69" name="Google Shape;1269;p13"/>
              <p:cNvSpPr/>
              <p:nvPr/>
            </p:nvSpPr>
            <p:spPr>
              <a:xfrm>
                <a:off x="10934387" y="2732802"/>
                <a:ext cx="36000" cy="36000"/>
              </a:xfrm>
              <a:prstGeom prst="ellipse">
                <a:avLst/>
              </a:prstGeom>
              <a:noFill/>
              <a:ln w="12700" cap="flat" cmpd="sng">
                <a:solidFill>
                  <a:srgbClr val="FFFFFF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0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70" name="Google Shape;1270;p13"/>
              <p:cNvSpPr/>
              <p:nvPr/>
            </p:nvSpPr>
            <p:spPr>
              <a:xfrm>
                <a:off x="10907623" y="2853140"/>
                <a:ext cx="36000" cy="36000"/>
              </a:xfrm>
              <a:prstGeom prst="ellipse">
                <a:avLst/>
              </a:prstGeom>
              <a:noFill/>
              <a:ln w="12700" cap="flat" cmpd="sng">
                <a:solidFill>
                  <a:srgbClr val="FFFFFF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0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71" name="Google Shape;1271;p13"/>
              <p:cNvSpPr/>
              <p:nvPr/>
            </p:nvSpPr>
            <p:spPr>
              <a:xfrm>
                <a:off x="10753642" y="2989112"/>
                <a:ext cx="36000" cy="36000"/>
              </a:xfrm>
              <a:prstGeom prst="ellipse">
                <a:avLst/>
              </a:prstGeom>
              <a:noFill/>
              <a:ln w="12700" cap="flat" cmpd="sng">
                <a:solidFill>
                  <a:srgbClr val="FFFFFF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0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1272" name="Google Shape;1272;p13"/>
            <p:cNvGrpSpPr/>
            <p:nvPr/>
          </p:nvGrpSpPr>
          <p:grpSpPr>
            <a:xfrm rot="5400000">
              <a:off x="8832680" y="3155916"/>
              <a:ext cx="1215210" cy="462671"/>
              <a:chOff x="9698182" y="2541598"/>
              <a:chExt cx="1272205" cy="484371"/>
            </a:xfrm>
          </p:grpSpPr>
          <p:sp>
            <p:nvSpPr>
              <p:cNvPr id="1273" name="Google Shape;1273;p13"/>
              <p:cNvSpPr/>
              <p:nvPr/>
            </p:nvSpPr>
            <p:spPr>
              <a:xfrm>
                <a:off x="9698182" y="2715953"/>
                <a:ext cx="977508" cy="45634"/>
              </a:xfrm>
              <a:custGeom>
                <a:avLst/>
                <a:gdLst/>
                <a:ahLst/>
                <a:cxnLst/>
                <a:rect l="l" t="t" r="r" b="b"/>
                <a:pathLst>
                  <a:path w="1265382" h="231057" extrusionOk="0">
                    <a:moveTo>
                      <a:pt x="0" y="166402"/>
                    </a:moveTo>
                    <a:cubicBezTo>
                      <a:pt x="182418" y="85584"/>
                      <a:pt x="364836" y="4766"/>
                      <a:pt x="535709" y="148"/>
                    </a:cubicBezTo>
                    <a:cubicBezTo>
                      <a:pt x="706582" y="-4470"/>
                      <a:pt x="903624" y="100208"/>
                      <a:pt x="1025236" y="138693"/>
                    </a:cubicBezTo>
                    <a:cubicBezTo>
                      <a:pt x="1146848" y="177178"/>
                      <a:pt x="1206115" y="204117"/>
                      <a:pt x="1265382" y="231057"/>
                    </a:cubicBezTo>
                  </a:path>
                </a:pathLst>
              </a:custGeom>
              <a:noFill/>
              <a:ln w="19050" cap="flat" cmpd="sng">
                <a:solidFill>
                  <a:srgbClr val="FFFFFF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0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74" name="Google Shape;1274;p13"/>
              <p:cNvSpPr/>
              <p:nvPr/>
            </p:nvSpPr>
            <p:spPr>
              <a:xfrm rot="-2932711">
                <a:off x="10640043" y="2633334"/>
                <a:ext cx="264560" cy="45864"/>
              </a:xfrm>
              <a:custGeom>
                <a:avLst/>
                <a:gdLst/>
                <a:ahLst/>
                <a:cxnLst/>
                <a:rect l="l" t="t" r="r" b="b"/>
                <a:pathLst>
                  <a:path w="1265382" h="231057" extrusionOk="0">
                    <a:moveTo>
                      <a:pt x="0" y="166402"/>
                    </a:moveTo>
                    <a:cubicBezTo>
                      <a:pt x="182418" y="85584"/>
                      <a:pt x="364836" y="4766"/>
                      <a:pt x="535709" y="148"/>
                    </a:cubicBezTo>
                    <a:cubicBezTo>
                      <a:pt x="706582" y="-4470"/>
                      <a:pt x="903624" y="100208"/>
                      <a:pt x="1025236" y="138693"/>
                    </a:cubicBezTo>
                    <a:cubicBezTo>
                      <a:pt x="1146848" y="177178"/>
                      <a:pt x="1206115" y="204117"/>
                      <a:pt x="1265382" y="231057"/>
                    </a:cubicBezTo>
                  </a:path>
                </a:pathLst>
              </a:custGeom>
              <a:noFill/>
              <a:ln w="19050" cap="flat" cmpd="sng">
                <a:solidFill>
                  <a:srgbClr val="FFFFFF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0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75" name="Google Shape;1275;p13"/>
              <p:cNvSpPr/>
              <p:nvPr/>
            </p:nvSpPr>
            <p:spPr>
              <a:xfrm rot="-6493026">
                <a:off x="10581832" y="2870959"/>
                <a:ext cx="263100" cy="45667"/>
              </a:xfrm>
              <a:custGeom>
                <a:avLst/>
                <a:gdLst/>
                <a:ahLst/>
                <a:cxnLst/>
                <a:rect l="l" t="t" r="r" b="b"/>
                <a:pathLst>
                  <a:path w="1265382" h="231057" extrusionOk="0">
                    <a:moveTo>
                      <a:pt x="0" y="166402"/>
                    </a:moveTo>
                    <a:cubicBezTo>
                      <a:pt x="182418" y="85584"/>
                      <a:pt x="364836" y="4766"/>
                      <a:pt x="535709" y="148"/>
                    </a:cubicBezTo>
                    <a:cubicBezTo>
                      <a:pt x="706582" y="-4470"/>
                      <a:pt x="903624" y="100208"/>
                      <a:pt x="1025236" y="138693"/>
                    </a:cubicBezTo>
                    <a:cubicBezTo>
                      <a:pt x="1146848" y="177178"/>
                      <a:pt x="1206115" y="204117"/>
                      <a:pt x="1265382" y="231057"/>
                    </a:cubicBezTo>
                  </a:path>
                </a:pathLst>
              </a:custGeom>
              <a:noFill/>
              <a:ln w="19050" cap="flat" cmpd="sng">
                <a:solidFill>
                  <a:srgbClr val="FFFFFF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0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76" name="Google Shape;1276;p13"/>
              <p:cNvSpPr/>
              <p:nvPr/>
            </p:nvSpPr>
            <p:spPr>
              <a:xfrm rot="-330329">
                <a:off x="10678936" y="2710935"/>
                <a:ext cx="263784" cy="45867"/>
              </a:xfrm>
              <a:custGeom>
                <a:avLst/>
                <a:gdLst/>
                <a:ahLst/>
                <a:cxnLst/>
                <a:rect l="l" t="t" r="r" b="b"/>
                <a:pathLst>
                  <a:path w="1265382" h="231057" extrusionOk="0">
                    <a:moveTo>
                      <a:pt x="0" y="166402"/>
                    </a:moveTo>
                    <a:cubicBezTo>
                      <a:pt x="182418" y="85584"/>
                      <a:pt x="364836" y="4766"/>
                      <a:pt x="535709" y="148"/>
                    </a:cubicBezTo>
                    <a:cubicBezTo>
                      <a:pt x="706582" y="-4470"/>
                      <a:pt x="903624" y="100208"/>
                      <a:pt x="1025236" y="138693"/>
                    </a:cubicBezTo>
                    <a:cubicBezTo>
                      <a:pt x="1146848" y="177178"/>
                      <a:pt x="1206115" y="204117"/>
                      <a:pt x="1265382" y="231057"/>
                    </a:cubicBezTo>
                  </a:path>
                </a:pathLst>
              </a:custGeom>
              <a:noFill/>
              <a:ln w="19050" cap="flat" cmpd="sng">
                <a:solidFill>
                  <a:srgbClr val="FFFFFF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0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77" name="Google Shape;1277;p13"/>
              <p:cNvSpPr/>
              <p:nvPr/>
            </p:nvSpPr>
            <p:spPr>
              <a:xfrm rot="-9837603">
                <a:off x="10684705" y="2817257"/>
                <a:ext cx="263328" cy="45703"/>
              </a:xfrm>
              <a:custGeom>
                <a:avLst/>
                <a:gdLst/>
                <a:ahLst/>
                <a:cxnLst/>
                <a:rect l="l" t="t" r="r" b="b"/>
                <a:pathLst>
                  <a:path w="1265382" h="231057" extrusionOk="0">
                    <a:moveTo>
                      <a:pt x="0" y="166402"/>
                    </a:moveTo>
                    <a:cubicBezTo>
                      <a:pt x="182418" y="85584"/>
                      <a:pt x="364836" y="4766"/>
                      <a:pt x="535709" y="148"/>
                    </a:cubicBezTo>
                    <a:cubicBezTo>
                      <a:pt x="706582" y="-4470"/>
                      <a:pt x="903624" y="100208"/>
                      <a:pt x="1025236" y="138693"/>
                    </a:cubicBezTo>
                    <a:cubicBezTo>
                      <a:pt x="1146848" y="177178"/>
                      <a:pt x="1206115" y="204117"/>
                      <a:pt x="1265382" y="231057"/>
                    </a:cubicBezTo>
                  </a:path>
                </a:pathLst>
              </a:custGeom>
              <a:noFill/>
              <a:ln w="19050" cap="flat" cmpd="sng">
                <a:solidFill>
                  <a:srgbClr val="FFFFFF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0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78" name="Google Shape;1278;p13"/>
              <p:cNvSpPr/>
              <p:nvPr/>
            </p:nvSpPr>
            <p:spPr>
              <a:xfrm>
                <a:off x="10839285" y="2560785"/>
                <a:ext cx="36000" cy="36000"/>
              </a:xfrm>
              <a:prstGeom prst="ellipse">
                <a:avLst/>
              </a:prstGeom>
              <a:noFill/>
              <a:ln w="12700" cap="flat" cmpd="sng">
                <a:solidFill>
                  <a:srgbClr val="FFFFFF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0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79" name="Google Shape;1279;p13"/>
              <p:cNvSpPr/>
              <p:nvPr/>
            </p:nvSpPr>
            <p:spPr>
              <a:xfrm>
                <a:off x="10934387" y="2732802"/>
                <a:ext cx="36000" cy="36000"/>
              </a:xfrm>
              <a:prstGeom prst="ellipse">
                <a:avLst/>
              </a:prstGeom>
              <a:noFill/>
              <a:ln w="12700" cap="flat" cmpd="sng">
                <a:solidFill>
                  <a:srgbClr val="FFFFFF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0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80" name="Google Shape;1280;p13"/>
              <p:cNvSpPr/>
              <p:nvPr/>
            </p:nvSpPr>
            <p:spPr>
              <a:xfrm>
                <a:off x="10907623" y="2853140"/>
                <a:ext cx="36000" cy="36000"/>
              </a:xfrm>
              <a:prstGeom prst="ellipse">
                <a:avLst/>
              </a:prstGeom>
              <a:noFill/>
              <a:ln w="12700" cap="flat" cmpd="sng">
                <a:solidFill>
                  <a:srgbClr val="FFFFFF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0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81" name="Google Shape;1281;p13"/>
              <p:cNvSpPr/>
              <p:nvPr/>
            </p:nvSpPr>
            <p:spPr>
              <a:xfrm>
                <a:off x="10753642" y="2989112"/>
                <a:ext cx="36000" cy="36000"/>
              </a:xfrm>
              <a:prstGeom prst="ellipse">
                <a:avLst/>
              </a:prstGeom>
              <a:noFill/>
              <a:ln w="12700" cap="flat" cmpd="sng">
                <a:solidFill>
                  <a:srgbClr val="FFFFFF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0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1282" name="Google Shape;1282;p13"/>
            <p:cNvGrpSpPr/>
            <p:nvPr/>
          </p:nvGrpSpPr>
          <p:grpSpPr>
            <a:xfrm rot="2418925">
              <a:off x="9245722" y="2930900"/>
              <a:ext cx="1272214" cy="484374"/>
              <a:chOff x="9698182" y="2541598"/>
              <a:chExt cx="1272205" cy="484371"/>
            </a:xfrm>
          </p:grpSpPr>
          <p:sp>
            <p:nvSpPr>
              <p:cNvPr id="1283" name="Google Shape;1283;p13"/>
              <p:cNvSpPr/>
              <p:nvPr/>
            </p:nvSpPr>
            <p:spPr>
              <a:xfrm>
                <a:off x="9698182" y="2715953"/>
                <a:ext cx="977508" cy="45634"/>
              </a:xfrm>
              <a:custGeom>
                <a:avLst/>
                <a:gdLst/>
                <a:ahLst/>
                <a:cxnLst/>
                <a:rect l="l" t="t" r="r" b="b"/>
                <a:pathLst>
                  <a:path w="1265382" h="231057" extrusionOk="0">
                    <a:moveTo>
                      <a:pt x="0" y="166402"/>
                    </a:moveTo>
                    <a:cubicBezTo>
                      <a:pt x="182418" y="85584"/>
                      <a:pt x="364836" y="4766"/>
                      <a:pt x="535709" y="148"/>
                    </a:cubicBezTo>
                    <a:cubicBezTo>
                      <a:pt x="706582" y="-4470"/>
                      <a:pt x="903624" y="100208"/>
                      <a:pt x="1025236" y="138693"/>
                    </a:cubicBezTo>
                    <a:cubicBezTo>
                      <a:pt x="1146848" y="177178"/>
                      <a:pt x="1206115" y="204117"/>
                      <a:pt x="1265382" y="231057"/>
                    </a:cubicBezTo>
                  </a:path>
                </a:pathLst>
              </a:custGeom>
              <a:noFill/>
              <a:ln w="19050" cap="flat" cmpd="sng">
                <a:solidFill>
                  <a:srgbClr val="FFFFFF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0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84" name="Google Shape;1284;p13"/>
              <p:cNvSpPr/>
              <p:nvPr/>
            </p:nvSpPr>
            <p:spPr>
              <a:xfrm rot="-2932711">
                <a:off x="10640043" y="2633334"/>
                <a:ext cx="264560" cy="45864"/>
              </a:xfrm>
              <a:custGeom>
                <a:avLst/>
                <a:gdLst/>
                <a:ahLst/>
                <a:cxnLst/>
                <a:rect l="l" t="t" r="r" b="b"/>
                <a:pathLst>
                  <a:path w="1265382" h="231057" extrusionOk="0">
                    <a:moveTo>
                      <a:pt x="0" y="166402"/>
                    </a:moveTo>
                    <a:cubicBezTo>
                      <a:pt x="182418" y="85584"/>
                      <a:pt x="364836" y="4766"/>
                      <a:pt x="535709" y="148"/>
                    </a:cubicBezTo>
                    <a:cubicBezTo>
                      <a:pt x="706582" y="-4470"/>
                      <a:pt x="903624" y="100208"/>
                      <a:pt x="1025236" y="138693"/>
                    </a:cubicBezTo>
                    <a:cubicBezTo>
                      <a:pt x="1146848" y="177178"/>
                      <a:pt x="1206115" y="204117"/>
                      <a:pt x="1265382" y="231057"/>
                    </a:cubicBezTo>
                  </a:path>
                </a:pathLst>
              </a:custGeom>
              <a:noFill/>
              <a:ln w="19050" cap="flat" cmpd="sng">
                <a:solidFill>
                  <a:srgbClr val="FFFFFF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0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85" name="Google Shape;1285;p13"/>
              <p:cNvSpPr/>
              <p:nvPr/>
            </p:nvSpPr>
            <p:spPr>
              <a:xfrm rot="-6493026">
                <a:off x="10581832" y="2870959"/>
                <a:ext cx="263100" cy="45667"/>
              </a:xfrm>
              <a:custGeom>
                <a:avLst/>
                <a:gdLst/>
                <a:ahLst/>
                <a:cxnLst/>
                <a:rect l="l" t="t" r="r" b="b"/>
                <a:pathLst>
                  <a:path w="1265382" h="231057" extrusionOk="0">
                    <a:moveTo>
                      <a:pt x="0" y="166402"/>
                    </a:moveTo>
                    <a:cubicBezTo>
                      <a:pt x="182418" y="85584"/>
                      <a:pt x="364836" y="4766"/>
                      <a:pt x="535709" y="148"/>
                    </a:cubicBezTo>
                    <a:cubicBezTo>
                      <a:pt x="706582" y="-4470"/>
                      <a:pt x="903624" y="100208"/>
                      <a:pt x="1025236" y="138693"/>
                    </a:cubicBezTo>
                    <a:cubicBezTo>
                      <a:pt x="1146848" y="177178"/>
                      <a:pt x="1206115" y="204117"/>
                      <a:pt x="1265382" y="231057"/>
                    </a:cubicBezTo>
                  </a:path>
                </a:pathLst>
              </a:custGeom>
              <a:noFill/>
              <a:ln w="19050" cap="flat" cmpd="sng">
                <a:solidFill>
                  <a:srgbClr val="FFFFFF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0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86" name="Google Shape;1286;p13"/>
              <p:cNvSpPr/>
              <p:nvPr/>
            </p:nvSpPr>
            <p:spPr>
              <a:xfrm rot="-330329">
                <a:off x="10678936" y="2710935"/>
                <a:ext cx="263784" cy="45867"/>
              </a:xfrm>
              <a:custGeom>
                <a:avLst/>
                <a:gdLst/>
                <a:ahLst/>
                <a:cxnLst/>
                <a:rect l="l" t="t" r="r" b="b"/>
                <a:pathLst>
                  <a:path w="1265382" h="231057" extrusionOk="0">
                    <a:moveTo>
                      <a:pt x="0" y="166402"/>
                    </a:moveTo>
                    <a:cubicBezTo>
                      <a:pt x="182418" y="85584"/>
                      <a:pt x="364836" y="4766"/>
                      <a:pt x="535709" y="148"/>
                    </a:cubicBezTo>
                    <a:cubicBezTo>
                      <a:pt x="706582" y="-4470"/>
                      <a:pt x="903624" y="100208"/>
                      <a:pt x="1025236" y="138693"/>
                    </a:cubicBezTo>
                    <a:cubicBezTo>
                      <a:pt x="1146848" y="177178"/>
                      <a:pt x="1206115" y="204117"/>
                      <a:pt x="1265382" y="231057"/>
                    </a:cubicBezTo>
                  </a:path>
                </a:pathLst>
              </a:custGeom>
              <a:noFill/>
              <a:ln w="19050" cap="flat" cmpd="sng">
                <a:solidFill>
                  <a:srgbClr val="FFFFFF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0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87" name="Google Shape;1287;p13"/>
              <p:cNvSpPr/>
              <p:nvPr/>
            </p:nvSpPr>
            <p:spPr>
              <a:xfrm rot="-9837603">
                <a:off x="10684705" y="2817257"/>
                <a:ext cx="263328" cy="45703"/>
              </a:xfrm>
              <a:custGeom>
                <a:avLst/>
                <a:gdLst/>
                <a:ahLst/>
                <a:cxnLst/>
                <a:rect l="l" t="t" r="r" b="b"/>
                <a:pathLst>
                  <a:path w="1265382" h="231057" extrusionOk="0">
                    <a:moveTo>
                      <a:pt x="0" y="166402"/>
                    </a:moveTo>
                    <a:cubicBezTo>
                      <a:pt x="182418" y="85584"/>
                      <a:pt x="364836" y="4766"/>
                      <a:pt x="535709" y="148"/>
                    </a:cubicBezTo>
                    <a:cubicBezTo>
                      <a:pt x="706582" y="-4470"/>
                      <a:pt x="903624" y="100208"/>
                      <a:pt x="1025236" y="138693"/>
                    </a:cubicBezTo>
                    <a:cubicBezTo>
                      <a:pt x="1146848" y="177178"/>
                      <a:pt x="1206115" y="204117"/>
                      <a:pt x="1265382" y="231057"/>
                    </a:cubicBezTo>
                  </a:path>
                </a:pathLst>
              </a:custGeom>
              <a:noFill/>
              <a:ln w="19050" cap="flat" cmpd="sng">
                <a:solidFill>
                  <a:srgbClr val="FFFFFF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0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88" name="Google Shape;1288;p13"/>
              <p:cNvSpPr/>
              <p:nvPr/>
            </p:nvSpPr>
            <p:spPr>
              <a:xfrm>
                <a:off x="10839285" y="2560785"/>
                <a:ext cx="36000" cy="36000"/>
              </a:xfrm>
              <a:prstGeom prst="ellipse">
                <a:avLst/>
              </a:prstGeom>
              <a:noFill/>
              <a:ln w="12700" cap="flat" cmpd="sng">
                <a:solidFill>
                  <a:srgbClr val="FFFFFF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0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89" name="Google Shape;1289;p13"/>
              <p:cNvSpPr/>
              <p:nvPr/>
            </p:nvSpPr>
            <p:spPr>
              <a:xfrm>
                <a:off x="10934387" y="2732802"/>
                <a:ext cx="36000" cy="36000"/>
              </a:xfrm>
              <a:prstGeom prst="ellipse">
                <a:avLst/>
              </a:prstGeom>
              <a:noFill/>
              <a:ln w="12700" cap="flat" cmpd="sng">
                <a:solidFill>
                  <a:srgbClr val="FFFFFF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0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90" name="Google Shape;1290;p13"/>
              <p:cNvSpPr/>
              <p:nvPr/>
            </p:nvSpPr>
            <p:spPr>
              <a:xfrm>
                <a:off x="10907623" y="2853140"/>
                <a:ext cx="36000" cy="36000"/>
              </a:xfrm>
              <a:prstGeom prst="ellipse">
                <a:avLst/>
              </a:prstGeom>
              <a:noFill/>
              <a:ln w="12700" cap="flat" cmpd="sng">
                <a:solidFill>
                  <a:srgbClr val="FFFFFF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0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91" name="Google Shape;1291;p13"/>
              <p:cNvSpPr/>
              <p:nvPr/>
            </p:nvSpPr>
            <p:spPr>
              <a:xfrm>
                <a:off x="10753642" y="2989112"/>
                <a:ext cx="36000" cy="36000"/>
              </a:xfrm>
              <a:prstGeom prst="ellipse">
                <a:avLst/>
              </a:prstGeom>
              <a:noFill/>
              <a:ln w="12700" cap="flat" cmpd="sng">
                <a:solidFill>
                  <a:srgbClr val="FFFFFF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0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1292" name="Google Shape;1292;p13"/>
            <p:cNvGrpSpPr/>
            <p:nvPr/>
          </p:nvGrpSpPr>
          <p:grpSpPr>
            <a:xfrm rot="-1373745" flipH="1">
              <a:off x="8653023" y="1989992"/>
              <a:ext cx="1652063" cy="1667241"/>
              <a:chOff x="8594287" y="1602855"/>
              <a:chExt cx="2528499" cy="2551730"/>
            </a:xfrm>
          </p:grpSpPr>
          <p:grpSp>
            <p:nvGrpSpPr>
              <p:cNvPr id="1293" name="Google Shape;1293;p13"/>
              <p:cNvGrpSpPr/>
              <p:nvPr/>
            </p:nvGrpSpPr>
            <p:grpSpPr>
              <a:xfrm>
                <a:off x="9850582" y="2693998"/>
                <a:ext cx="1272205" cy="484371"/>
                <a:chOff x="9698182" y="2541598"/>
                <a:chExt cx="1272205" cy="484371"/>
              </a:xfrm>
            </p:grpSpPr>
            <p:sp>
              <p:nvSpPr>
                <p:cNvPr id="1294" name="Google Shape;1294;p13"/>
                <p:cNvSpPr/>
                <p:nvPr/>
              </p:nvSpPr>
              <p:spPr>
                <a:xfrm>
                  <a:off x="9698182" y="2715953"/>
                  <a:ext cx="977508" cy="4563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65382" h="231057" extrusionOk="0">
                      <a:moveTo>
                        <a:pt x="0" y="166402"/>
                      </a:moveTo>
                      <a:cubicBezTo>
                        <a:pt x="182418" y="85584"/>
                        <a:pt x="364836" y="4766"/>
                        <a:pt x="535709" y="148"/>
                      </a:cubicBezTo>
                      <a:cubicBezTo>
                        <a:pt x="706582" y="-4470"/>
                        <a:pt x="903624" y="100208"/>
                        <a:pt x="1025236" y="138693"/>
                      </a:cubicBezTo>
                      <a:cubicBezTo>
                        <a:pt x="1146848" y="177178"/>
                        <a:pt x="1206115" y="204117"/>
                        <a:pt x="1265382" y="231057"/>
                      </a:cubicBezTo>
                    </a:path>
                  </a:pathLst>
                </a:custGeom>
                <a:noFill/>
                <a:ln w="1905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295" name="Google Shape;1295;p13"/>
                <p:cNvSpPr/>
                <p:nvPr/>
              </p:nvSpPr>
              <p:spPr>
                <a:xfrm rot="-2932711">
                  <a:off x="10640043" y="2633334"/>
                  <a:ext cx="264560" cy="4586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65382" h="231057" extrusionOk="0">
                      <a:moveTo>
                        <a:pt x="0" y="166402"/>
                      </a:moveTo>
                      <a:cubicBezTo>
                        <a:pt x="182418" y="85584"/>
                        <a:pt x="364836" y="4766"/>
                        <a:pt x="535709" y="148"/>
                      </a:cubicBezTo>
                      <a:cubicBezTo>
                        <a:pt x="706582" y="-4470"/>
                        <a:pt x="903624" y="100208"/>
                        <a:pt x="1025236" y="138693"/>
                      </a:cubicBezTo>
                      <a:cubicBezTo>
                        <a:pt x="1146848" y="177178"/>
                        <a:pt x="1206115" y="204117"/>
                        <a:pt x="1265382" y="231057"/>
                      </a:cubicBezTo>
                    </a:path>
                  </a:pathLst>
                </a:custGeom>
                <a:noFill/>
                <a:ln w="1905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296" name="Google Shape;1296;p13"/>
                <p:cNvSpPr/>
                <p:nvPr/>
              </p:nvSpPr>
              <p:spPr>
                <a:xfrm rot="-6493026">
                  <a:off x="10581832" y="2870959"/>
                  <a:ext cx="263100" cy="4566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65382" h="231057" extrusionOk="0">
                      <a:moveTo>
                        <a:pt x="0" y="166402"/>
                      </a:moveTo>
                      <a:cubicBezTo>
                        <a:pt x="182418" y="85584"/>
                        <a:pt x="364836" y="4766"/>
                        <a:pt x="535709" y="148"/>
                      </a:cubicBezTo>
                      <a:cubicBezTo>
                        <a:pt x="706582" y="-4470"/>
                        <a:pt x="903624" y="100208"/>
                        <a:pt x="1025236" y="138693"/>
                      </a:cubicBezTo>
                      <a:cubicBezTo>
                        <a:pt x="1146848" y="177178"/>
                        <a:pt x="1206115" y="204117"/>
                        <a:pt x="1265382" y="231057"/>
                      </a:cubicBezTo>
                    </a:path>
                  </a:pathLst>
                </a:custGeom>
                <a:noFill/>
                <a:ln w="1905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297" name="Google Shape;1297;p13"/>
                <p:cNvSpPr/>
                <p:nvPr/>
              </p:nvSpPr>
              <p:spPr>
                <a:xfrm rot="-330329">
                  <a:off x="10678936" y="2710935"/>
                  <a:ext cx="263784" cy="4586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65382" h="231057" extrusionOk="0">
                      <a:moveTo>
                        <a:pt x="0" y="166402"/>
                      </a:moveTo>
                      <a:cubicBezTo>
                        <a:pt x="182418" y="85584"/>
                        <a:pt x="364836" y="4766"/>
                        <a:pt x="535709" y="148"/>
                      </a:cubicBezTo>
                      <a:cubicBezTo>
                        <a:pt x="706582" y="-4470"/>
                        <a:pt x="903624" y="100208"/>
                        <a:pt x="1025236" y="138693"/>
                      </a:cubicBezTo>
                      <a:cubicBezTo>
                        <a:pt x="1146848" y="177178"/>
                        <a:pt x="1206115" y="204117"/>
                        <a:pt x="1265382" y="231057"/>
                      </a:cubicBezTo>
                    </a:path>
                  </a:pathLst>
                </a:custGeom>
                <a:noFill/>
                <a:ln w="1905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298" name="Google Shape;1298;p13"/>
                <p:cNvSpPr/>
                <p:nvPr/>
              </p:nvSpPr>
              <p:spPr>
                <a:xfrm rot="-9837603">
                  <a:off x="10684705" y="2817257"/>
                  <a:ext cx="263328" cy="4570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65382" h="231057" extrusionOk="0">
                      <a:moveTo>
                        <a:pt x="0" y="166402"/>
                      </a:moveTo>
                      <a:cubicBezTo>
                        <a:pt x="182418" y="85584"/>
                        <a:pt x="364836" y="4766"/>
                        <a:pt x="535709" y="148"/>
                      </a:cubicBezTo>
                      <a:cubicBezTo>
                        <a:pt x="706582" y="-4470"/>
                        <a:pt x="903624" y="100208"/>
                        <a:pt x="1025236" y="138693"/>
                      </a:cubicBezTo>
                      <a:cubicBezTo>
                        <a:pt x="1146848" y="177178"/>
                        <a:pt x="1206115" y="204117"/>
                        <a:pt x="1265382" y="231057"/>
                      </a:cubicBezTo>
                    </a:path>
                  </a:pathLst>
                </a:custGeom>
                <a:noFill/>
                <a:ln w="1905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299" name="Google Shape;1299;p13"/>
                <p:cNvSpPr/>
                <p:nvPr/>
              </p:nvSpPr>
              <p:spPr>
                <a:xfrm>
                  <a:off x="10839285" y="2560785"/>
                  <a:ext cx="36000" cy="36000"/>
                </a:xfrm>
                <a:prstGeom prst="ellipse">
                  <a:avLst/>
                </a:prstGeom>
                <a:noFill/>
                <a:ln w="1270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300" name="Google Shape;1300;p13"/>
                <p:cNvSpPr/>
                <p:nvPr/>
              </p:nvSpPr>
              <p:spPr>
                <a:xfrm>
                  <a:off x="10934387" y="2732802"/>
                  <a:ext cx="36000" cy="36000"/>
                </a:xfrm>
                <a:prstGeom prst="ellipse">
                  <a:avLst/>
                </a:prstGeom>
                <a:noFill/>
                <a:ln w="1270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301" name="Google Shape;1301;p13"/>
                <p:cNvSpPr/>
                <p:nvPr/>
              </p:nvSpPr>
              <p:spPr>
                <a:xfrm>
                  <a:off x="10907623" y="2853140"/>
                  <a:ext cx="36000" cy="36000"/>
                </a:xfrm>
                <a:prstGeom prst="ellipse">
                  <a:avLst/>
                </a:prstGeom>
                <a:noFill/>
                <a:ln w="1270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302" name="Google Shape;1302;p13"/>
                <p:cNvSpPr/>
                <p:nvPr/>
              </p:nvSpPr>
              <p:spPr>
                <a:xfrm>
                  <a:off x="10753642" y="2989112"/>
                  <a:ext cx="36000" cy="36000"/>
                </a:xfrm>
                <a:prstGeom prst="ellipse">
                  <a:avLst/>
                </a:prstGeom>
                <a:noFill/>
                <a:ln w="1270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  <p:grpSp>
            <p:nvGrpSpPr>
              <p:cNvPr id="1303" name="Google Shape;1303;p13"/>
              <p:cNvGrpSpPr/>
              <p:nvPr/>
            </p:nvGrpSpPr>
            <p:grpSpPr>
              <a:xfrm rot="-2509318">
                <a:off x="9694028" y="2249985"/>
                <a:ext cx="1272170" cy="484357"/>
                <a:chOff x="9698182" y="2541598"/>
                <a:chExt cx="1272205" cy="484371"/>
              </a:xfrm>
            </p:grpSpPr>
            <p:sp>
              <p:nvSpPr>
                <p:cNvPr id="1304" name="Google Shape;1304;p13"/>
                <p:cNvSpPr/>
                <p:nvPr/>
              </p:nvSpPr>
              <p:spPr>
                <a:xfrm>
                  <a:off x="9698182" y="2715953"/>
                  <a:ext cx="977508" cy="4563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65382" h="231057" extrusionOk="0">
                      <a:moveTo>
                        <a:pt x="0" y="166402"/>
                      </a:moveTo>
                      <a:cubicBezTo>
                        <a:pt x="182418" y="85584"/>
                        <a:pt x="364836" y="4766"/>
                        <a:pt x="535709" y="148"/>
                      </a:cubicBezTo>
                      <a:cubicBezTo>
                        <a:pt x="706582" y="-4470"/>
                        <a:pt x="903624" y="100208"/>
                        <a:pt x="1025236" y="138693"/>
                      </a:cubicBezTo>
                      <a:cubicBezTo>
                        <a:pt x="1146848" y="177178"/>
                        <a:pt x="1206115" y="204117"/>
                        <a:pt x="1265382" y="231057"/>
                      </a:cubicBezTo>
                    </a:path>
                  </a:pathLst>
                </a:custGeom>
                <a:noFill/>
                <a:ln w="1905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305" name="Google Shape;1305;p13"/>
                <p:cNvSpPr/>
                <p:nvPr/>
              </p:nvSpPr>
              <p:spPr>
                <a:xfrm rot="-2932711">
                  <a:off x="10640043" y="2633334"/>
                  <a:ext cx="264560" cy="4586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65382" h="231057" extrusionOk="0">
                      <a:moveTo>
                        <a:pt x="0" y="166402"/>
                      </a:moveTo>
                      <a:cubicBezTo>
                        <a:pt x="182418" y="85584"/>
                        <a:pt x="364836" y="4766"/>
                        <a:pt x="535709" y="148"/>
                      </a:cubicBezTo>
                      <a:cubicBezTo>
                        <a:pt x="706582" y="-4470"/>
                        <a:pt x="903624" y="100208"/>
                        <a:pt x="1025236" y="138693"/>
                      </a:cubicBezTo>
                      <a:cubicBezTo>
                        <a:pt x="1146848" y="177178"/>
                        <a:pt x="1206115" y="204117"/>
                        <a:pt x="1265382" y="231057"/>
                      </a:cubicBezTo>
                    </a:path>
                  </a:pathLst>
                </a:custGeom>
                <a:noFill/>
                <a:ln w="1905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306" name="Google Shape;1306;p13"/>
                <p:cNvSpPr/>
                <p:nvPr/>
              </p:nvSpPr>
              <p:spPr>
                <a:xfrm rot="-6493026">
                  <a:off x="10581832" y="2870959"/>
                  <a:ext cx="263100" cy="4566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65382" h="231057" extrusionOk="0">
                      <a:moveTo>
                        <a:pt x="0" y="166402"/>
                      </a:moveTo>
                      <a:cubicBezTo>
                        <a:pt x="182418" y="85584"/>
                        <a:pt x="364836" y="4766"/>
                        <a:pt x="535709" y="148"/>
                      </a:cubicBezTo>
                      <a:cubicBezTo>
                        <a:pt x="706582" y="-4470"/>
                        <a:pt x="903624" y="100208"/>
                        <a:pt x="1025236" y="138693"/>
                      </a:cubicBezTo>
                      <a:cubicBezTo>
                        <a:pt x="1146848" y="177178"/>
                        <a:pt x="1206115" y="204117"/>
                        <a:pt x="1265382" y="231057"/>
                      </a:cubicBezTo>
                    </a:path>
                  </a:pathLst>
                </a:custGeom>
                <a:noFill/>
                <a:ln w="1905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307" name="Google Shape;1307;p13"/>
                <p:cNvSpPr/>
                <p:nvPr/>
              </p:nvSpPr>
              <p:spPr>
                <a:xfrm rot="-330329">
                  <a:off x="10678936" y="2710935"/>
                  <a:ext cx="263784" cy="4586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65382" h="231057" extrusionOk="0">
                      <a:moveTo>
                        <a:pt x="0" y="166402"/>
                      </a:moveTo>
                      <a:cubicBezTo>
                        <a:pt x="182418" y="85584"/>
                        <a:pt x="364836" y="4766"/>
                        <a:pt x="535709" y="148"/>
                      </a:cubicBezTo>
                      <a:cubicBezTo>
                        <a:pt x="706582" y="-4470"/>
                        <a:pt x="903624" y="100208"/>
                        <a:pt x="1025236" y="138693"/>
                      </a:cubicBezTo>
                      <a:cubicBezTo>
                        <a:pt x="1146848" y="177178"/>
                        <a:pt x="1206115" y="204117"/>
                        <a:pt x="1265382" y="231057"/>
                      </a:cubicBezTo>
                    </a:path>
                  </a:pathLst>
                </a:custGeom>
                <a:noFill/>
                <a:ln w="1905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308" name="Google Shape;1308;p13"/>
                <p:cNvSpPr/>
                <p:nvPr/>
              </p:nvSpPr>
              <p:spPr>
                <a:xfrm rot="-9837603">
                  <a:off x="10684705" y="2817257"/>
                  <a:ext cx="263328" cy="4570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65382" h="231057" extrusionOk="0">
                      <a:moveTo>
                        <a:pt x="0" y="166402"/>
                      </a:moveTo>
                      <a:cubicBezTo>
                        <a:pt x="182418" y="85584"/>
                        <a:pt x="364836" y="4766"/>
                        <a:pt x="535709" y="148"/>
                      </a:cubicBezTo>
                      <a:cubicBezTo>
                        <a:pt x="706582" y="-4470"/>
                        <a:pt x="903624" y="100208"/>
                        <a:pt x="1025236" y="138693"/>
                      </a:cubicBezTo>
                      <a:cubicBezTo>
                        <a:pt x="1146848" y="177178"/>
                        <a:pt x="1206115" y="204117"/>
                        <a:pt x="1265382" y="231057"/>
                      </a:cubicBezTo>
                    </a:path>
                  </a:pathLst>
                </a:custGeom>
                <a:noFill/>
                <a:ln w="1905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309" name="Google Shape;1309;p13"/>
                <p:cNvSpPr/>
                <p:nvPr/>
              </p:nvSpPr>
              <p:spPr>
                <a:xfrm>
                  <a:off x="10839285" y="2560785"/>
                  <a:ext cx="36000" cy="36000"/>
                </a:xfrm>
                <a:prstGeom prst="ellipse">
                  <a:avLst/>
                </a:prstGeom>
                <a:noFill/>
                <a:ln w="1270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310" name="Google Shape;1310;p13"/>
                <p:cNvSpPr/>
                <p:nvPr/>
              </p:nvSpPr>
              <p:spPr>
                <a:xfrm>
                  <a:off x="10934387" y="2732802"/>
                  <a:ext cx="36000" cy="36000"/>
                </a:xfrm>
                <a:prstGeom prst="ellipse">
                  <a:avLst/>
                </a:prstGeom>
                <a:noFill/>
                <a:ln w="1270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311" name="Google Shape;1311;p13"/>
                <p:cNvSpPr/>
                <p:nvPr/>
              </p:nvSpPr>
              <p:spPr>
                <a:xfrm>
                  <a:off x="10907623" y="2853140"/>
                  <a:ext cx="36000" cy="36000"/>
                </a:xfrm>
                <a:prstGeom prst="ellipse">
                  <a:avLst/>
                </a:prstGeom>
                <a:noFill/>
                <a:ln w="1270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312" name="Google Shape;1312;p13"/>
                <p:cNvSpPr/>
                <p:nvPr/>
              </p:nvSpPr>
              <p:spPr>
                <a:xfrm>
                  <a:off x="10753642" y="2989112"/>
                  <a:ext cx="36000" cy="36000"/>
                </a:xfrm>
                <a:prstGeom prst="ellipse">
                  <a:avLst/>
                </a:prstGeom>
                <a:noFill/>
                <a:ln w="1270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  <p:grpSp>
            <p:nvGrpSpPr>
              <p:cNvPr id="1313" name="Google Shape;1313;p13"/>
              <p:cNvGrpSpPr/>
              <p:nvPr/>
            </p:nvGrpSpPr>
            <p:grpSpPr>
              <a:xfrm rot="-5846774">
                <a:off x="9151140" y="2022808"/>
                <a:ext cx="1272247" cy="484387"/>
                <a:chOff x="9698182" y="2541598"/>
                <a:chExt cx="1272205" cy="484371"/>
              </a:xfrm>
            </p:grpSpPr>
            <p:sp>
              <p:nvSpPr>
                <p:cNvPr id="1314" name="Google Shape;1314;p13"/>
                <p:cNvSpPr/>
                <p:nvPr/>
              </p:nvSpPr>
              <p:spPr>
                <a:xfrm>
                  <a:off x="9698182" y="2715953"/>
                  <a:ext cx="977508" cy="4563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65382" h="231057" extrusionOk="0">
                      <a:moveTo>
                        <a:pt x="0" y="166402"/>
                      </a:moveTo>
                      <a:cubicBezTo>
                        <a:pt x="182418" y="85584"/>
                        <a:pt x="364836" y="4766"/>
                        <a:pt x="535709" y="148"/>
                      </a:cubicBezTo>
                      <a:cubicBezTo>
                        <a:pt x="706582" y="-4470"/>
                        <a:pt x="903624" y="100208"/>
                        <a:pt x="1025236" y="138693"/>
                      </a:cubicBezTo>
                      <a:cubicBezTo>
                        <a:pt x="1146848" y="177178"/>
                        <a:pt x="1206115" y="204117"/>
                        <a:pt x="1265382" y="231057"/>
                      </a:cubicBezTo>
                    </a:path>
                  </a:pathLst>
                </a:custGeom>
                <a:noFill/>
                <a:ln w="1905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315" name="Google Shape;1315;p13"/>
                <p:cNvSpPr/>
                <p:nvPr/>
              </p:nvSpPr>
              <p:spPr>
                <a:xfrm rot="-2932711">
                  <a:off x="10640043" y="2633334"/>
                  <a:ext cx="264560" cy="4586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65382" h="231057" extrusionOk="0">
                      <a:moveTo>
                        <a:pt x="0" y="166402"/>
                      </a:moveTo>
                      <a:cubicBezTo>
                        <a:pt x="182418" y="85584"/>
                        <a:pt x="364836" y="4766"/>
                        <a:pt x="535709" y="148"/>
                      </a:cubicBezTo>
                      <a:cubicBezTo>
                        <a:pt x="706582" y="-4470"/>
                        <a:pt x="903624" y="100208"/>
                        <a:pt x="1025236" y="138693"/>
                      </a:cubicBezTo>
                      <a:cubicBezTo>
                        <a:pt x="1146848" y="177178"/>
                        <a:pt x="1206115" y="204117"/>
                        <a:pt x="1265382" y="231057"/>
                      </a:cubicBezTo>
                    </a:path>
                  </a:pathLst>
                </a:custGeom>
                <a:noFill/>
                <a:ln w="1905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316" name="Google Shape;1316;p13"/>
                <p:cNvSpPr/>
                <p:nvPr/>
              </p:nvSpPr>
              <p:spPr>
                <a:xfrm rot="-6493026">
                  <a:off x="10581832" y="2870959"/>
                  <a:ext cx="263100" cy="4566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65382" h="231057" extrusionOk="0">
                      <a:moveTo>
                        <a:pt x="0" y="166402"/>
                      </a:moveTo>
                      <a:cubicBezTo>
                        <a:pt x="182418" y="85584"/>
                        <a:pt x="364836" y="4766"/>
                        <a:pt x="535709" y="148"/>
                      </a:cubicBezTo>
                      <a:cubicBezTo>
                        <a:pt x="706582" y="-4470"/>
                        <a:pt x="903624" y="100208"/>
                        <a:pt x="1025236" y="138693"/>
                      </a:cubicBezTo>
                      <a:cubicBezTo>
                        <a:pt x="1146848" y="177178"/>
                        <a:pt x="1206115" y="204117"/>
                        <a:pt x="1265382" y="231057"/>
                      </a:cubicBezTo>
                    </a:path>
                  </a:pathLst>
                </a:custGeom>
                <a:noFill/>
                <a:ln w="1905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317" name="Google Shape;1317;p13"/>
                <p:cNvSpPr/>
                <p:nvPr/>
              </p:nvSpPr>
              <p:spPr>
                <a:xfrm rot="-330329">
                  <a:off x="10678936" y="2710935"/>
                  <a:ext cx="263784" cy="4586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65382" h="231057" extrusionOk="0">
                      <a:moveTo>
                        <a:pt x="0" y="166402"/>
                      </a:moveTo>
                      <a:cubicBezTo>
                        <a:pt x="182418" y="85584"/>
                        <a:pt x="364836" y="4766"/>
                        <a:pt x="535709" y="148"/>
                      </a:cubicBezTo>
                      <a:cubicBezTo>
                        <a:pt x="706582" y="-4470"/>
                        <a:pt x="903624" y="100208"/>
                        <a:pt x="1025236" y="138693"/>
                      </a:cubicBezTo>
                      <a:cubicBezTo>
                        <a:pt x="1146848" y="177178"/>
                        <a:pt x="1206115" y="204117"/>
                        <a:pt x="1265382" y="231057"/>
                      </a:cubicBezTo>
                    </a:path>
                  </a:pathLst>
                </a:custGeom>
                <a:noFill/>
                <a:ln w="1905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318" name="Google Shape;1318;p13"/>
                <p:cNvSpPr/>
                <p:nvPr/>
              </p:nvSpPr>
              <p:spPr>
                <a:xfrm rot="-9837603">
                  <a:off x="10684705" y="2817257"/>
                  <a:ext cx="263328" cy="4570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65382" h="231057" extrusionOk="0">
                      <a:moveTo>
                        <a:pt x="0" y="166402"/>
                      </a:moveTo>
                      <a:cubicBezTo>
                        <a:pt x="182418" y="85584"/>
                        <a:pt x="364836" y="4766"/>
                        <a:pt x="535709" y="148"/>
                      </a:cubicBezTo>
                      <a:cubicBezTo>
                        <a:pt x="706582" y="-4470"/>
                        <a:pt x="903624" y="100208"/>
                        <a:pt x="1025236" y="138693"/>
                      </a:cubicBezTo>
                      <a:cubicBezTo>
                        <a:pt x="1146848" y="177178"/>
                        <a:pt x="1206115" y="204117"/>
                        <a:pt x="1265382" y="231057"/>
                      </a:cubicBezTo>
                    </a:path>
                  </a:pathLst>
                </a:custGeom>
                <a:noFill/>
                <a:ln w="1905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319" name="Google Shape;1319;p13"/>
                <p:cNvSpPr/>
                <p:nvPr/>
              </p:nvSpPr>
              <p:spPr>
                <a:xfrm>
                  <a:off x="10839285" y="2560785"/>
                  <a:ext cx="36000" cy="36000"/>
                </a:xfrm>
                <a:prstGeom prst="ellipse">
                  <a:avLst/>
                </a:prstGeom>
                <a:noFill/>
                <a:ln w="1270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320" name="Google Shape;1320;p13"/>
                <p:cNvSpPr/>
                <p:nvPr/>
              </p:nvSpPr>
              <p:spPr>
                <a:xfrm>
                  <a:off x="10934387" y="2732802"/>
                  <a:ext cx="36000" cy="36000"/>
                </a:xfrm>
                <a:prstGeom prst="ellipse">
                  <a:avLst/>
                </a:prstGeom>
                <a:noFill/>
                <a:ln w="1270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321" name="Google Shape;1321;p13"/>
                <p:cNvSpPr/>
                <p:nvPr/>
              </p:nvSpPr>
              <p:spPr>
                <a:xfrm>
                  <a:off x="10907623" y="2853140"/>
                  <a:ext cx="36000" cy="36000"/>
                </a:xfrm>
                <a:prstGeom prst="ellipse">
                  <a:avLst/>
                </a:prstGeom>
                <a:noFill/>
                <a:ln w="1270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322" name="Google Shape;1322;p13"/>
                <p:cNvSpPr/>
                <p:nvPr/>
              </p:nvSpPr>
              <p:spPr>
                <a:xfrm>
                  <a:off x="10753642" y="2989112"/>
                  <a:ext cx="36000" cy="36000"/>
                </a:xfrm>
                <a:prstGeom prst="ellipse">
                  <a:avLst/>
                </a:prstGeom>
                <a:noFill/>
                <a:ln w="1270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  <p:grpSp>
            <p:nvGrpSpPr>
              <p:cNvPr id="1323" name="Google Shape;1323;p13"/>
              <p:cNvGrpSpPr/>
              <p:nvPr/>
            </p:nvGrpSpPr>
            <p:grpSpPr>
              <a:xfrm rot="-8205026">
                <a:off x="8769922" y="2204071"/>
                <a:ext cx="1272246" cy="484387"/>
                <a:chOff x="9698182" y="2541598"/>
                <a:chExt cx="1272205" cy="484371"/>
              </a:xfrm>
            </p:grpSpPr>
            <p:sp>
              <p:nvSpPr>
                <p:cNvPr id="1324" name="Google Shape;1324;p13"/>
                <p:cNvSpPr/>
                <p:nvPr/>
              </p:nvSpPr>
              <p:spPr>
                <a:xfrm>
                  <a:off x="9698182" y="2715953"/>
                  <a:ext cx="977508" cy="4563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65382" h="231057" extrusionOk="0">
                      <a:moveTo>
                        <a:pt x="0" y="166402"/>
                      </a:moveTo>
                      <a:cubicBezTo>
                        <a:pt x="182418" y="85584"/>
                        <a:pt x="364836" y="4766"/>
                        <a:pt x="535709" y="148"/>
                      </a:cubicBezTo>
                      <a:cubicBezTo>
                        <a:pt x="706582" y="-4470"/>
                        <a:pt x="903624" y="100208"/>
                        <a:pt x="1025236" y="138693"/>
                      </a:cubicBezTo>
                      <a:cubicBezTo>
                        <a:pt x="1146848" y="177178"/>
                        <a:pt x="1206115" y="204117"/>
                        <a:pt x="1265382" y="231057"/>
                      </a:cubicBezTo>
                    </a:path>
                  </a:pathLst>
                </a:custGeom>
                <a:noFill/>
                <a:ln w="1905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325" name="Google Shape;1325;p13"/>
                <p:cNvSpPr/>
                <p:nvPr/>
              </p:nvSpPr>
              <p:spPr>
                <a:xfrm rot="-2932711">
                  <a:off x="10640043" y="2633334"/>
                  <a:ext cx="264560" cy="4586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65382" h="231057" extrusionOk="0">
                      <a:moveTo>
                        <a:pt x="0" y="166402"/>
                      </a:moveTo>
                      <a:cubicBezTo>
                        <a:pt x="182418" y="85584"/>
                        <a:pt x="364836" y="4766"/>
                        <a:pt x="535709" y="148"/>
                      </a:cubicBezTo>
                      <a:cubicBezTo>
                        <a:pt x="706582" y="-4470"/>
                        <a:pt x="903624" y="100208"/>
                        <a:pt x="1025236" y="138693"/>
                      </a:cubicBezTo>
                      <a:cubicBezTo>
                        <a:pt x="1146848" y="177178"/>
                        <a:pt x="1206115" y="204117"/>
                        <a:pt x="1265382" y="231057"/>
                      </a:cubicBezTo>
                    </a:path>
                  </a:pathLst>
                </a:custGeom>
                <a:noFill/>
                <a:ln w="1905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326" name="Google Shape;1326;p13"/>
                <p:cNvSpPr/>
                <p:nvPr/>
              </p:nvSpPr>
              <p:spPr>
                <a:xfrm rot="-6493026">
                  <a:off x="10581832" y="2870959"/>
                  <a:ext cx="263100" cy="4566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65382" h="231057" extrusionOk="0">
                      <a:moveTo>
                        <a:pt x="0" y="166402"/>
                      </a:moveTo>
                      <a:cubicBezTo>
                        <a:pt x="182418" y="85584"/>
                        <a:pt x="364836" y="4766"/>
                        <a:pt x="535709" y="148"/>
                      </a:cubicBezTo>
                      <a:cubicBezTo>
                        <a:pt x="706582" y="-4470"/>
                        <a:pt x="903624" y="100208"/>
                        <a:pt x="1025236" y="138693"/>
                      </a:cubicBezTo>
                      <a:cubicBezTo>
                        <a:pt x="1146848" y="177178"/>
                        <a:pt x="1206115" y="204117"/>
                        <a:pt x="1265382" y="231057"/>
                      </a:cubicBezTo>
                    </a:path>
                  </a:pathLst>
                </a:custGeom>
                <a:noFill/>
                <a:ln w="1905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327" name="Google Shape;1327;p13"/>
                <p:cNvSpPr/>
                <p:nvPr/>
              </p:nvSpPr>
              <p:spPr>
                <a:xfrm rot="-330329">
                  <a:off x="10678936" y="2710935"/>
                  <a:ext cx="263784" cy="4586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65382" h="231057" extrusionOk="0">
                      <a:moveTo>
                        <a:pt x="0" y="166402"/>
                      </a:moveTo>
                      <a:cubicBezTo>
                        <a:pt x="182418" y="85584"/>
                        <a:pt x="364836" y="4766"/>
                        <a:pt x="535709" y="148"/>
                      </a:cubicBezTo>
                      <a:cubicBezTo>
                        <a:pt x="706582" y="-4470"/>
                        <a:pt x="903624" y="100208"/>
                        <a:pt x="1025236" y="138693"/>
                      </a:cubicBezTo>
                      <a:cubicBezTo>
                        <a:pt x="1146848" y="177178"/>
                        <a:pt x="1206115" y="204117"/>
                        <a:pt x="1265382" y="231057"/>
                      </a:cubicBezTo>
                    </a:path>
                  </a:pathLst>
                </a:custGeom>
                <a:noFill/>
                <a:ln w="1905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328" name="Google Shape;1328;p13"/>
                <p:cNvSpPr/>
                <p:nvPr/>
              </p:nvSpPr>
              <p:spPr>
                <a:xfrm rot="-9837603">
                  <a:off x="10684705" y="2817257"/>
                  <a:ext cx="263328" cy="4570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65382" h="231057" extrusionOk="0">
                      <a:moveTo>
                        <a:pt x="0" y="166402"/>
                      </a:moveTo>
                      <a:cubicBezTo>
                        <a:pt x="182418" y="85584"/>
                        <a:pt x="364836" y="4766"/>
                        <a:pt x="535709" y="148"/>
                      </a:cubicBezTo>
                      <a:cubicBezTo>
                        <a:pt x="706582" y="-4470"/>
                        <a:pt x="903624" y="100208"/>
                        <a:pt x="1025236" y="138693"/>
                      </a:cubicBezTo>
                      <a:cubicBezTo>
                        <a:pt x="1146848" y="177178"/>
                        <a:pt x="1206115" y="204117"/>
                        <a:pt x="1265382" y="231057"/>
                      </a:cubicBezTo>
                    </a:path>
                  </a:pathLst>
                </a:custGeom>
                <a:noFill/>
                <a:ln w="1905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329" name="Google Shape;1329;p13"/>
                <p:cNvSpPr/>
                <p:nvPr/>
              </p:nvSpPr>
              <p:spPr>
                <a:xfrm>
                  <a:off x="10839285" y="2560785"/>
                  <a:ext cx="36000" cy="36000"/>
                </a:xfrm>
                <a:prstGeom prst="ellipse">
                  <a:avLst/>
                </a:prstGeom>
                <a:noFill/>
                <a:ln w="1270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330" name="Google Shape;1330;p13"/>
                <p:cNvSpPr/>
                <p:nvPr/>
              </p:nvSpPr>
              <p:spPr>
                <a:xfrm>
                  <a:off x="10934387" y="2732802"/>
                  <a:ext cx="36000" cy="36000"/>
                </a:xfrm>
                <a:prstGeom prst="ellipse">
                  <a:avLst/>
                </a:prstGeom>
                <a:noFill/>
                <a:ln w="1270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331" name="Google Shape;1331;p13"/>
                <p:cNvSpPr/>
                <p:nvPr/>
              </p:nvSpPr>
              <p:spPr>
                <a:xfrm>
                  <a:off x="10907623" y="2853140"/>
                  <a:ext cx="36000" cy="36000"/>
                </a:xfrm>
                <a:prstGeom prst="ellipse">
                  <a:avLst/>
                </a:prstGeom>
                <a:noFill/>
                <a:ln w="1270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332" name="Google Shape;1332;p13"/>
                <p:cNvSpPr/>
                <p:nvPr/>
              </p:nvSpPr>
              <p:spPr>
                <a:xfrm>
                  <a:off x="10753642" y="2989112"/>
                  <a:ext cx="36000" cy="36000"/>
                </a:xfrm>
                <a:prstGeom prst="ellipse">
                  <a:avLst/>
                </a:prstGeom>
                <a:noFill/>
                <a:ln w="1270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  <p:grpSp>
            <p:nvGrpSpPr>
              <p:cNvPr id="1333" name="Google Shape;1333;p13"/>
              <p:cNvGrpSpPr/>
              <p:nvPr/>
            </p:nvGrpSpPr>
            <p:grpSpPr>
              <a:xfrm rot="-10643534">
                <a:off x="8604648" y="2609268"/>
                <a:ext cx="1272250" cy="484388"/>
                <a:chOff x="9698182" y="2541598"/>
                <a:chExt cx="1272205" cy="484371"/>
              </a:xfrm>
            </p:grpSpPr>
            <p:sp>
              <p:nvSpPr>
                <p:cNvPr id="1334" name="Google Shape;1334;p13"/>
                <p:cNvSpPr/>
                <p:nvPr/>
              </p:nvSpPr>
              <p:spPr>
                <a:xfrm>
                  <a:off x="9698182" y="2715953"/>
                  <a:ext cx="977508" cy="4563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65382" h="231057" extrusionOk="0">
                      <a:moveTo>
                        <a:pt x="0" y="166402"/>
                      </a:moveTo>
                      <a:cubicBezTo>
                        <a:pt x="182418" y="85584"/>
                        <a:pt x="364836" y="4766"/>
                        <a:pt x="535709" y="148"/>
                      </a:cubicBezTo>
                      <a:cubicBezTo>
                        <a:pt x="706582" y="-4470"/>
                        <a:pt x="903624" y="100208"/>
                        <a:pt x="1025236" y="138693"/>
                      </a:cubicBezTo>
                      <a:cubicBezTo>
                        <a:pt x="1146848" y="177178"/>
                        <a:pt x="1206115" y="204117"/>
                        <a:pt x="1265382" y="231057"/>
                      </a:cubicBezTo>
                    </a:path>
                  </a:pathLst>
                </a:custGeom>
                <a:noFill/>
                <a:ln w="1905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335" name="Google Shape;1335;p13"/>
                <p:cNvSpPr/>
                <p:nvPr/>
              </p:nvSpPr>
              <p:spPr>
                <a:xfrm rot="-2932711">
                  <a:off x="10640043" y="2633334"/>
                  <a:ext cx="264560" cy="4586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65382" h="231057" extrusionOk="0">
                      <a:moveTo>
                        <a:pt x="0" y="166402"/>
                      </a:moveTo>
                      <a:cubicBezTo>
                        <a:pt x="182418" y="85584"/>
                        <a:pt x="364836" y="4766"/>
                        <a:pt x="535709" y="148"/>
                      </a:cubicBezTo>
                      <a:cubicBezTo>
                        <a:pt x="706582" y="-4470"/>
                        <a:pt x="903624" y="100208"/>
                        <a:pt x="1025236" y="138693"/>
                      </a:cubicBezTo>
                      <a:cubicBezTo>
                        <a:pt x="1146848" y="177178"/>
                        <a:pt x="1206115" y="204117"/>
                        <a:pt x="1265382" y="231057"/>
                      </a:cubicBezTo>
                    </a:path>
                  </a:pathLst>
                </a:custGeom>
                <a:noFill/>
                <a:ln w="1905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336" name="Google Shape;1336;p13"/>
                <p:cNvSpPr/>
                <p:nvPr/>
              </p:nvSpPr>
              <p:spPr>
                <a:xfrm rot="-6493026">
                  <a:off x="10581832" y="2870959"/>
                  <a:ext cx="263100" cy="4566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65382" h="231057" extrusionOk="0">
                      <a:moveTo>
                        <a:pt x="0" y="166402"/>
                      </a:moveTo>
                      <a:cubicBezTo>
                        <a:pt x="182418" y="85584"/>
                        <a:pt x="364836" y="4766"/>
                        <a:pt x="535709" y="148"/>
                      </a:cubicBezTo>
                      <a:cubicBezTo>
                        <a:pt x="706582" y="-4470"/>
                        <a:pt x="903624" y="100208"/>
                        <a:pt x="1025236" y="138693"/>
                      </a:cubicBezTo>
                      <a:cubicBezTo>
                        <a:pt x="1146848" y="177178"/>
                        <a:pt x="1206115" y="204117"/>
                        <a:pt x="1265382" y="231057"/>
                      </a:cubicBezTo>
                    </a:path>
                  </a:pathLst>
                </a:custGeom>
                <a:noFill/>
                <a:ln w="1905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337" name="Google Shape;1337;p13"/>
                <p:cNvSpPr/>
                <p:nvPr/>
              </p:nvSpPr>
              <p:spPr>
                <a:xfrm rot="-330329">
                  <a:off x="10678936" y="2710935"/>
                  <a:ext cx="263784" cy="4586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65382" h="231057" extrusionOk="0">
                      <a:moveTo>
                        <a:pt x="0" y="166402"/>
                      </a:moveTo>
                      <a:cubicBezTo>
                        <a:pt x="182418" y="85584"/>
                        <a:pt x="364836" y="4766"/>
                        <a:pt x="535709" y="148"/>
                      </a:cubicBezTo>
                      <a:cubicBezTo>
                        <a:pt x="706582" y="-4470"/>
                        <a:pt x="903624" y="100208"/>
                        <a:pt x="1025236" y="138693"/>
                      </a:cubicBezTo>
                      <a:cubicBezTo>
                        <a:pt x="1146848" y="177178"/>
                        <a:pt x="1206115" y="204117"/>
                        <a:pt x="1265382" y="231057"/>
                      </a:cubicBezTo>
                    </a:path>
                  </a:pathLst>
                </a:custGeom>
                <a:noFill/>
                <a:ln w="1905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338" name="Google Shape;1338;p13"/>
                <p:cNvSpPr/>
                <p:nvPr/>
              </p:nvSpPr>
              <p:spPr>
                <a:xfrm rot="-9837603">
                  <a:off x="10684705" y="2817257"/>
                  <a:ext cx="263328" cy="4570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65382" h="231057" extrusionOk="0">
                      <a:moveTo>
                        <a:pt x="0" y="166402"/>
                      </a:moveTo>
                      <a:cubicBezTo>
                        <a:pt x="182418" y="85584"/>
                        <a:pt x="364836" y="4766"/>
                        <a:pt x="535709" y="148"/>
                      </a:cubicBezTo>
                      <a:cubicBezTo>
                        <a:pt x="706582" y="-4470"/>
                        <a:pt x="903624" y="100208"/>
                        <a:pt x="1025236" y="138693"/>
                      </a:cubicBezTo>
                      <a:cubicBezTo>
                        <a:pt x="1146848" y="177178"/>
                        <a:pt x="1206115" y="204117"/>
                        <a:pt x="1265382" y="231057"/>
                      </a:cubicBezTo>
                    </a:path>
                  </a:pathLst>
                </a:custGeom>
                <a:noFill/>
                <a:ln w="1905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339" name="Google Shape;1339;p13"/>
                <p:cNvSpPr/>
                <p:nvPr/>
              </p:nvSpPr>
              <p:spPr>
                <a:xfrm>
                  <a:off x="10839285" y="2560785"/>
                  <a:ext cx="36000" cy="36000"/>
                </a:xfrm>
                <a:prstGeom prst="ellipse">
                  <a:avLst/>
                </a:prstGeom>
                <a:noFill/>
                <a:ln w="1270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340" name="Google Shape;1340;p13"/>
                <p:cNvSpPr/>
                <p:nvPr/>
              </p:nvSpPr>
              <p:spPr>
                <a:xfrm>
                  <a:off x="10934387" y="2732802"/>
                  <a:ext cx="36000" cy="36000"/>
                </a:xfrm>
                <a:prstGeom prst="ellipse">
                  <a:avLst/>
                </a:prstGeom>
                <a:noFill/>
                <a:ln w="1270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341" name="Google Shape;1341;p13"/>
                <p:cNvSpPr/>
                <p:nvPr/>
              </p:nvSpPr>
              <p:spPr>
                <a:xfrm>
                  <a:off x="10907623" y="2853140"/>
                  <a:ext cx="36000" cy="36000"/>
                </a:xfrm>
                <a:prstGeom prst="ellipse">
                  <a:avLst/>
                </a:prstGeom>
                <a:noFill/>
                <a:ln w="1270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342" name="Google Shape;1342;p13"/>
                <p:cNvSpPr/>
                <p:nvPr/>
              </p:nvSpPr>
              <p:spPr>
                <a:xfrm>
                  <a:off x="10753642" y="2989112"/>
                  <a:ext cx="36000" cy="36000"/>
                </a:xfrm>
                <a:prstGeom prst="ellipse">
                  <a:avLst/>
                </a:prstGeom>
                <a:noFill/>
                <a:ln w="1270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  <p:grpSp>
            <p:nvGrpSpPr>
              <p:cNvPr id="1343" name="Google Shape;1343;p13"/>
              <p:cNvGrpSpPr/>
              <p:nvPr/>
            </p:nvGrpSpPr>
            <p:grpSpPr>
              <a:xfrm rot="7867437">
                <a:off x="8770777" y="3127429"/>
                <a:ext cx="1272224" cy="484378"/>
                <a:chOff x="9698182" y="2541598"/>
                <a:chExt cx="1272205" cy="484371"/>
              </a:xfrm>
            </p:grpSpPr>
            <p:sp>
              <p:nvSpPr>
                <p:cNvPr id="1344" name="Google Shape;1344;p13"/>
                <p:cNvSpPr/>
                <p:nvPr/>
              </p:nvSpPr>
              <p:spPr>
                <a:xfrm>
                  <a:off x="9698182" y="2715953"/>
                  <a:ext cx="977508" cy="4563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65382" h="231057" extrusionOk="0">
                      <a:moveTo>
                        <a:pt x="0" y="166402"/>
                      </a:moveTo>
                      <a:cubicBezTo>
                        <a:pt x="182418" y="85584"/>
                        <a:pt x="364836" y="4766"/>
                        <a:pt x="535709" y="148"/>
                      </a:cubicBezTo>
                      <a:cubicBezTo>
                        <a:pt x="706582" y="-4470"/>
                        <a:pt x="903624" y="100208"/>
                        <a:pt x="1025236" y="138693"/>
                      </a:cubicBezTo>
                      <a:cubicBezTo>
                        <a:pt x="1146848" y="177178"/>
                        <a:pt x="1206115" y="204117"/>
                        <a:pt x="1265382" y="231057"/>
                      </a:cubicBezTo>
                    </a:path>
                  </a:pathLst>
                </a:custGeom>
                <a:noFill/>
                <a:ln w="1905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345" name="Google Shape;1345;p13"/>
                <p:cNvSpPr/>
                <p:nvPr/>
              </p:nvSpPr>
              <p:spPr>
                <a:xfrm rot="-2932711">
                  <a:off x="10640043" y="2633334"/>
                  <a:ext cx="264560" cy="4586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65382" h="231057" extrusionOk="0">
                      <a:moveTo>
                        <a:pt x="0" y="166402"/>
                      </a:moveTo>
                      <a:cubicBezTo>
                        <a:pt x="182418" y="85584"/>
                        <a:pt x="364836" y="4766"/>
                        <a:pt x="535709" y="148"/>
                      </a:cubicBezTo>
                      <a:cubicBezTo>
                        <a:pt x="706582" y="-4470"/>
                        <a:pt x="903624" y="100208"/>
                        <a:pt x="1025236" y="138693"/>
                      </a:cubicBezTo>
                      <a:cubicBezTo>
                        <a:pt x="1146848" y="177178"/>
                        <a:pt x="1206115" y="204117"/>
                        <a:pt x="1265382" y="231057"/>
                      </a:cubicBezTo>
                    </a:path>
                  </a:pathLst>
                </a:custGeom>
                <a:noFill/>
                <a:ln w="1905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346" name="Google Shape;1346;p13"/>
                <p:cNvSpPr/>
                <p:nvPr/>
              </p:nvSpPr>
              <p:spPr>
                <a:xfrm rot="-6493026">
                  <a:off x="10581832" y="2870959"/>
                  <a:ext cx="263100" cy="4566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65382" h="231057" extrusionOk="0">
                      <a:moveTo>
                        <a:pt x="0" y="166402"/>
                      </a:moveTo>
                      <a:cubicBezTo>
                        <a:pt x="182418" y="85584"/>
                        <a:pt x="364836" y="4766"/>
                        <a:pt x="535709" y="148"/>
                      </a:cubicBezTo>
                      <a:cubicBezTo>
                        <a:pt x="706582" y="-4470"/>
                        <a:pt x="903624" y="100208"/>
                        <a:pt x="1025236" y="138693"/>
                      </a:cubicBezTo>
                      <a:cubicBezTo>
                        <a:pt x="1146848" y="177178"/>
                        <a:pt x="1206115" y="204117"/>
                        <a:pt x="1265382" y="231057"/>
                      </a:cubicBezTo>
                    </a:path>
                  </a:pathLst>
                </a:custGeom>
                <a:noFill/>
                <a:ln w="1905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347" name="Google Shape;1347;p13"/>
                <p:cNvSpPr/>
                <p:nvPr/>
              </p:nvSpPr>
              <p:spPr>
                <a:xfrm rot="-330329">
                  <a:off x="10678936" y="2710935"/>
                  <a:ext cx="263784" cy="4586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65382" h="231057" extrusionOk="0">
                      <a:moveTo>
                        <a:pt x="0" y="166402"/>
                      </a:moveTo>
                      <a:cubicBezTo>
                        <a:pt x="182418" y="85584"/>
                        <a:pt x="364836" y="4766"/>
                        <a:pt x="535709" y="148"/>
                      </a:cubicBezTo>
                      <a:cubicBezTo>
                        <a:pt x="706582" y="-4470"/>
                        <a:pt x="903624" y="100208"/>
                        <a:pt x="1025236" y="138693"/>
                      </a:cubicBezTo>
                      <a:cubicBezTo>
                        <a:pt x="1146848" y="177178"/>
                        <a:pt x="1206115" y="204117"/>
                        <a:pt x="1265382" y="231057"/>
                      </a:cubicBezTo>
                    </a:path>
                  </a:pathLst>
                </a:custGeom>
                <a:noFill/>
                <a:ln w="1905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348" name="Google Shape;1348;p13"/>
                <p:cNvSpPr/>
                <p:nvPr/>
              </p:nvSpPr>
              <p:spPr>
                <a:xfrm rot="-9837603">
                  <a:off x="10684705" y="2817257"/>
                  <a:ext cx="263328" cy="4570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65382" h="231057" extrusionOk="0">
                      <a:moveTo>
                        <a:pt x="0" y="166402"/>
                      </a:moveTo>
                      <a:cubicBezTo>
                        <a:pt x="182418" y="85584"/>
                        <a:pt x="364836" y="4766"/>
                        <a:pt x="535709" y="148"/>
                      </a:cubicBezTo>
                      <a:cubicBezTo>
                        <a:pt x="706582" y="-4470"/>
                        <a:pt x="903624" y="100208"/>
                        <a:pt x="1025236" y="138693"/>
                      </a:cubicBezTo>
                      <a:cubicBezTo>
                        <a:pt x="1146848" y="177178"/>
                        <a:pt x="1206115" y="204117"/>
                        <a:pt x="1265382" y="231057"/>
                      </a:cubicBezTo>
                    </a:path>
                  </a:pathLst>
                </a:custGeom>
                <a:noFill/>
                <a:ln w="1905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349" name="Google Shape;1349;p13"/>
                <p:cNvSpPr/>
                <p:nvPr/>
              </p:nvSpPr>
              <p:spPr>
                <a:xfrm>
                  <a:off x="10839285" y="2560785"/>
                  <a:ext cx="36000" cy="36000"/>
                </a:xfrm>
                <a:prstGeom prst="ellipse">
                  <a:avLst/>
                </a:prstGeom>
                <a:noFill/>
                <a:ln w="1270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350" name="Google Shape;1350;p13"/>
                <p:cNvSpPr/>
                <p:nvPr/>
              </p:nvSpPr>
              <p:spPr>
                <a:xfrm>
                  <a:off x="10934387" y="2732802"/>
                  <a:ext cx="36000" cy="36000"/>
                </a:xfrm>
                <a:prstGeom prst="ellipse">
                  <a:avLst/>
                </a:prstGeom>
                <a:noFill/>
                <a:ln w="1270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351" name="Google Shape;1351;p13"/>
                <p:cNvSpPr/>
                <p:nvPr/>
              </p:nvSpPr>
              <p:spPr>
                <a:xfrm>
                  <a:off x="10907623" y="2853140"/>
                  <a:ext cx="36000" cy="36000"/>
                </a:xfrm>
                <a:prstGeom prst="ellipse">
                  <a:avLst/>
                </a:prstGeom>
                <a:noFill/>
                <a:ln w="1270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352" name="Google Shape;1352;p13"/>
                <p:cNvSpPr/>
                <p:nvPr/>
              </p:nvSpPr>
              <p:spPr>
                <a:xfrm>
                  <a:off x="10753642" y="2989112"/>
                  <a:ext cx="36000" cy="36000"/>
                </a:xfrm>
                <a:prstGeom prst="ellipse">
                  <a:avLst/>
                </a:prstGeom>
                <a:noFill/>
                <a:ln w="1270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  <p:grpSp>
            <p:nvGrpSpPr>
              <p:cNvPr id="1353" name="Google Shape;1353;p13"/>
              <p:cNvGrpSpPr/>
              <p:nvPr/>
            </p:nvGrpSpPr>
            <p:grpSpPr>
              <a:xfrm rot="5400000">
                <a:off x="9168083" y="3276297"/>
                <a:ext cx="1272205" cy="484371"/>
                <a:chOff x="9698182" y="2541598"/>
                <a:chExt cx="1272205" cy="484371"/>
              </a:xfrm>
            </p:grpSpPr>
            <p:sp>
              <p:nvSpPr>
                <p:cNvPr id="1354" name="Google Shape;1354;p13"/>
                <p:cNvSpPr/>
                <p:nvPr/>
              </p:nvSpPr>
              <p:spPr>
                <a:xfrm>
                  <a:off x="9698182" y="2715953"/>
                  <a:ext cx="977508" cy="4563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65382" h="231057" extrusionOk="0">
                      <a:moveTo>
                        <a:pt x="0" y="166402"/>
                      </a:moveTo>
                      <a:cubicBezTo>
                        <a:pt x="182418" y="85584"/>
                        <a:pt x="364836" y="4766"/>
                        <a:pt x="535709" y="148"/>
                      </a:cubicBezTo>
                      <a:cubicBezTo>
                        <a:pt x="706582" y="-4470"/>
                        <a:pt x="903624" y="100208"/>
                        <a:pt x="1025236" y="138693"/>
                      </a:cubicBezTo>
                      <a:cubicBezTo>
                        <a:pt x="1146848" y="177178"/>
                        <a:pt x="1206115" y="204117"/>
                        <a:pt x="1265382" y="231057"/>
                      </a:cubicBezTo>
                    </a:path>
                  </a:pathLst>
                </a:custGeom>
                <a:noFill/>
                <a:ln w="1905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355" name="Google Shape;1355;p13"/>
                <p:cNvSpPr/>
                <p:nvPr/>
              </p:nvSpPr>
              <p:spPr>
                <a:xfrm rot="-2932711">
                  <a:off x="10640043" y="2633334"/>
                  <a:ext cx="264560" cy="4586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65382" h="231057" extrusionOk="0">
                      <a:moveTo>
                        <a:pt x="0" y="166402"/>
                      </a:moveTo>
                      <a:cubicBezTo>
                        <a:pt x="182418" y="85584"/>
                        <a:pt x="364836" y="4766"/>
                        <a:pt x="535709" y="148"/>
                      </a:cubicBezTo>
                      <a:cubicBezTo>
                        <a:pt x="706582" y="-4470"/>
                        <a:pt x="903624" y="100208"/>
                        <a:pt x="1025236" y="138693"/>
                      </a:cubicBezTo>
                      <a:cubicBezTo>
                        <a:pt x="1146848" y="177178"/>
                        <a:pt x="1206115" y="204117"/>
                        <a:pt x="1265382" y="231057"/>
                      </a:cubicBezTo>
                    </a:path>
                  </a:pathLst>
                </a:custGeom>
                <a:noFill/>
                <a:ln w="1905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356" name="Google Shape;1356;p13"/>
                <p:cNvSpPr/>
                <p:nvPr/>
              </p:nvSpPr>
              <p:spPr>
                <a:xfrm rot="-6493026">
                  <a:off x="10581832" y="2870959"/>
                  <a:ext cx="263100" cy="4566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65382" h="231057" extrusionOk="0">
                      <a:moveTo>
                        <a:pt x="0" y="166402"/>
                      </a:moveTo>
                      <a:cubicBezTo>
                        <a:pt x="182418" y="85584"/>
                        <a:pt x="364836" y="4766"/>
                        <a:pt x="535709" y="148"/>
                      </a:cubicBezTo>
                      <a:cubicBezTo>
                        <a:pt x="706582" y="-4470"/>
                        <a:pt x="903624" y="100208"/>
                        <a:pt x="1025236" y="138693"/>
                      </a:cubicBezTo>
                      <a:cubicBezTo>
                        <a:pt x="1146848" y="177178"/>
                        <a:pt x="1206115" y="204117"/>
                        <a:pt x="1265382" y="231057"/>
                      </a:cubicBezTo>
                    </a:path>
                  </a:pathLst>
                </a:custGeom>
                <a:noFill/>
                <a:ln w="1905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357" name="Google Shape;1357;p13"/>
                <p:cNvSpPr/>
                <p:nvPr/>
              </p:nvSpPr>
              <p:spPr>
                <a:xfrm rot="-330329">
                  <a:off x="10678936" y="2710935"/>
                  <a:ext cx="263784" cy="4586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65382" h="231057" extrusionOk="0">
                      <a:moveTo>
                        <a:pt x="0" y="166402"/>
                      </a:moveTo>
                      <a:cubicBezTo>
                        <a:pt x="182418" y="85584"/>
                        <a:pt x="364836" y="4766"/>
                        <a:pt x="535709" y="148"/>
                      </a:cubicBezTo>
                      <a:cubicBezTo>
                        <a:pt x="706582" y="-4470"/>
                        <a:pt x="903624" y="100208"/>
                        <a:pt x="1025236" y="138693"/>
                      </a:cubicBezTo>
                      <a:cubicBezTo>
                        <a:pt x="1146848" y="177178"/>
                        <a:pt x="1206115" y="204117"/>
                        <a:pt x="1265382" y="231057"/>
                      </a:cubicBezTo>
                    </a:path>
                  </a:pathLst>
                </a:custGeom>
                <a:noFill/>
                <a:ln w="1905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358" name="Google Shape;1358;p13"/>
                <p:cNvSpPr/>
                <p:nvPr/>
              </p:nvSpPr>
              <p:spPr>
                <a:xfrm rot="-9837603">
                  <a:off x="10684705" y="2817257"/>
                  <a:ext cx="263328" cy="4570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65382" h="231057" extrusionOk="0">
                      <a:moveTo>
                        <a:pt x="0" y="166402"/>
                      </a:moveTo>
                      <a:cubicBezTo>
                        <a:pt x="182418" y="85584"/>
                        <a:pt x="364836" y="4766"/>
                        <a:pt x="535709" y="148"/>
                      </a:cubicBezTo>
                      <a:cubicBezTo>
                        <a:pt x="706582" y="-4470"/>
                        <a:pt x="903624" y="100208"/>
                        <a:pt x="1025236" y="138693"/>
                      </a:cubicBezTo>
                      <a:cubicBezTo>
                        <a:pt x="1146848" y="177178"/>
                        <a:pt x="1206115" y="204117"/>
                        <a:pt x="1265382" y="231057"/>
                      </a:cubicBezTo>
                    </a:path>
                  </a:pathLst>
                </a:custGeom>
                <a:noFill/>
                <a:ln w="1905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359" name="Google Shape;1359;p13"/>
                <p:cNvSpPr/>
                <p:nvPr/>
              </p:nvSpPr>
              <p:spPr>
                <a:xfrm>
                  <a:off x="10839285" y="2560785"/>
                  <a:ext cx="36000" cy="36000"/>
                </a:xfrm>
                <a:prstGeom prst="ellipse">
                  <a:avLst/>
                </a:prstGeom>
                <a:noFill/>
                <a:ln w="1270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360" name="Google Shape;1360;p13"/>
                <p:cNvSpPr/>
                <p:nvPr/>
              </p:nvSpPr>
              <p:spPr>
                <a:xfrm>
                  <a:off x="10934387" y="2732802"/>
                  <a:ext cx="36000" cy="36000"/>
                </a:xfrm>
                <a:prstGeom prst="ellipse">
                  <a:avLst/>
                </a:prstGeom>
                <a:noFill/>
                <a:ln w="1270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361" name="Google Shape;1361;p13"/>
                <p:cNvSpPr/>
                <p:nvPr/>
              </p:nvSpPr>
              <p:spPr>
                <a:xfrm>
                  <a:off x="10907623" y="2853140"/>
                  <a:ext cx="36000" cy="36000"/>
                </a:xfrm>
                <a:prstGeom prst="ellipse">
                  <a:avLst/>
                </a:prstGeom>
                <a:noFill/>
                <a:ln w="1270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362" name="Google Shape;1362;p13"/>
                <p:cNvSpPr/>
                <p:nvPr/>
              </p:nvSpPr>
              <p:spPr>
                <a:xfrm>
                  <a:off x="10753642" y="2989112"/>
                  <a:ext cx="36000" cy="36000"/>
                </a:xfrm>
                <a:prstGeom prst="ellipse">
                  <a:avLst/>
                </a:prstGeom>
                <a:noFill/>
                <a:ln w="1270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  <p:grpSp>
            <p:nvGrpSpPr>
              <p:cNvPr id="1363" name="Google Shape;1363;p13"/>
              <p:cNvGrpSpPr/>
              <p:nvPr/>
            </p:nvGrpSpPr>
            <p:grpSpPr>
              <a:xfrm rot="2418925">
                <a:off x="9715462" y="3111786"/>
                <a:ext cx="1272214" cy="484374"/>
                <a:chOff x="9698182" y="2541598"/>
                <a:chExt cx="1272205" cy="484371"/>
              </a:xfrm>
            </p:grpSpPr>
            <p:sp>
              <p:nvSpPr>
                <p:cNvPr id="1364" name="Google Shape;1364;p13"/>
                <p:cNvSpPr/>
                <p:nvPr/>
              </p:nvSpPr>
              <p:spPr>
                <a:xfrm>
                  <a:off x="9698182" y="2715953"/>
                  <a:ext cx="977508" cy="4563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65382" h="231057" extrusionOk="0">
                      <a:moveTo>
                        <a:pt x="0" y="166402"/>
                      </a:moveTo>
                      <a:cubicBezTo>
                        <a:pt x="182418" y="85584"/>
                        <a:pt x="364836" y="4766"/>
                        <a:pt x="535709" y="148"/>
                      </a:cubicBezTo>
                      <a:cubicBezTo>
                        <a:pt x="706582" y="-4470"/>
                        <a:pt x="903624" y="100208"/>
                        <a:pt x="1025236" y="138693"/>
                      </a:cubicBezTo>
                      <a:cubicBezTo>
                        <a:pt x="1146848" y="177178"/>
                        <a:pt x="1206115" y="204117"/>
                        <a:pt x="1265382" y="231057"/>
                      </a:cubicBezTo>
                    </a:path>
                  </a:pathLst>
                </a:custGeom>
                <a:noFill/>
                <a:ln w="1905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365" name="Google Shape;1365;p13"/>
                <p:cNvSpPr/>
                <p:nvPr/>
              </p:nvSpPr>
              <p:spPr>
                <a:xfrm rot="-2932711">
                  <a:off x="10640043" y="2633334"/>
                  <a:ext cx="264560" cy="4586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65382" h="231057" extrusionOk="0">
                      <a:moveTo>
                        <a:pt x="0" y="166402"/>
                      </a:moveTo>
                      <a:cubicBezTo>
                        <a:pt x="182418" y="85584"/>
                        <a:pt x="364836" y="4766"/>
                        <a:pt x="535709" y="148"/>
                      </a:cubicBezTo>
                      <a:cubicBezTo>
                        <a:pt x="706582" y="-4470"/>
                        <a:pt x="903624" y="100208"/>
                        <a:pt x="1025236" y="138693"/>
                      </a:cubicBezTo>
                      <a:cubicBezTo>
                        <a:pt x="1146848" y="177178"/>
                        <a:pt x="1206115" y="204117"/>
                        <a:pt x="1265382" y="231057"/>
                      </a:cubicBezTo>
                    </a:path>
                  </a:pathLst>
                </a:custGeom>
                <a:noFill/>
                <a:ln w="1905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366" name="Google Shape;1366;p13"/>
                <p:cNvSpPr/>
                <p:nvPr/>
              </p:nvSpPr>
              <p:spPr>
                <a:xfrm rot="-6493026">
                  <a:off x="10581832" y="2870959"/>
                  <a:ext cx="263100" cy="4566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65382" h="231057" extrusionOk="0">
                      <a:moveTo>
                        <a:pt x="0" y="166402"/>
                      </a:moveTo>
                      <a:cubicBezTo>
                        <a:pt x="182418" y="85584"/>
                        <a:pt x="364836" y="4766"/>
                        <a:pt x="535709" y="148"/>
                      </a:cubicBezTo>
                      <a:cubicBezTo>
                        <a:pt x="706582" y="-4470"/>
                        <a:pt x="903624" y="100208"/>
                        <a:pt x="1025236" y="138693"/>
                      </a:cubicBezTo>
                      <a:cubicBezTo>
                        <a:pt x="1146848" y="177178"/>
                        <a:pt x="1206115" y="204117"/>
                        <a:pt x="1265382" y="231057"/>
                      </a:cubicBezTo>
                    </a:path>
                  </a:pathLst>
                </a:custGeom>
                <a:noFill/>
                <a:ln w="1905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367" name="Google Shape;1367;p13"/>
                <p:cNvSpPr/>
                <p:nvPr/>
              </p:nvSpPr>
              <p:spPr>
                <a:xfrm rot="-330329">
                  <a:off x="10678936" y="2710935"/>
                  <a:ext cx="263784" cy="4586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65382" h="231057" extrusionOk="0">
                      <a:moveTo>
                        <a:pt x="0" y="166402"/>
                      </a:moveTo>
                      <a:cubicBezTo>
                        <a:pt x="182418" y="85584"/>
                        <a:pt x="364836" y="4766"/>
                        <a:pt x="535709" y="148"/>
                      </a:cubicBezTo>
                      <a:cubicBezTo>
                        <a:pt x="706582" y="-4470"/>
                        <a:pt x="903624" y="100208"/>
                        <a:pt x="1025236" y="138693"/>
                      </a:cubicBezTo>
                      <a:cubicBezTo>
                        <a:pt x="1146848" y="177178"/>
                        <a:pt x="1206115" y="204117"/>
                        <a:pt x="1265382" y="231057"/>
                      </a:cubicBezTo>
                    </a:path>
                  </a:pathLst>
                </a:custGeom>
                <a:noFill/>
                <a:ln w="1905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368" name="Google Shape;1368;p13"/>
                <p:cNvSpPr/>
                <p:nvPr/>
              </p:nvSpPr>
              <p:spPr>
                <a:xfrm rot="-9837603">
                  <a:off x="10684705" y="2817257"/>
                  <a:ext cx="263328" cy="4570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65382" h="231057" extrusionOk="0">
                      <a:moveTo>
                        <a:pt x="0" y="166402"/>
                      </a:moveTo>
                      <a:cubicBezTo>
                        <a:pt x="182418" y="85584"/>
                        <a:pt x="364836" y="4766"/>
                        <a:pt x="535709" y="148"/>
                      </a:cubicBezTo>
                      <a:cubicBezTo>
                        <a:pt x="706582" y="-4470"/>
                        <a:pt x="903624" y="100208"/>
                        <a:pt x="1025236" y="138693"/>
                      </a:cubicBezTo>
                      <a:cubicBezTo>
                        <a:pt x="1146848" y="177178"/>
                        <a:pt x="1206115" y="204117"/>
                        <a:pt x="1265382" y="231057"/>
                      </a:cubicBezTo>
                    </a:path>
                  </a:pathLst>
                </a:custGeom>
                <a:noFill/>
                <a:ln w="1905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369" name="Google Shape;1369;p13"/>
                <p:cNvSpPr/>
                <p:nvPr/>
              </p:nvSpPr>
              <p:spPr>
                <a:xfrm>
                  <a:off x="10839285" y="2560785"/>
                  <a:ext cx="36000" cy="36000"/>
                </a:xfrm>
                <a:prstGeom prst="ellipse">
                  <a:avLst/>
                </a:prstGeom>
                <a:noFill/>
                <a:ln w="1270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370" name="Google Shape;1370;p13"/>
                <p:cNvSpPr/>
                <p:nvPr/>
              </p:nvSpPr>
              <p:spPr>
                <a:xfrm>
                  <a:off x="10934387" y="2732802"/>
                  <a:ext cx="36000" cy="36000"/>
                </a:xfrm>
                <a:prstGeom prst="ellipse">
                  <a:avLst/>
                </a:prstGeom>
                <a:noFill/>
                <a:ln w="1270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371" name="Google Shape;1371;p13"/>
                <p:cNvSpPr/>
                <p:nvPr/>
              </p:nvSpPr>
              <p:spPr>
                <a:xfrm>
                  <a:off x="10907623" y="2853140"/>
                  <a:ext cx="36000" cy="36000"/>
                </a:xfrm>
                <a:prstGeom prst="ellipse">
                  <a:avLst/>
                </a:prstGeom>
                <a:noFill/>
                <a:ln w="1270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372" name="Google Shape;1372;p13"/>
                <p:cNvSpPr/>
                <p:nvPr/>
              </p:nvSpPr>
              <p:spPr>
                <a:xfrm>
                  <a:off x="10753642" y="2989112"/>
                  <a:ext cx="36000" cy="36000"/>
                </a:xfrm>
                <a:prstGeom prst="ellipse">
                  <a:avLst/>
                </a:prstGeom>
                <a:noFill/>
                <a:ln w="1270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</p:grpSp>
        <p:grpSp>
          <p:nvGrpSpPr>
            <p:cNvPr id="1373" name="Google Shape;1373;p13"/>
            <p:cNvGrpSpPr/>
            <p:nvPr/>
          </p:nvGrpSpPr>
          <p:grpSpPr>
            <a:xfrm rot="-2657171" flipH="1">
              <a:off x="8851748" y="2128297"/>
              <a:ext cx="1363394" cy="1375920"/>
              <a:chOff x="8594287" y="1602855"/>
              <a:chExt cx="2528499" cy="2551730"/>
            </a:xfrm>
          </p:grpSpPr>
          <p:grpSp>
            <p:nvGrpSpPr>
              <p:cNvPr id="1374" name="Google Shape;1374;p13"/>
              <p:cNvGrpSpPr/>
              <p:nvPr/>
            </p:nvGrpSpPr>
            <p:grpSpPr>
              <a:xfrm>
                <a:off x="9850582" y="2693998"/>
                <a:ext cx="1272205" cy="484371"/>
                <a:chOff x="9698182" y="2541598"/>
                <a:chExt cx="1272205" cy="484371"/>
              </a:xfrm>
            </p:grpSpPr>
            <p:sp>
              <p:nvSpPr>
                <p:cNvPr id="1375" name="Google Shape;1375;p13"/>
                <p:cNvSpPr/>
                <p:nvPr/>
              </p:nvSpPr>
              <p:spPr>
                <a:xfrm>
                  <a:off x="9698182" y="2715953"/>
                  <a:ext cx="977508" cy="4563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65382" h="231057" extrusionOk="0">
                      <a:moveTo>
                        <a:pt x="0" y="166402"/>
                      </a:moveTo>
                      <a:cubicBezTo>
                        <a:pt x="182418" y="85584"/>
                        <a:pt x="364836" y="4766"/>
                        <a:pt x="535709" y="148"/>
                      </a:cubicBezTo>
                      <a:cubicBezTo>
                        <a:pt x="706582" y="-4470"/>
                        <a:pt x="903624" y="100208"/>
                        <a:pt x="1025236" y="138693"/>
                      </a:cubicBezTo>
                      <a:cubicBezTo>
                        <a:pt x="1146848" y="177178"/>
                        <a:pt x="1206115" y="204117"/>
                        <a:pt x="1265382" y="231057"/>
                      </a:cubicBezTo>
                    </a:path>
                  </a:pathLst>
                </a:custGeom>
                <a:noFill/>
                <a:ln w="1905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376" name="Google Shape;1376;p13"/>
                <p:cNvSpPr/>
                <p:nvPr/>
              </p:nvSpPr>
              <p:spPr>
                <a:xfrm rot="-2932711">
                  <a:off x="10640043" y="2633334"/>
                  <a:ext cx="264560" cy="4586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65382" h="231057" extrusionOk="0">
                      <a:moveTo>
                        <a:pt x="0" y="166402"/>
                      </a:moveTo>
                      <a:cubicBezTo>
                        <a:pt x="182418" y="85584"/>
                        <a:pt x="364836" y="4766"/>
                        <a:pt x="535709" y="148"/>
                      </a:cubicBezTo>
                      <a:cubicBezTo>
                        <a:pt x="706582" y="-4470"/>
                        <a:pt x="903624" y="100208"/>
                        <a:pt x="1025236" y="138693"/>
                      </a:cubicBezTo>
                      <a:cubicBezTo>
                        <a:pt x="1146848" y="177178"/>
                        <a:pt x="1206115" y="204117"/>
                        <a:pt x="1265382" y="231057"/>
                      </a:cubicBezTo>
                    </a:path>
                  </a:pathLst>
                </a:custGeom>
                <a:noFill/>
                <a:ln w="1905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377" name="Google Shape;1377;p13"/>
                <p:cNvSpPr/>
                <p:nvPr/>
              </p:nvSpPr>
              <p:spPr>
                <a:xfrm rot="-6493026">
                  <a:off x="10581832" y="2870959"/>
                  <a:ext cx="263100" cy="4566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65382" h="231057" extrusionOk="0">
                      <a:moveTo>
                        <a:pt x="0" y="166402"/>
                      </a:moveTo>
                      <a:cubicBezTo>
                        <a:pt x="182418" y="85584"/>
                        <a:pt x="364836" y="4766"/>
                        <a:pt x="535709" y="148"/>
                      </a:cubicBezTo>
                      <a:cubicBezTo>
                        <a:pt x="706582" y="-4470"/>
                        <a:pt x="903624" y="100208"/>
                        <a:pt x="1025236" y="138693"/>
                      </a:cubicBezTo>
                      <a:cubicBezTo>
                        <a:pt x="1146848" y="177178"/>
                        <a:pt x="1206115" y="204117"/>
                        <a:pt x="1265382" y="231057"/>
                      </a:cubicBezTo>
                    </a:path>
                  </a:pathLst>
                </a:custGeom>
                <a:noFill/>
                <a:ln w="1905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378" name="Google Shape;1378;p13"/>
                <p:cNvSpPr/>
                <p:nvPr/>
              </p:nvSpPr>
              <p:spPr>
                <a:xfrm rot="-330329">
                  <a:off x="10678936" y="2710935"/>
                  <a:ext cx="263784" cy="4586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65382" h="231057" extrusionOk="0">
                      <a:moveTo>
                        <a:pt x="0" y="166402"/>
                      </a:moveTo>
                      <a:cubicBezTo>
                        <a:pt x="182418" y="85584"/>
                        <a:pt x="364836" y="4766"/>
                        <a:pt x="535709" y="148"/>
                      </a:cubicBezTo>
                      <a:cubicBezTo>
                        <a:pt x="706582" y="-4470"/>
                        <a:pt x="903624" y="100208"/>
                        <a:pt x="1025236" y="138693"/>
                      </a:cubicBezTo>
                      <a:cubicBezTo>
                        <a:pt x="1146848" y="177178"/>
                        <a:pt x="1206115" y="204117"/>
                        <a:pt x="1265382" y="231057"/>
                      </a:cubicBezTo>
                    </a:path>
                  </a:pathLst>
                </a:custGeom>
                <a:noFill/>
                <a:ln w="1905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379" name="Google Shape;1379;p13"/>
                <p:cNvSpPr/>
                <p:nvPr/>
              </p:nvSpPr>
              <p:spPr>
                <a:xfrm rot="-9837603">
                  <a:off x="10684705" y="2817257"/>
                  <a:ext cx="263328" cy="4570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65382" h="231057" extrusionOk="0">
                      <a:moveTo>
                        <a:pt x="0" y="166402"/>
                      </a:moveTo>
                      <a:cubicBezTo>
                        <a:pt x="182418" y="85584"/>
                        <a:pt x="364836" y="4766"/>
                        <a:pt x="535709" y="148"/>
                      </a:cubicBezTo>
                      <a:cubicBezTo>
                        <a:pt x="706582" y="-4470"/>
                        <a:pt x="903624" y="100208"/>
                        <a:pt x="1025236" y="138693"/>
                      </a:cubicBezTo>
                      <a:cubicBezTo>
                        <a:pt x="1146848" y="177178"/>
                        <a:pt x="1206115" y="204117"/>
                        <a:pt x="1265382" y="231057"/>
                      </a:cubicBezTo>
                    </a:path>
                  </a:pathLst>
                </a:custGeom>
                <a:noFill/>
                <a:ln w="1905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380" name="Google Shape;1380;p13"/>
                <p:cNvSpPr/>
                <p:nvPr/>
              </p:nvSpPr>
              <p:spPr>
                <a:xfrm>
                  <a:off x="10839285" y="2560785"/>
                  <a:ext cx="36000" cy="36000"/>
                </a:xfrm>
                <a:prstGeom prst="ellipse">
                  <a:avLst/>
                </a:prstGeom>
                <a:noFill/>
                <a:ln w="1270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381" name="Google Shape;1381;p13"/>
                <p:cNvSpPr/>
                <p:nvPr/>
              </p:nvSpPr>
              <p:spPr>
                <a:xfrm>
                  <a:off x="10934387" y="2732802"/>
                  <a:ext cx="36000" cy="36000"/>
                </a:xfrm>
                <a:prstGeom prst="ellipse">
                  <a:avLst/>
                </a:prstGeom>
                <a:noFill/>
                <a:ln w="1270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382" name="Google Shape;1382;p13"/>
                <p:cNvSpPr/>
                <p:nvPr/>
              </p:nvSpPr>
              <p:spPr>
                <a:xfrm>
                  <a:off x="10907623" y="2853140"/>
                  <a:ext cx="36000" cy="36000"/>
                </a:xfrm>
                <a:prstGeom prst="ellipse">
                  <a:avLst/>
                </a:prstGeom>
                <a:noFill/>
                <a:ln w="1270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383" name="Google Shape;1383;p13"/>
                <p:cNvSpPr/>
                <p:nvPr/>
              </p:nvSpPr>
              <p:spPr>
                <a:xfrm>
                  <a:off x="10753642" y="2989112"/>
                  <a:ext cx="36000" cy="36000"/>
                </a:xfrm>
                <a:prstGeom prst="ellipse">
                  <a:avLst/>
                </a:prstGeom>
                <a:noFill/>
                <a:ln w="1270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  <p:grpSp>
            <p:nvGrpSpPr>
              <p:cNvPr id="1384" name="Google Shape;1384;p13"/>
              <p:cNvGrpSpPr/>
              <p:nvPr/>
            </p:nvGrpSpPr>
            <p:grpSpPr>
              <a:xfrm rot="-2509318">
                <a:off x="9694028" y="2249985"/>
                <a:ext cx="1272170" cy="484357"/>
                <a:chOff x="9698182" y="2541598"/>
                <a:chExt cx="1272205" cy="484371"/>
              </a:xfrm>
            </p:grpSpPr>
            <p:sp>
              <p:nvSpPr>
                <p:cNvPr id="1385" name="Google Shape;1385;p13"/>
                <p:cNvSpPr/>
                <p:nvPr/>
              </p:nvSpPr>
              <p:spPr>
                <a:xfrm>
                  <a:off x="9698182" y="2715953"/>
                  <a:ext cx="977508" cy="4563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65382" h="231057" extrusionOk="0">
                      <a:moveTo>
                        <a:pt x="0" y="166402"/>
                      </a:moveTo>
                      <a:cubicBezTo>
                        <a:pt x="182418" y="85584"/>
                        <a:pt x="364836" y="4766"/>
                        <a:pt x="535709" y="148"/>
                      </a:cubicBezTo>
                      <a:cubicBezTo>
                        <a:pt x="706582" y="-4470"/>
                        <a:pt x="903624" y="100208"/>
                        <a:pt x="1025236" y="138693"/>
                      </a:cubicBezTo>
                      <a:cubicBezTo>
                        <a:pt x="1146848" y="177178"/>
                        <a:pt x="1206115" y="204117"/>
                        <a:pt x="1265382" y="231057"/>
                      </a:cubicBezTo>
                    </a:path>
                  </a:pathLst>
                </a:custGeom>
                <a:noFill/>
                <a:ln w="1905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386" name="Google Shape;1386;p13"/>
                <p:cNvSpPr/>
                <p:nvPr/>
              </p:nvSpPr>
              <p:spPr>
                <a:xfrm rot="-2932711">
                  <a:off x="10640043" y="2633334"/>
                  <a:ext cx="264560" cy="4586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65382" h="231057" extrusionOk="0">
                      <a:moveTo>
                        <a:pt x="0" y="166402"/>
                      </a:moveTo>
                      <a:cubicBezTo>
                        <a:pt x="182418" y="85584"/>
                        <a:pt x="364836" y="4766"/>
                        <a:pt x="535709" y="148"/>
                      </a:cubicBezTo>
                      <a:cubicBezTo>
                        <a:pt x="706582" y="-4470"/>
                        <a:pt x="903624" y="100208"/>
                        <a:pt x="1025236" y="138693"/>
                      </a:cubicBezTo>
                      <a:cubicBezTo>
                        <a:pt x="1146848" y="177178"/>
                        <a:pt x="1206115" y="204117"/>
                        <a:pt x="1265382" y="231057"/>
                      </a:cubicBezTo>
                    </a:path>
                  </a:pathLst>
                </a:custGeom>
                <a:noFill/>
                <a:ln w="1905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387" name="Google Shape;1387;p13"/>
                <p:cNvSpPr/>
                <p:nvPr/>
              </p:nvSpPr>
              <p:spPr>
                <a:xfrm rot="-6493026">
                  <a:off x="10581832" y="2870959"/>
                  <a:ext cx="263100" cy="4566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65382" h="231057" extrusionOk="0">
                      <a:moveTo>
                        <a:pt x="0" y="166402"/>
                      </a:moveTo>
                      <a:cubicBezTo>
                        <a:pt x="182418" y="85584"/>
                        <a:pt x="364836" y="4766"/>
                        <a:pt x="535709" y="148"/>
                      </a:cubicBezTo>
                      <a:cubicBezTo>
                        <a:pt x="706582" y="-4470"/>
                        <a:pt x="903624" y="100208"/>
                        <a:pt x="1025236" y="138693"/>
                      </a:cubicBezTo>
                      <a:cubicBezTo>
                        <a:pt x="1146848" y="177178"/>
                        <a:pt x="1206115" y="204117"/>
                        <a:pt x="1265382" y="231057"/>
                      </a:cubicBezTo>
                    </a:path>
                  </a:pathLst>
                </a:custGeom>
                <a:noFill/>
                <a:ln w="1905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388" name="Google Shape;1388;p13"/>
                <p:cNvSpPr/>
                <p:nvPr/>
              </p:nvSpPr>
              <p:spPr>
                <a:xfrm rot="-330329">
                  <a:off x="10678936" y="2710935"/>
                  <a:ext cx="263784" cy="4586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65382" h="231057" extrusionOk="0">
                      <a:moveTo>
                        <a:pt x="0" y="166402"/>
                      </a:moveTo>
                      <a:cubicBezTo>
                        <a:pt x="182418" y="85584"/>
                        <a:pt x="364836" y="4766"/>
                        <a:pt x="535709" y="148"/>
                      </a:cubicBezTo>
                      <a:cubicBezTo>
                        <a:pt x="706582" y="-4470"/>
                        <a:pt x="903624" y="100208"/>
                        <a:pt x="1025236" y="138693"/>
                      </a:cubicBezTo>
                      <a:cubicBezTo>
                        <a:pt x="1146848" y="177178"/>
                        <a:pt x="1206115" y="204117"/>
                        <a:pt x="1265382" y="231057"/>
                      </a:cubicBezTo>
                    </a:path>
                  </a:pathLst>
                </a:custGeom>
                <a:noFill/>
                <a:ln w="1905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389" name="Google Shape;1389;p13"/>
                <p:cNvSpPr/>
                <p:nvPr/>
              </p:nvSpPr>
              <p:spPr>
                <a:xfrm rot="-9837603">
                  <a:off x="10684705" y="2817257"/>
                  <a:ext cx="263328" cy="4570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65382" h="231057" extrusionOk="0">
                      <a:moveTo>
                        <a:pt x="0" y="166402"/>
                      </a:moveTo>
                      <a:cubicBezTo>
                        <a:pt x="182418" y="85584"/>
                        <a:pt x="364836" y="4766"/>
                        <a:pt x="535709" y="148"/>
                      </a:cubicBezTo>
                      <a:cubicBezTo>
                        <a:pt x="706582" y="-4470"/>
                        <a:pt x="903624" y="100208"/>
                        <a:pt x="1025236" y="138693"/>
                      </a:cubicBezTo>
                      <a:cubicBezTo>
                        <a:pt x="1146848" y="177178"/>
                        <a:pt x="1206115" y="204117"/>
                        <a:pt x="1265382" y="231057"/>
                      </a:cubicBezTo>
                    </a:path>
                  </a:pathLst>
                </a:custGeom>
                <a:noFill/>
                <a:ln w="1905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390" name="Google Shape;1390;p13"/>
                <p:cNvSpPr/>
                <p:nvPr/>
              </p:nvSpPr>
              <p:spPr>
                <a:xfrm>
                  <a:off x="10839285" y="2560785"/>
                  <a:ext cx="36000" cy="36000"/>
                </a:xfrm>
                <a:prstGeom prst="ellipse">
                  <a:avLst/>
                </a:prstGeom>
                <a:noFill/>
                <a:ln w="1270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391" name="Google Shape;1391;p13"/>
                <p:cNvSpPr/>
                <p:nvPr/>
              </p:nvSpPr>
              <p:spPr>
                <a:xfrm>
                  <a:off x="10934387" y="2732802"/>
                  <a:ext cx="36000" cy="36000"/>
                </a:xfrm>
                <a:prstGeom prst="ellipse">
                  <a:avLst/>
                </a:prstGeom>
                <a:noFill/>
                <a:ln w="1270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392" name="Google Shape;1392;p13"/>
                <p:cNvSpPr/>
                <p:nvPr/>
              </p:nvSpPr>
              <p:spPr>
                <a:xfrm>
                  <a:off x="10907623" y="2853140"/>
                  <a:ext cx="36000" cy="36000"/>
                </a:xfrm>
                <a:prstGeom prst="ellipse">
                  <a:avLst/>
                </a:prstGeom>
                <a:noFill/>
                <a:ln w="1270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393" name="Google Shape;1393;p13"/>
                <p:cNvSpPr/>
                <p:nvPr/>
              </p:nvSpPr>
              <p:spPr>
                <a:xfrm>
                  <a:off x="10753642" y="2989112"/>
                  <a:ext cx="36000" cy="36000"/>
                </a:xfrm>
                <a:prstGeom prst="ellipse">
                  <a:avLst/>
                </a:prstGeom>
                <a:noFill/>
                <a:ln w="1270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  <p:grpSp>
            <p:nvGrpSpPr>
              <p:cNvPr id="1394" name="Google Shape;1394;p13"/>
              <p:cNvGrpSpPr/>
              <p:nvPr/>
            </p:nvGrpSpPr>
            <p:grpSpPr>
              <a:xfrm rot="-5846774">
                <a:off x="9151140" y="2022808"/>
                <a:ext cx="1272247" cy="484387"/>
                <a:chOff x="9698182" y="2541598"/>
                <a:chExt cx="1272205" cy="484371"/>
              </a:xfrm>
            </p:grpSpPr>
            <p:sp>
              <p:nvSpPr>
                <p:cNvPr id="1395" name="Google Shape;1395;p13"/>
                <p:cNvSpPr/>
                <p:nvPr/>
              </p:nvSpPr>
              <p:spPr>
                <a:xfrm>
                  <a:off x="9698182" y="2715953"/>
                  <a:ext cx="977508" cy="4563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65382" h="231057" extrusionOk="0">
                      <a:moveTo>
                        <a:pt x="0" y="166402"/>
                      </a:moveTo>
                      <a:cubicBezTo>
                        <a:pt x="182418" y="85584"/>
                        <a:pt x="364836" y="4766"/>
                        <a:pt x="535709" y="148"/>
                      </a:cubicBezTo>
                      <a:cubicBezTo>
                        <a:pt x="706582" y="-4470"/>
                        <a:pt x="903624" y="100208"/>
                        <a:pt x="1025236" y="138693"/>
                      </a:cubicBezTo>
                      <a:cubicBezTo>
                        <a:pt x="1146848" y="177178"/>
                        <a:pt x="1206115" y="204117"/>
                        <a:pt x="1265382" y="231057"/>
                      </a:cubicBezTo>
                    </a:path>
                  </a:pathLst>
                </a:custGeom>
                <a:noFill/>
                <a:ln w="1905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396" name="Google Shape;1396;p13"/>
                <p:cNvSpPr/>
                <p:nvPr/>
              </p:nvSpPr>
              <p:spPr>
                <a:xfrm rot="-2932711">
                  <a:off x="10640043" y="2633334"/>
                  <a:ext cx="264560" cy="4586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65382" h="231057" extrusionOk="0">
                      <a:moveTo>
                        <a:pt x="0" y="166402"/>
                      </a:moveTo>
                      <a:cubicBezTo>
                        <a:pt x="182418" y="85584"/>
                        <a:pt x="364836" y="4766"/>
                        <a:pt x="535709" y="148"/>
                      </a:cubicBezTo>
                      <a:cubicBezTo>
                        <a:pt x="706582" y="-4470"/>
                        <a:pt x="903624" y="100208"/>
                        <a:pt x="1025236" y="138693"/>
                      </a:cubicBezTo>
                      <a:cubicBezTo>
                        <a:pt x="1146848" y="177178"/>
                        <a:pt x="1206115" y="204117"/>
                        <a:pt x="1265382" y="231057"/>
                      </a:cubicBezTo>
                    </a:path>
                  </a:pathLst>
                </a:custGeom>
                <a:noFill/>
                <a:ln w="1905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397" name="Google Shape;1397;p13"/>
                <p:cNvSpPr/>
                <p:nvPr/>
              </p:nvSpPr>
              <p:spPr>
                <a:xfrm rot="-6493026">
                  <a:off x="10581832" y="2870959"/>
                  <a:ext cx="263100" cy="4566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65382" h="231057" extrusionOk="0">
                      <a:moveTo>
                        <a:pt x="0" y="166402"/>
                      </a:moveTo>
                      <a:cubicBezTo>
                        <a:pt x="182418" y="85584"/>
                        <a:pt x="364836" y="4766"/>
                        <a:pt x="535709" y="148"/>
                      </a:cubicBezTo>
                      <a:cubicBezTo>
                        <a:pt x="706582" y="-4470"/>
                        <a:pt x="903624" y="100208"/>
                        <a:pt x="1025236" y="138693"/>
                      </a:cubicBezTo>
                      <a:cubicBezTo>
                        <a:pt x="1146848" y="177178"/>
                        <a:pt x="1206115" y="204117"/>
                        <a:pt x="1265382" y="231057"/>
                      </a:cubicBezTo>
                    </a:path>
                  </a:pathLst>
                </a:custGeom>
                <a:noFill/>
                <a:ln w="1905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398" name="Google Shape;1398;p13"/>
                <p:cNvSpPr/>
                <p:nvPr/>
              </p:nvSpPr>
              <p:spPr>
                <a:xfrm rot="-330329">
                  <a:off x="10678936" y="2710935"/>
                  <a:ext cx="263784" cy="4586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65382" h="231057" extrusionOk="0">
                      <a:moveTo>
                        <a:pt x="0" y="166402"/>
                      </a:moveTo>
                      <a:cubicBezTo>
                        <a:pt x="182418" y="85584"/>
                        <a:pt x="364836" y="4766"/>
                        <a:pt x="535709" y="148"/>
                      </a:cubicBezTo>
                      <a:cubicBezTo>
                        <a:pt x="706582" y="-4470"/>
                        <a:pt x="903624" y="100208"/>
                        <a:pt x="1025236" y="138693"/>
                      </a:cubicBezTo>
                      <a:cubicBezTo>
                        <a:pt x="1146848" y="177178"/>
                        <a:pt x="1206115" y="204117"/>
                        <a:pt x="1265382" y="231057"/>
                      </a:cubicBezTo>
                    </a:path>
                  </a:pathLst>
                </a:custGeom>
                <a:noFill/>
                <a:ln w="1905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399" name="Google Shape;1399;p13"/>
                <p:cNvSpPr/>
                <p:nvPr/>
              </p:nvSpPr>
              <p:spPr>
                <a:xfrm rot="-9837603">
                  <a:off x="10684705" y="2817257"/>
                  <a:ext cx="263328" cy="4570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65382" h="231057" extrusionOk="0">
                      <a:moveTo>
                        <a:pt x="0" y="166402"/>
                      </a:moveTo>
                      <a:cubicBezTo>
                        <a:pt x="182418" y="85584"/>
                        <a:pt x="364836" y="4766"/>
                        <a:pt x="535709" y="148"/>
                      </a:cubicBezTo>
                      <a:cubicBezTo>
                        <a:pt x="706582" y="-4470"/>
                        <a:pt x="903624" y="100208"/>
                        <a:pt x="1025236" y="138693"/>
                      </a:cubicBezTo>
                      <a:cubicBezTo>
                        <a:pt x="1146848" y="177178"/>
                        <a:pt x="1206115" y="204117"/>
                        <a:pt x="1265382" y="231057"/>
                      </a:cubicBezTo>
                    </a:path>
                  </a:pathLst>
                </a:custGeom>
                <a:noFill/>
                <a:ln w="1905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400" name="Google Shape;1400;p13"/>
                <p:cNvSpPr/>
                <p:nvPr/>
              </p:nvSpPr>
              <p:spPr>
                <a:xfrm>
                  <a:off x="10839285" y="2560785"/>
                  <a:ext cx="36000" cy="36000"/>
                </a:xfrm>
                <a:prstGeom prst="ellipse">
                  <a:avLst/>
                </a:prstGeom>
                <a:noFill/>
                <a:ln w="1270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401" name="Google Shape;1401;p13"/>
                <p:cNvSpPr/>
                <p:nvPr/>
              </p:nvSpPr>
              <p:spPr>
                <a:xfrm>
                  <a:off x="10934387" y="2732802"/>
                  <a:ext cx="36000" cy="36000"/>
                </a:xfrm>
                <a:prstGeom prst="ellipse">
                  <a:avLst/>
                </a:prstGeom>
                <a:noFill/>
                <a:ln w="1270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402" name="Google Shape;1402;p13"/>
                <p:cNvSpPr/>
                <p:nvPr/>
              </p:nvSpPr>
              <p:spPr>
                <a:xfrm>
                  <a:off x="10907623" y="2853140"/>
                  <a:ext cx="36000" cy="36000"/>
                </a:xfrm>
                <a:prstGeom prst="ellipse">
                  <a:avLst/>
                </a:prstGeom>
                <a:noFill/>
                <a:ln w="1270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403" name="Google Shape;1403;p13"/>
                <p:cNvSpPr/>
                <p:nvPr/>
              </p:nvSpPr>
              <p:spPr>
                <a:xfrm>
                  <a:off x="10753642" y="2989112"/>
                  <a:ext cx="36000" cy="36000"/>
                </a:xfrm>
                <a:prstGeom prst="ellipse">
                  <a:avLst/>
                </a:prstGeom>
                <a:noFill/>
                <a:ln w="1270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  <p:grpSp>
            <p:nvGrpSpPr>
              <p:cNvPr id="1404" name="Google Shape;1404;p13"/>
              <p:cNvGrpSpPr/>
              <p:nvPr/>
            </p:nvGrpSpPr>
            <p:grpSpPr>
              <a:xfrm rot="-8205026">
                <a:off x="8769922" y="2204071"/>
                <a:ext cx="1272246" cy="484387"/>
                <a:chOff x="9698182" y="2541598"/>
                <a:chExt cx="1272205" cy="484371"/>
              </a:xfrm>
            </p:grpSpPr>
            <p:sp>
              <p:nvSpPr>
                <p:cNvPr id="1405" name="Google Shape;1405;p13"/>
                <p:cNvSpPr/>
                <p:nvPr/>
              </p:nvSpPr>
              <p:spPr>
                <a:xfrm>
                  <a:off x="9698182" y="2715953"/>
                  <a:ext cx="977508" cy="4563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65382" h="231057" extrusionOk="0">
                      <a:moveTo>
                        <a:pt x="0" y="166402"/>
                      </a:moveTo>
                      <a:cubicBezTo>
                        <a:pt x="182418" y="85584"/>
                        <a:pt x="364836" y="4766"/>
                        <a:pt x="535709" y="148"/>
                      </a:cubicBezTo>
                      <a:cubicBezTo>
                        <a:pt x="706582" y="-4470"/>
                        <a:pt x="903624" y="100208"/>
                        <a:pt x="1025236" y="138693"/>
                      </a:cubicBezTo>
                      <a:cubicBezTo>
                        <a:pt x="1146848" y="177178"/>
                        <a:pt x="1206115" y="204117"/>
                        <a:pt x="1265382" y="231057"/>
                      </a:cubicBezTo>
                    </a:path>
                  </a:pathLst>
                </a:custGeom>
                <a:noFill/>
                <a:ln w="1905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406" name="Google Shape;1406;p13"/>
                <p:cNvSpPr/>
                <p:nvPr/>
              </p:nvSpPr>
              <p:spPr>
                <a:xfrm rot="-2932711">
                  <a:off x="10640043" y="2633334"/>
                  <a:ext cx="264560" cy="4586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65382" h="231057" extrusionOk="0">
                      <a:moveTo>
                        <a:pt x="0" y="166402"/>
                      </a:moveTo>
                      <a:cubicBezTo>
                        <a:pt x="182418" y="85584"/>
                        <a:pt x="364836" y="4766"/>
                        <a:pt x="535709" y="148"/>
                      </a:cubicBezTo>
                      <a:cubicBezTo>
                        <a:pt x="706582" y="-4470"/>
                        <a:pt x="903624" y="100208"/>
                        <a:pt x="1025236" y="138693"/>
                      </a:cubicBezTo>
                      <a:cubicBezTo>
                        <a:pt x="1146848" y="177178"/>
                        <a:pt x="1206115" y="204117"/>
                        <a:pt x="1265382" y="231057"/>
                      </a:cubicBezTo>
                    </a:path>
                  </a:pathLst>
                </a:custGeom>
                <a:noFill/>
                <a:ln w="1905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407" name="Google Shape;1407;p13"/>
                <p:cNvSpPr/>
                <p:nvPr/>
              </p:nvSpPr>
              <p:spPr>
                <a:xfrm rot="-6493026">
                  <a:off x="10581832" y="2870959"/>
                  <a:ext cx="263100" cy="4566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65382" h="231057" extrusionOk="0">
                      <a:moveTo>
                        <a:pt x="0" y="166402"/>
                      </a:moveTo>
                      <a:cubicBezTo>
                        <a:pt x="182418" y="85584"/>
                        <a:pt x="364836" y="4766"/>
                        <a:pt x="535709" y="148"/>
                      </a:cubicBezTo>
                      <a:cubicBezTo>
                        <a:pt x="706582" y="-4470"/>
                        <a:pt x="903624" y="100208"/>
                        <a:pt x="1025236" y="138693"/>
                      </a:cubicBezTo>
                      <a:cubicBezTo>
                        <a:pt x="1146848" y="177178"/>
                        <a:pt x="1206115" y="204117"/>
                        <a:pt x="1265382" y="231057"/>
                      </a:cubicBezTo>
                    </a:path>
                  </a:pathLst>
                </a:custGeom>
                <a:noFill/>
                <a:ln w="1905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408" name="Google Shape;1408;p13"/>
                <p:cNvSpPr/>
                <p:nvPr/>
              </p:nvSpPr>
              <p:spPr>
                <a:xfrm rot="-330329">
                  <a:off x="10678936" y="2710935"/>
                  <a:ext cx="263784" cy="4586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65382" h="231057" extrusionOk="0">
                      <a:moveTo>
                        <a:pt x="0" y="166402"/>
                      </a:moveTo>
                      <a:cubicBezTo>
                        <a:pt x="182418" y="85584"/>
                        <a:pt x="364836" y="4766"/>
                        <a:pt x="535709" y="148"/>
                      </a:cubicBezTo>
                      <a:cubicBezTo>
                        <a:pt x="706582" y="-4470"/>
                        <a:pt x="903624" y="100208"/>
                        <a:pt x="1025236" y="138693"/>
                      </a:cubicBezTo>
                      <a:cubicBezTo>
                        <a:pt x="1146848" y="177178"/>
                        <a:pt x="1206115" y="204117"/>
                        <a:pt x="1265382" y="231057"/>
                      </a:cubicBezTo>
                    </a:path>
                  </a:pathLst>
                </a:custGeom>
                <a:noFill/>
                <a:ln w="1905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409" name="Google Shape;1409;p13"/>
                <p:cNvSpPr/>
                <p:nvPr/>
              </p:nvSpPr>
              <p:spPr>
                <a:xfrm rot="-9837603">
                  <a:off x="10684705" y="2817257"/>
                  <a:ext cx="263328" cy="4570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65382" h="231057" extrusionOk="0">
                      <a:moveTo>
                        <a:pt x="0" y="166402"/>
                      </a:moveTo>
                      <a:cubicBezTo>
                        <a:pt x="182418" y="85584"/>
                        <a:pt x="364836" y="4766"/>
                        <a:pt x="535709" y="148"/>
                      </a:cubicBezTo>
                      <a:cubicBezTo>
                        <a:pt x="706582" y="-4470"/>
                        <a:pt x="903624" y="100208"/>
                        <a:pt x="1025236" y="138693"/>
                      </a:cubicBezTo>
                      <a:cubicBezTo>
                        <a:pt x="1146848" y="177178"/>
                        <a:pt x="1206115" y="204117"/>
                        <a:pt x="1265382" y="231057"/>
                      </a:cubicBezTo>
                    </a:path>
                  </a:pathLst>
                </a:custGeom>
                <a:noFill/>
                <a:ln w="1905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410" name="Google Shape;1410;p13"/>
                <p:cNvSpPr/>
                <p:nvPr/>
              </p:nvSpPr>
              <p:spPr>
                <a:xfrm>
                  <a:off x="10839285" y="2560785"/>
                  <a:ext cx="36000" cy="36000"/>
                </a:xfrm>
                <a:prstGeom prst="ellipse">
                  <a:avLst/>
                </a:prstGeom>
                <a:noFill/>
                <a:ln w="1270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411" name="Google Shape;1411;p13"/>
                <p:cNvSpPr/>
                <p:nvPr/>
              </p:nvSpPr>
              <p:spPr>
                <a:xfrm>
                  <a:off x="10934387" y="2732802"/>
                  <a:ext cx="36000" cy="36000"/>
                </a:xfrm>
                <a:prstGeom prst="ellipse">
                  <a:avLst/>
                </a:prstGeom>
                <a:noFill/>
                <a:ln w="1270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412" name="Google Shape;1412;p13"/>
                <p:cNvSpPr/>
                <p:nvPr/>
              </p:nvSpPr>
              <p:spPr>
                <a:xfrm>
                  <a:off x="10907623" y="2853140"/>
                  <a:ext cx="36000" cy="36000"/>
                </a:xfrm>
                <a:prstGeom prst="ellipse">
                  <a:avLst/>
                </a:prstGeom>
                <a:noFill/>
                <a:ln w="1270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413" name="Google Shape;1413;p13"/>
                <p:cNvSpPr/>
                <p:nvPr/>
              </p:nvSpPr>
              <p:spPr>
                <a:xfrm>
                  <a:off x="10753642" y="2989112"/>
                  <a:ext cx="36000" cy="36000"/>
                </a:xfrm>
                <a:prstGeom prst="ellipse">
                  <a:avLst/>
                </a:prstGeom>
                <a:noFill/>
                <a:ln w="1270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  <p:grpSp>
            <p:nvGrpSpPr>
              <p:cNvPr id="1414" name="Google Shape;1414;p13"/>
              <p:cNvGrpSpPr/>
              <p:nvPr/>
            </p:nvGrpSpPr>
            <p:grpSpPr>
              <a:xfrm rot="-10643534">
                <a:off x="8604648" y="2609268"/>
                <a:ext cx="1272250" cy="484388"/>
                <a:chOff x="9698182" y="2541598"/>
                <a:chExt cx="1272205" cy="484371"/>
              </a:xfrm>
            </p:grpSpPr>
            <p:sp>
              <p:nvSpPr>
                <p:cNvPr id="1415" name="Google Shape;1415;p13"/>
                <p:cNvSpPr/>
                <p:nvPr/>
              </p:nvSpPr>
              <p:spPr>
                <a:xfrm>
                  <a:off x="9698182" y="2715953"/>
                  <a:ext cx="977508" cy="4563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65382" h="231057" extrusionOk="0">
                      <a:moveTo>
                        <a:pt x="0" y="166402"/>
                      </a:moveTo>
                      <a:cubicBezTo>
                        <a:pt x="182418" y="85584"/>
                        <a:pt x="364836" y="4766"/>
                        <a:pt x="535709" y="148"/>
                      </a:cubicBezTo>
                      <a:cubicBezTo>
                        <a:pt x="706582" y="-4470"/>
                        <a:pt x="903624" y="100208"/>
                        <a:pt x="1025236" y="138693"/>
                      </a:cubicBezTo>
                      <a:cubicBezTo>
                        <a:pt x="1146848" y="177178"/>
                        <a:pt x="1206115" y="204117"/>
                        <a:pt x="1265382" y="231057"/>
                      </a:cubicBezTo>
                    </a:path>
                  </a:pathLst>
                </a:custGeom>
                <a:noFill/>
                <a:ln w="1905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416" name="Google Shape;1416;p13"/>
                <p:cNvSpPr/>
                <p:nvPr/>
              </p:nvSpPr>
              <p:spPr>
                <a:xfrm rot="-2932711">
                  <a:off x="10640043" y="2633334"/>
                  <a:ext cx="264560" cy="4586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65382" h="231057" extrusionOk="0">
                      <a:moveTo>
                        <a:pt x="0" y="166402"/>
                      </a:moveTo>
                      <a:cubicBezTo>
                        <a:pt x="182418" y="85584"/>
                        <a:pt x="364836" y="4766"/>
                        <a:pt x="535709" y="148"/>
                      </a:cubicBezTo>
                      <a:cubicBezTo>
                        <a:pt x="706582" y="-4470"/>
                        <a:pt x="903624" y="100208"/>
                        <a:pt x="1025236" y="138693"/>
                      </a:cubicBezTo>
                      <a:cubicBezTo>
                        <a:pt x="1146848" y="177178"/>
                        <a:pt x="1206115" y="204117"/>
                        <a:pt x="1265382" y="231057"/>
                      </a:cubicBezTo>
                    </a:path>
                  </a:pathLst>
                </a:custGeom>
                <a:noFill/>
                <a:ln w="1905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417" name="Google Shape;1417;p13"/>
                <p:cNvSpPr/>
                <p:nvPr/>
              </p:nvSpPr>
              <p:spPr>
                <a:xfrm rot="-6493026">
                  <a:off x="10581832" y="2870959"/>
                  <a:ext cx="263100" cy="4566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65382" h="231057" extrusionOk="0">
                      <a:moveTo>
                        <a:pt x="0" y="166402"/>
                      </a:moveTo>
                      <a:cubicBezTo>
                        <a:pt x="182418" y="85584"/>
                        <a:pt x="364836" y="4766"/>
                        <a:pt x="535709" y="148"/>
                      </a:cubicBezTo>
                      <a:cubicBezTo>
                        <a:pt x="706582" y="-4470"/>
                        <a:pt x="903624" y="100208"/>
                        <a:pt x="1025236" y="138693"/>
                      </a:cubicBezTo>
                      <a:cubicBezTo>
                        <a:pt x="1146848" y="177178"/>
                        <a:pt x="1206115" y="204117"/>
                        <a:pt x="1265382" y="231057"/>
                      </a:cubicBezTo>
                    </a:path>
                  </a:pathLst>
                </a:custGeom>
                <a:noFill/>
                <a:ln w="1905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418" name="Google Shape;1418;p13"/>
                <p:cNvSpPr/>
                <p:nvPr/>
              </p:nvSpPr>
              <p:spPr>
                <a:xfrm rot="-330329">
                  <a:off x="10678936" y="2710935"/>
                  <a:ext cx="263784" cy="4586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65382" h="231057" extrusionOk="0">
                      <a:moveTo>
                        <a:pt x="0" y="166402"/>
                      </a:moveTo>
                      <a:cubicBezTo>
                        <a:pt x="182418" y="85584"/>
                        <a:pt x="364836" y="4766"/>
                        <a:pt x="535709" y="148"/>
                      </a:cubicBezTo>
                      <a:cubicBezTo>
                        <a:pt x="706582" y="-4470"/>
                        <a:pt x="903624" y="100208"/>
                        <a:pt x="1025236" y="138693"/>
                      </a:cubicBezTo>
                      <a:cubicBezTo>
                        <a:pt x="1146848" y="177178"/>
                        <a:pt x="1206115" y="204117"/>
                        <a:pt x="1265382" y="231057"/>
                      </a:cubicBezTo>
                    </a:path>
                  </a:pathLst>
                </a:custGeom>
                <a:noFill/>
                <a:ln w="1905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419" name="Google Shape;1419;p13"/>
                <p:cNvSpPr/>
                <p:nvPr/>
              </p:nvSpPr>
              <p:spPr>
                <a:xfrm rot="-9837603">
                  <a:off x="10684705" y="2817257"/>
                  <a:ext cx="263328" cy="4570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65382" h="231057" extrusionOk="0">
                      <a:moveTo>
                        <a:pt x="0" y="166402"/>
                      </a:moveTo>
                      <a:cubicBezTo>
                        <a:pt x="182418" y="85584"/>
                        <a:pt x="364836" y="4766"/>
                        <a:pt x="535709" y="148"/>
                      </a:cubicBezTo>
                      <a:cubicBezTo>
                        <a:pt x="706582" y="-4470"/>
                        <a:pt x="903624" y="100208"/>
                        <a:pt x="1025236" y="138693"/>
                      </a:cubicBezTo>
                      <a:cubicBezTo>
                        <a:pt x="1146848" y="177178"/>
                        <a:pt x="1206115" y="204117"/>
                        <a:pt x="1265382" y="231057"/>
                      </a:cubicBezTo>
                    </a:path>
                  </a:pathLst>
                </a:custGeom>
                <a:noFill/>
                <a:ln w="1905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420" name="Google Shape;1420;p13"/>
                <p:cNvSpPr/>
                <p:nvPr/>
              </p:nvSpPr>
              <p:spPr>
                <a:xfrm>
                  <a:off x="10839285" y="2560785"/>
                  <a:ext cx="36000" cy="36000"/>
                </a:xfrm>
                <a:prstGeom prst="ellipse">
                  <a:avLst/>
                </a:prstGeom>
                <a:noFill/>
                <a:ln w="1270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421" name="Google Shape;1421;p13"/>
                <p:cNvSpPr/>
                <p:nvPr/>
              </p:nvSpPr>
              <p:spPr>
                <a:xfrm>
                  <a:off x="10934387" y="2732802"/>
                  <a:ext cx="36000" cy="36000"/>
                </a:xfrm>
                <a:prstGeom prst="ellipse">
                  <a:avLst/>
                </a:prstGeom>
                <a:noFill/>
                <a:ln w="1270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422" name="Google Shape;1422;p13"/>
                <p:cNvSpPr/>
                <p:nvPr/>
              </p:nvSpPr>
              <p:spPr>
                <a:xfrm>
                  <a:off x="10907623" y="2853140"/>
                  <a:ext cx="36000" cy="36000"/>
                </a:xfrm>
                <a:prstGeom prst="ellipse">
                  <a:avLst/>
                </a:prstGeom>
                <a:noFill/>
                <a:ln w="1270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423" name="Google Shape;1423;p13"/>
                <p:cNvSpPr/>
                <p:nvPr/>
              </p:nvSpPr>
              <p:spPr>
                <a:xfrm>
                  <a:off x="10753642" y="2989112"/>
                  <a:ext cx="36000" cy="36000"/>
                </a:xfrm>
                <a:prstGeom prst="ellipse">
                  <a:avLst/>
                </a:prstGeom>
                <a:noFill/>
                <a:ln w="1270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  <p:grpSp>
            <p:nvGrpSpPr>
              <p:cNvPr id="1424" name="Google Shape;1424;p13"/>
              <p:cNvGrpSpPr/>
              <p:nvPr/>
            </p:nvGrpSpPr>
            <p:grpSpPr>
              <a:xfrm rot="7867437">
                <a:off x="8770777" y="3127429"/>
                <a:ext cx="1272224" cy="484378"/>
                <a:chOff x="9698182" y="2541598"/>
                <a:chExt cx="1272205" cy="484371"/>
              </a:xfrm>
            </p:grpSpPr>
            <p:sp>
              <p:nvSpPr>
                <p:cNvPr id="1425" name="Google Shape;1425;p13"/>
                <p:cNvSpPr/>
                <p:nvPr/>
              </p:nvSpPr>
              <p:spPr>
                <a:xfrm>
                  <a:off x="9698182" y="2715953"/>
                  <a:ext cx="977508" cy="4563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65382" h="231057" extrusionOk="0">
                      <a:moveTo>
                        <a:pt x="0" y="166402"/>
                      </a:moveTo>
                      <a:cubicBezTo>
                        <a:pt x="182418" y="85584"/>
                        <a:pt x="364836" y="4766"/>
                        <a:pt x="535709" y="148"/>
                      </a:cubicBezTo>
                      <a:cubicBezTo>
                        <a:pt x="706582" y="-4470"/>
                        <a:pt x="903624" y="100208"/>
                        <a:pt x="1025236" y="138693"/>
                      </a:cubicBezTo>
                      <a:cubicBezTo>
                        <a:pt x="1146848" y="177178"/>
                        <a:pt x="1206115" y="204117"/>
                        <a:pt x="1265382" y="231057"/>
                      </a:cubicBezTo>
                    </a:path>
                  </a:pathLst>
                </a:custGeom>
                <a:noFill/>
                <a:ln w="1905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426" name="Google Shape;1426;p13"/>
                <p:cNvSpPr/>
                <p:nvPr/>
              </p:nvSpPr>
              <p:spPr>
                <a:xfrm rot="-2932711">
                  <a:off x="10640043" y="2633334"/>
                  <a:ext cx="264560" cy="4586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65382" h="231057" extrusionOk="0">
                      <a:moveTo>
                        <a:pt x="0" y="166402"/>
                      </a:moveTo>
                      <a:cubicBezTo>
                        <a:pt x="182418" y="85584"/>
                        <a:pt x="364836" y="4766"/>
                        <a:pt x="535709" y="148"/>
                      </a:cubicBezTo>
                      <a:cubicBezTo>
                        <a:pt x="706582" y="-4470"/>
                        <a:pt x="903624" y="100208"/>
                        <a:pt x="1025236" y="138693"/>
                      </a:cubicBezTo>
                      <a:cubicBezTo>
                        <a:pt x="1146848" y="177178"/>
                        <a:pt x="1206115" y="204117"/>
                        <a:pt x="1265382" y="231057"/>
                      </a:cubicBezTo>
                    </a:path>
                  </a:pathLst>
                </a:custGeom>
                <a:noFill/>
                <a:ln w="1905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427" name="Google Shape;1427;p13"/>
                <p:cNvSpPr/>
                <p:nvPr/>
              </p:nvSpPr>
              <p:spPr>
                <a:xfrm rot="-6493026">
                  <a:off x="10581832" y="2870959"/>
                  <a:ext cx="263100" cy="4566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65382" h="231057" extrusionOk="0">
                      <a:moveTo>
                        <a:pt x="0" y="166402"/>
                      </a:moveTo>
                      <a:cubicBezTo>
                        <a:pt x="182418" y="85584"/>
                        <a:pt x="364836" y="4766"/>
                        <a:pt x="535709" y="148"/>
                      </a:cubicBezTo>
                      <a:cubicBezTo>
                        <a:pt x="706582" y="-4470"/>
                        <a:pt x="903624" y="100208"/>
                        <a:pt x="1025236" y="138693"/>
                      </a:cubicBezTo>
                      <a:cubicBezTo>
                        <a:pt x="1146848" y="177178"/>
                        <a:pt x="1206115" y="204117"/>
                        <a:pt x="1265382" y="231057"/>
                      </a:cubicBezTo>
                    </a:path>
                  </a:pathLst>
                </a:custGeom>
                <a:noFill/>
                <a:ln w="1905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428" name="Google Shape;1428;p13"/>
                <p:cNvSpPr/>
                <p:nvPr/>
              </p:nvSpPr>
              <p:spPr>
                <a:xfrm rot="-330329">
                  <a:off x="10678936" y="2710935"/>
                  <a:ext cx="263784" cy="4586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65382" h="231057" extrusionOk="0">
                      <a:moveTo>
                        <a:pt x="0" y="166402"/>
                      </a:moveTo>
                      <a:cubicBezTo>
                        <a:pt x="182418" y="85584"/>
                        <a:pt x="364836" y="4766"/>
                        <a:pt x="535709" y="148"/>
                      </a:cubicBezTo>
                      <a:cubicBezTo>
                        <a:pt x="706582" y="-4470"/>
                        <a:pt x="903624" y="100208"/>
                        <a:pt x="1025236" y="138693"/>
                      </a:cubicBezTo>
                      <a:cubicBezTo>
                        <a:pt x="1146848" y="177178"/>
                        <a:pt x="1206115" y="204117"/>
                        <a:pt x="1265382" y="231057"/>
                      </a:cubicBezTo>
                    </a:path>
                  </a:pathLst>
                </a:custGeom>
                <a:noFill/>
                <a:ln w="1905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429" name="Google Shape;1429;p13"/>
                <p:cNvSpPr/>
                <p:nvPr/>
              </p:nvSpPr>
              <p:spPr>
                <a:xfrm rot="-9837603">
                  <a:off x="10684705" y="2817257"/>
                  <a:ext cx="263328" cy="4570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65382" h="231057" extrusionOk="0">
                      <a:moveTo>
                        <a:pt x="0" y="166402"/>
                      </a:moveTo>
                      <a:cubicBezTo>
                        <a:pt x="182418" y="85584"/>
                        <a:pt x="364836" y="4766"/>
                        <a:pt x="535709" y="148"/>
                      </a:cubicBezTo>
                      <a:cubicBezTo>
                        <a:pt x="706582" y="-4470"/>
                        <a:pt x="903624" y="100208"/>
                        <a:pt x="1025236" y="138693"/>
                      </a:cubicBezTo>
                      <a:cubicBezTo>
                        <a:pt x="1146848" y="177178"/>
                        <a:pt x="1206115" y="204117"/>
                        <a:pt x="1265382" y="231057"/>
                      </a:cubicBezTo>
                    </a:path>
                  </a:pathLst>
                </a:custGeom>
                <a:noFill/>
                <a:ln w="1905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430" name="Google Shape;1430;p13"/>
                <p:cNvSpPr/>
                <p:nvPr/>
              </p:nvSpPr>
              <p:spPr>
                <a:xfrm>
                  <a:off x="10839285" y="2560785"/>
                  <a:ext cx="36000" cy="36000"/>
                </a:xfrm>
                <a:prstGeom prst="ellipse">
                  <a:avLst/>
                </a:prstGeom>
                <a:noFill/>
                <a:ln w="1270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431" name="Google Shape;1431;p13"/>
                <p:cNvSpPr/>
                <p:nvPr/>
              </p:nvSpPr>
              <p:spPr>
                <a:xfrm>
                  <a:off x="10934387" y="2732802"/>
                  <a:ext cx="36000" cy="36000"/>
                </a:xfrm>
                <a:prstGeom prst="ellipse">
                  <a:avLst/>
                </a:prstGeom>
                <a:noFill/>
                <a:ln w="1270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432" name="Google Shape;1432;p13"/>
                <p:cNvSpPr/>
                <p:nvPr/>
              </p:nvSpPr>
              <p:spPr>
                <a:xfrm>
                  <a:off x="10907623" y="2853140"/>
                  <a:ext cx="36000" cy="36000"/>
                </a:xfrm>
                <a:prstGeom prst="ellipse">
                  <a:avLst/>
                </a:prstGeom>
                <a:noFill/>
                <a:ln w="1270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433" name="Google Shape;1433;p13"/>
                <p:cNvSpPr/>
                <p:nvPr/>
              </p:nvSpPr>
              <p:spPr>
                <a:xfrm>
                  <a:off x="10753642" y="2989112"/>
                  <a:ext cx="36000" cy="36000"/>
                </a:xfrm>
                <a:prstGeom prst="ellipse">
                  <a:avLst/>
                </a:prstGeom>
                <a:noFill/>
                <a:ln w="1270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  <p:grpSp>
            <p:nvGrpSpPr>
              <p:cNvPr id="1434" name="Google Shape;1434;p13"/>
              <p:cNvGrpSpPr/>
              <p:nvPr/>
            </p:nvGrpSpPr>
            <p:grpSpPr>
              <a:xfrm rot="5400000">
                <a:off x="9168083" y="3276297"/>
                <a:ext cx="1272205" cy="484371"/>
                <a:chOff x="9698182" y="2541598"/>
                <a:chExt cx="1272205" cy="484371"/>
              </a:xfrm>
            </p:grpSpPr>
            <p:sp>
              <p:nvSpPr>
                <p:cNvPr id="1435" name="Google Shape;1435;p13"/>
                <p:cNvSpPr/>
                <p:nvPr/>
              </p:nvSpPr>
              <p:spPr>
                <a:xfrm>
                  <a:off x="9698182" y="2715953"/>
                  <a:ext cx="977508" cy="4563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65382" h="231057" extrusionOk="0">
                      <a:moveTo>
                        <a:pt x="0" y="166402"/>
                      </a:moveTo>
                      <a:cubicBezTo>
                        <a:pt x="182418" y="85584"/>
                        <a:pt x="364836" y="4766"/>
                        <a:pt x="535709" y="148"/>
                      </a:cubicBezTo>
                      <a:cubicBezTo>
                        <a:pt x="706582" y="-4470"/>
                        <a:pt x="903624" y="100208"/>
                        <a:pt x="1025236" y="138693"/>
                      </a:cubicBezTo>
                      <a:cubicBezTo>
                        <a:pt x="1146848" y="177178"/>
                        <a:pt x="1206115" y="204117"/>
                        <a:pt x="1265382" y="231057"/>
                      </a:cubicBezTo>
                    </a:path>
                  </a:pathLst>
                </a:custGeom>
                <a:noFill/>
                <a:ln w="1905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436" name="Google Shape;1436;p13"/>
                <p:cNvSpPr/>
                <p:nvPr/>
              </p:nvSpPr>
              <p:spPr>
                <a:xfrm rot="-2932711">
                  <a:off x="10640043" y="2633334"/>
                  <a:ext cx="264560" cy="4586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65382" h="231057" extrusionOk="0">
                      <a:moveTo>
                        <a:pt x="0" y="166402"/>
                      </a:moveTo>
                      <a:cubicBezTo>
                        <a:pt x="182418" y="85584"/>
                        <a:pt x="364836" y="4766"/>
                        <a:pt x="535709" y="148"/>
                      </a:cubicBezTo>
                      <a:cubicBezTo>
                        <a:pt x="706582" y="-4470"/>
                        <a:pt x="903624" y="100208"/>
                        <a:pt x="1025236" y="138693"/>
                      </a:cubicBezTo>
                      <a:cubicBezTo>
                        <a:pt x="1146848" y="177178"/>
                        <a:pt x="1206115" y="204117"/>
                        <a:pt x="1265382" y="231057"/>
                      </a:cubicBezTo>
                    </a:path>
                  </a:pathLst>
                </a:custGeom>
                <a:noFill/>
                <a:ln w="1905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437" name="Google Shape;1437;p13"/>
                <p:cNvSpPr/>
                <p:nvPr/>
              </p:nvSpPr>
              <p:spPr>
                <a:xfrm rot="-6493026">
                  <a:off x="10581832" y="2870959"/>
                  <a:ext cx="263100" cy="4566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65382" h="231057" extrusionOk="0">
                      <a:moveTo>
                        <a:pt x="0" y="166402"/>
                      </a:moveTo>
                      <a:cubicBezTo>
                        <a:pt x="182418" y="85584"/>
                        <a:pt x="364836" y="4766"/>
                        <a:pt x="535709" y="148"/>
                      </a:cubicBezTo>
                      <a:cubicBezTo>
                        <a:pt x="706582" y="-4470"/>
                        <a:pt x="903624" y="100208"/>
                        <a:pt x="1025236" y="138693"/>
                      </a:cubicBezTo>
                      <a:cubicBezTo>
                        <a:pt x="1146848" y="177178"/>
                        <a:pt x="1206115" y="204117"/>
                        <a:pt x="1265382" y="231057"/>
                      </a:cubicBezTo>
                    </a:path>
                  </a:pathLst>
                </a:custGeom>
                <a:noFill/>
                <a:ln w="1905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438" name="Google Shape;1438;p13"/>
                <p:cNvSpPr/>
                <p:nvPr/>
              </p:nvSpPr>
              <p:spPr>
                <a:xfrm rot="-330329">
                  <a:off x="10678936" y="2710935"/>
                  <a:ext cx="263784" cy="4586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65382" h="231057" extrusionOk="0">
                      <a:moveTo>
                        <a:pt x="0" y="166402"/>
                      </a:moveTo>
                      <a:cubicBezTo>
                        <a:pt x="182418" y="85584"/>
                        <a:pt x="364836" y="4766"/>
                        <a:pt x="535709" y="148"/>
                      </a:cubicBezTo>
                      <a:cubicBezTo>
                        <a:pt x="706582" y="-4470"/>
                        <a:pt x="903624" y="100208"/>
                        <a:pt x="1025236" y="138693"/>
                      </a:cubicBezTo>
                      <a:cubicBezTo>
                        <a:pt x="1146848" y="177178"/>
                        <a:pt x="1206115" y="204117"/>
                        <a:pt x="1265382" y="231057"/>
                      </a:cubicBezTo>
                    </a:path>
                  </a:pathLst>
                </a:custGeom>
                <a:noFill/>
                <a:ln w="1905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439" name="Google Shape;1439;p13"/>
                <p:cNvSpPr/>
                <p:nvPr/>
              </p:nvSpPr>
              <p:spPr>
                <a:xfrm rot="-9837603">
                  <a:off x="10684705" y="2817257"/>
                  <a:ext cx="263328" cy="4570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65382" h="231057" extrusionOk="0">
                      <a:moveTo>
                        <a:pt x="0" y="166402"/>
                      </a:moveTo>
                      <a:cubicBezTo>
                        <a:pt x="182418" y="85584"/>
                        <a:pt x="364836" y="4766"/>
                        <a:pt x="535709" y="148"/>
                      </a:cubicBezTo>
                      <a:cubicBezTo>
                        <a:pt x="706582" y="-4470"/>
                        <a:pt x="903624" y="100208"/>
                        <a:pt x="1025236" y="138693"/>
                      </a:cubicBezTo>
                      <a:cubicBezTo>
                        <a:pt x="1146848" y="177178"/>
                        <a:pt x="1206115" y="204117"/>
                        <a:pt x="1265382" y="231057"/>
                      </a:cubicBezTo>
                    </a:path>
                  </a:pathLst>
                </a:custGeom>
                <a:noFill/>
                <a:ln w="1905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440" name="Google Shape;1440;p13"/>
                <p:cNvSpPr/>
                <p:nvPr/>
              </p:nvSpPr>
              <p:spPr>
                <a:xfrm>
                  <a:off x="10839285" y="2560785"/>
                  <a:ext cx="36000" cy="36000"/>
                </a:xfrm>
                <a:prstGeom prst="ellipse">
                  <a:avLst/>
                </a:prstGeom>
                <a:noFill/>
                <a:ln w="1270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441" name="Google Shape;1441;p13"/>
                <p:cNvSpPr/>
                <p:nvPr/>
              </p:nvSpPr>
              <p:spPr>
                <a:xfrm>
                  <a:off x="10934387" y="2732802"/>
                  <a:ext cx="36000" cy="36000"/>
                </a:xfrm>
                <a:prstGeom prst="ellipse">
                  <a:avLst/>
                </a:prstGeom>
                <a:noFill/>
                <a:ln w="1270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442" name="Google Shape;1442;p13"/>
                <p:cNvSpPr/>
                <p:nvPr/>
              </p:nvSpPr>
              <p:spPr>
                <a:xfrm>
                  <a:off x="10907623" y="2853140"/>
                  <a:ext cx="36000" cy="36000"/>
                </a:xfrm>
                <a:prstGeom prst="ellipse">
                  <a:avLst/>
                </a:prstGeom>
                <a:noFill/>
                <a:ln w="1270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443" name="Google Shape;1443;p13"/>
                <p:cNvSpPr/>
                <p:nvPr/>
              </p:nvSpPr>
              <p:spPr>
                <a:xfrm>
                  <a:off x="10753642" y="2989112"/>
                  <a:ext cx="36000" cy="36000"/>
                </a:xfrm>
                <a:prstGeom prst="ellipse">
                  <a:avLst/>
                </a:prstGeom>
                <a:noFill/>
                <a:ln w="1270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  <p:grpSp>
            <p:nvGrpSpPr>
              <p:cNvPr id="1444" name="Google Shape;1444;p13"/>
              <p:cNvGrpSpPr/>
              <p:nvPr/>
            </p:nvGrpSpPr>
            <p:grpSpPr>
              <a:xfrm rot="2418925">
                <a:off x="9715462" y="3111786"/>
                <a:ext cx="1272214" cy="484374"/>
                <a:chOff x="9698182" y="2541598"/>
                <a:chExt cx="1272205" cy="484371"/>
              </a:xfrm>
            </p:grpSpPr>
            <p:sp>
              <p:nvSpPr>
                <p:cNvPr id="1445" name="Google Shape;1445;p13"/>
                <p:cNvSpPr/>
                <p:nvPr/>
              </p:nvSpPr>
              <p:spPr>
                <a:xfrm>
                  <a:off x="9698182" y="2715953"/>
                  <a:ext cx="977508" cy="4563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65382" h="231057" extrusionOk="0">
                      <a:moveTo>
                        <a:pt x="0" y="166402"/>
                      </a:moveTo>
                      <a:cubicBezTo>
                        <a:pt x="182418" y="85584"/>
                        <a:pt x="364836" y="4766"/>
                        <a:pt x="535709" y="148"/>
                      </a:cubicBezTo>
                      <a:cubicBezTo>
                        <a:pt x="706582" y="-4470"/>
                        <a:pt x="903624" y="100208"/>
                        <a:pt x="1025236" y="138693"/>
                      </a:cubicBezTo>
                      <a:cubicBezTo>
                        <a:pt x="1146848" y="177178"/>
                        <a:pt x="1206115" y="204117"/>
                        <a:pt x="1265382" y="231057"/>
                      </a:cubicBezTo>
                    </a:path>
                  </a:pathLst>
                </a:custGeom>
                <a:noFill/>
                <a:ln w="1905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446" name="Google Shape;1446;p13"/>
                <p:cNvSpPr/>
                <p:nvPr/>
              </p:nvSpPr>
              <p:spPr>
                <a:xfrm rot="-2932711">
                  <a:off x="10640043" y="2633334"/>
                  <a:ext cx="264560" cy="4586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65382" h="231057" extrusionOk="0">
                      <a:moveTo>
                        <a:pt x="0" y="166402"/>
                      </a:moveTo>
                      <a:cubicBezTo>
                        <a:pt x="182418" y="85584"/>
                        <a:pt x="364836" y="4766"/>
                        <a:pt x="535709" y="148"/>
                      </a:cubicBezTo>
                      <a:cubicBezTo>
                        <a:pt x="706582" y="-4470"/>
                        <a:pt x="903624" y="100208"/>
                        <a:pt x="1025236" y="138693"/>
                      </a:cubicBezTo>
                      <a:cubicBezTo>
                        <a:pt x="1146848" y="177178"/>
                        <a:pt x="1206115" y="204117"/>
                        <a:pt x="1265382" y="231057"/>
                      </a:cubicBezTo>
                    </a:path>
                  </a:pathLst>
                </a:custGeom>
                <a:noFill/>
                <a:ln w="1905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447" name="Google Shape;1447;p13"/>
                <p:cNvSpPr/>
                <p:nvPr/>
              </p:nvSpPr>
              <p:spPr>
                <a:xfrm rot="-6493026">
                  <a:off x="10581832" y="2870959"/>
                  <a:ext cx="263100" cy="4566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65382" h="231057" extrusionOk="0">
                      <a:moveTo>
                        <a:pt x="0" y="166402"/>
                      </a:moveTo>
                      <a:cubicBezTo>
                        <a:pt x="182418" y="85584"/>
                        <a:pt x="364836" y="4766"/>
                        <a:pt x="535709" y="148"/>
                      </a:cubicBezTo>
                      <a:cubicBezTo>
                        <a:pt x="706582" y="-4470"/>
                        <a:pt x="903624" y="100208"/>
                        <a:pt x="1025236" y="138693"/>
                      </a:cubicBezTo>
                      <a:cubicBezTo>
                        <a:pt x="1146848" y="177178"/>
                        <a:pt x="1206115" y="204117"/>
                        <a:pt x="1265382" y="231057"/>
                      </a:cubicBezTo>
                    </a:path>
                  </a:pathLst>
                </a:custGeom>
                <a:noFill/>
                <a:ln w="1905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448" name="Google Shape;1448;p13"/>
                <p:cNvSpPr/>
                <p:nvPr/>
              </p:nvSpPr>
              <p:spPr>
                <a:xfrm rot="-330329">
                  <a:off x="10678936" y="2710935"/>
                  <a:ext cx="263784" cy="4586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65382" h="231057" extrusionOk="0">
                      <a:moveTo>
                        <a:pt x="0" y="166402"/>
                      </a:moveTo>
                      <a:cubicBezTo>
                        <a:pt x="182418" y="85584"/>
                        <a:pt x="364836" y="4766"/>
                        <a:pt x="535709" y="148"/>
                      </a:cubicBezTo>
                      <a:cubicBezTo>
                        <a:pt x="706582" y="-4470"/>
                        <a:pt x="903624" y="100208"/>
                        <a:pt x="1025236" y="138693"/>
                      </a:cubicBezTo>
                      <a:cubicBezTo>
                        <a:pt x="1146848" y="177178"/>
                        <a:pt x="1206115" y="204117"/>
                        <a:pt x="1265382" y="231057"/>
                      </a:cubicBezTo>
                    </a:path>
                  </a:pathLst>
                </a:custGeom>
                <a:noFill/>
                <a:ln w="1905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449" name="Google Shape;1449;p13"/>
                <p:cNvSpPr/>
                <p:nvPr/>
              </p:nvSpPr>
              <p:spPr>
                <a:xfrm rot="-9837603">
                  <a:off x="10684705" y="2817257"/>
                  <a:ext cx="263328" cy="4570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65382" h="231057" extrusionOk="0">
                      <a:moveTo>
                        <a:pt x="0" y="166402"/>
                      </a:moveTo>
                      <a:cubicBezTo>
                        <a:pt x="182418" y="85584"/>
                        <a:pt x="364836" y="4766"/>
                        <a:pt x="535709" y="148"/>
                      </a:cubicBezTo>
                      <a:cubicBezTo>
                        <a:pt x="706582" y="-4470"/>
                        <a:pt x="903624" y="100208"/>
                        <a:pt x="1025236" y="138693"/>
                      </a:cubicBezTo>
                      <a:cubicBezTo>
                        <a:pt x="1146848" y="177178"/>
                        <a:pt x="1206115" y="204117"/>
                        <a:pt x="1265382" y="231057"/>
                      </a:cubicBezTo>
                    </a:path>
                  </a:pathLst>
                </a:custGeom>
                <a:noFill/>
                <a:ln w="1905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450" name="Google Shape;1450;p13"/>
                <p:cNvSpPr/>
                <p:nvPr/>
              </p:nvSpPr>
              <p:spPr>
                <a:xfrm>
                  <a:off x="10839285" y="2560785"/>
                  <a:ext cx="36000" cy="36000"/>
                </a:xfrm>
                <a:prstGeom prst="ellipse">
                  <a:avLst/>
                </a:prstGeom>
                <a:noFill/>
                <a:ln w="1270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451" name="Google Shape;1451;p13"/>
                <p:cNvSpPr/>
                <p:nvPr/>
              </p:nvSpPr>
              <p:spPr>
                <a:xfrm>
                  <a:off x="10934387" y="2732802"/>
                  <a:ext cx="36000" cy="36000"/>
                </a:xfrm>
                <a:prstGeom prst="ellipse">
                  <a:avLst/>
                </a:prstGeom>
                <a:noFill/>
                <a:ln w="1270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452" name="Google Shape;1452;p13"/>
                <p:cNvSpPr/>
                <p:nvPr/>
              </p:nvSpPr>
              <p:spPr>
                <a:xfrm>
                  <a:off x="10907623" y="2853140"/>
                  <a:ext cx="36000" cy="36000"/>
                </a:xfrm>
                <a:prstGeom prst="ellipse">
                  <a:avLst/>
                </a:prstGeom>
                <a:noFill/>
                <a:ln w="1270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1453" name="Google Shape;1453;p13"/>
                <p:cNvSpPr/>
                <p:nvPr/>
              </p:nvSpPr>
              <p:spPr>
                <a:xfrm>
                  <a:off x="10753642" y="2989112"/>
                  <a:ext cx="36000" cy="36000"/>
                </a:xfrm>
                <a:prstGeom prst="ellipse">
                  <a:avLst/>
                </a:prstGeom>
                <a:noFill/>
                <a:ln w="12700" cap="flat" cmpd="sng">
                  <a:solidFill>
                    <a:srgbClr val="FFFFFF"/>
                  </a:solidFill>
                  <a:prstDash val="solid"/>
                  <a:miter lim="800000"/>
                  <a:headEnd type="none" w="sm" len="sm"/>
                  <a:tailEnd type="none" w="sm" len="sm"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ctr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sz="20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</p:grpSp>
        </p:grpSp>
        <p:sp>
          <p:nvSpPr>
            <p:cNvPr id="1454" name="Google Shape;1454;p13"/>
            <p:cNvSpPr/>
            <p:nvPr/>
          </p:nvSpPr>
          <p:spPr>
            <a:xfrm>
              <a:off x="9354376" y="2676267"/>
              <a:ext cx="288000" cy="288000"/>
            </a:xfrm>
            <a:prstGeom prst="ellipse">
              <a:avLst/>
            </a:prstGeom>
            <a:solidFill>
              <a:srgbClr val="FFFFFF"/>
            </a:solidFill>
            <a:ln w="12700" cap="flat" cmpd="sng">
              <a:solidFill>
                <a:srgbClr val="FFFFFF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0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grpSp>
          <p:nvGrpSpPr>
            <p:cNvPr id="1455" name="Google Shape;1455;p13"/>
            <p:cNvGrpSpPr/>
            <p:nvPr/>
          </p:nvGrpSpPr>
          <p:grpSpPr>
            <a:xfrm rot="-8205026">
              <a:off x="8647892" y="2342260"/>
              <a:ext cx="1272246" cy="484387"/>
              <a:chOff x="9698182" y="2541598"/>
              <a:chExt cx="1272205" cy="484371"/>
            </a:xfrm>
          </p:grpSpPr>
          <p:sp>
            <p:nvSpPr>
              <p:cNvPr id="1456" name="Google Shape;1456;p13"/>
              <p:cNvSpPr/>
              <p:nvPr/>
            </p:nvSpPr>
            <p:spPr>
              <a:xfrm>
                <a:off x="9698182" y="2715953"/>
                <a:ext cx="977508" cy="45634"/>
              </a:xfrm>
              <a:custGeom>
                <a:avLst/>
                <a:gdLst/>
                <a:ahLst/>
                <a:cxnLst/>
                <a:rect l="l" t="t" r="r" b="b"/>
                <a:pathLst>
                  <a:path w="1265382" h="231057" extrusionOk="0">
                    <a:moveTo>
                      <a:pt x="0" y="166402"/>
                    </a:moveTo>
                    <a:cubicBezTo>
                      <a:pt x="182418" y="85584"/>
                      <a:pt x="364836" y="4766"/>
                      <a:pt x="535709" y="148"/>
                    </a:cubicBezTo>
                    <a:cubicBezTo>
                      <a:pt x="706582" y="-4470"/>
                      <a:pt x="903624" y="100208"/>
                      <a:pt x="1025236" y="138693"/>
                    </a:cubicBezTo>
                    <a:cubicBezTo>
                      <a:pt x="1146848" y="177178"/>
                      <a:pt x="1206115" y="204117"/>
                      <a:pt x="1265382" y="231057"/>
                    </a:cubicBezTo>
                  </a:path>
                </a:pathLst>
              </a:custGeom>
              <a:noFill/>
              <a:ln w="19050" cap="flat" cmpd="sng">
                <a:solidFill>
                  <a:srgbClr val="FFFFFF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0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457" name="Google Shape;1457;p13"/>
              <p:cNvSpPr/>
              <p:nvPr/>
            </p:nvSpPr>
            <p:spPr>
              <a:xfrm rot="-2932711">
                <a:off x="10640043" y="2633334"/>
                <a:ext cx="264560" cy="45864"/>
              </a:xfrm>
              <a:custGeom>
                <a:avLst/>
                <a:gdLst/>
                <a:ahLst/>
                <a:cxnLst/>
                <a:rect l="l" t="t" r="r" b="b"/>
                <a:pathLst>
                  <a:path w="1265382" h="231057" extrusionOk="0">
                    <a:moveTo>
                      <a:pt x="0" y="166402"/>
                    </a:moveTo>
                    <a:cubicBezTo>
                      <a:pt x="182418" y="85584"/>
                      <a:pt x="364836" y="4766"/>
                      <a:pt x="535709" y="148"/>
                    </a:cubicBezTo>
                    <a:cubicBezTo>
                      <a:pt x="706582" y="-4470"/>
                      <a:pt x="903624" y="100208"/>
                      <a:pt x="1025236" y="138693"/>
                    </a:cubicBezTo>
                    <a:cubicBezTo>
                      <a:pt x="1146848" y="177178"/>
                      <a:pt x="1206115" y="204117"/>
                      <a:pt x="1265382" y="231057"/>
                    </a:cubicBezTo>
                  </a:path>
                </a:pathLst>
              </a:custGeom>
              <a:noFill/>
              <a:ln w="19050" cap="flat" cmpd="sng">
                <a:solidFill>
                  <a:srgbClr val="FFFFFF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0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458" name="Google Shape;1458;p13"/>
              <p:cNvSpPr/>
              <p:nvPr/>
            </p:nvSpPr>
            <p:spPr>
              <a:xfrm rot="-6493026">
                <a:off x="10581832" y="2870959"/>
                <a:ext cx="263100" cy="45667"/>
              </a:xfrm>
              <a:custGeom>
                <a:avLst/>
                <a:gdLst/>
                <a:ahLst/>
                <a:cxnLst/>
                <a:rect l="l" t="t" r="r" b="b"/>
                <a:pathLst>
                  <a:path w="1265382" h="231057" extrusionOk="0">
                    <a:moveTo>
                      <a:pt x="0" y="166402"/>
                    </a:moveTo>
                    <a:cubicBezTo>
                      <a:pt x="182418" y="85584"/>
                      <a:pt x="364836" y="4766"/>
                      <a:pt x="535709" y="148"/>
                    </a:cubicBezTo>
                    <a:cubicBezTo>
                      <a:pt x="706582" y="-4470"/>
                      <a:pt x="903624" y="100208"/>
                      <a:pt x="1025236" y="138693"/>
                    </a:cubicBezTo>
                    <a:cubicBezTo>
                      <a:pt x="1146848" y="177178"/>
                      <a:pt x="1206115" y="204117"/>
                      <a:pt x="1265382" y="231057"/>
                    </a:cubicBezTo>
                  </a:path>
                </a:pathLst>
              </a:custGeom>
              <a:noFill/>
              <a:ln w="19050" cap="flat" cmpd="sng">
                <a:solidFill>
                  <a:srgbClr val="FFFFFF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0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459" name="Google Shape;1459;p13"/>
              <p:cNvSpPr/>
              <p:nvPr/>
            </p:nvSpPr>
            <p:spPr>
              <a:xfrm rot="-330329">
                <a:off x="10678936" y="2710935"/>
                <a:ext cx="263784" cy="45867"/>
              </a:xfrm>
              <a:custGeom>
                <a:avLst/>
                <a:gdLst/>
                <a:ahLst/>
                <a:cxnLst/>
                <a:rect l="l" t="t" r="r" b="b"/>
                <a:pathLst>
                  <a:path w="1265382" h="231057" extrusionOk="0">
                    <a:moveTo>
                      <a:pt x="0" y="166402"/>
                    </a:moveTo>
                    <a:cubicBezTo>
                      <a:pt x="182418" y="85584"/>
                      <a:pt x="364836" y="4766"/>
                      <a:pt x="535709" y="148"/>
                    </a:cubicBezTo>
                    <a:cubicBezTo>
                      <a:pt x="706582" y="-4470"/>
                      <a:pt x="903624" y="100208"/>
                      <a:pt x="1025236" y="138693"/>
                    </a:cubicBezTo>
                    <a:cubicBezTo>
                      <a:pt x="1146848" y="177178"/>
                      <a:pt x="1206115" y="204117"/>
                      <a:pt x="1265382" y="231057"/>
                    </a:cubicBezTo>
                  </a:path>
                </a:pathLst>
              </a:custGeom>
              <a:noFill/>
              <a:ln w="19050" cap="flat" cmpd="sng">
                <a:solidFill>
                  <a:srgbClr val="FFFFFF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0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460" name="Google Shape;1460;p13"/>
              <p:cNvSpPr/>
              <p:nvPr/>
            </p:nvSpPr>
            <p:spPr>
              <a:xfrm rot="-9837603">
                <a:off x="10684705" y="2817257"/>
                <a:ext cx="263328" cy="45703"/>
              </a:xfrm>
              <a:custGeom>
                <a:avLst/>
                <a:gdLst/>
                <a:ahLst/>
                <a:cxnLst/>
                <a:rect l="l" t="t" r="r" b="b"/>
                <a:pathLst>
                  <a:path w="1265382" h="231057" extrusionOk="0">
                    <a:moveTo>
                      <a:pt x="0" y="166402"/>
                    </a:moveTo>
                    <a:cubicBezTo>
                      <a:pt x="182418" y="85584"/>
                      <a:pt x="364836" y="4766"/>
                      <a:pt x="535709" y="148"/>
                    </a:cubicBezTo>
                    <a:cubicBezTo>
                      <a:pt x="706582" y="-4470"/>
                      <a:pt x="903624" y="100208"/>
                      <a:pt x="1025236" y="138693"/>
                    </a:cubicBezTo>
                    <a:cubicBezTo>
                      <a:pt x="1146848" y="177178"/>
                      <a:pt x="1206115" y="204117"/>
                      <a:pt x="1265382" y="231057"/>
                    </a:cubicBezTo>
                  </a:path>
                </a:pathLst>
              </a:custGeom>
              <a:noFill/>
              <a:ln w="19050" cap="flat" cmpd="sng">
                <a:solidFill>
                  <a:srgbClr val="FFFFFF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0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461" name="Google Shape;1461;p13"/>
              <p:cNvSpPr/>
              <p:nvPr/>
            </p:nvSpPr>
            <p:spPr>
              <a:xfrm>
                <a:off x="10839285" y="2560785"/>
                <a:ext cx="36000" cy="36000"/>
              </a:xfrm>
              <a:prstGeom prst="ellipse">
                <a:avLst/>
              </a:prstGeom>
              <a:noFill/>
              <a:ln w="12700" cap="flat" cmpd="sng">
                <a:solidFill>
                  <a:srgbClr val="FFFFFF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0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462" name="Google Shape;1462;p13"/>
              <p:cNvSpPr/>
              <p:nvPr/>
            </p:nvSpPr>
            <p:spPr>
              <a:xfrm>
                <a:off x="10934387" y="2732802"/>
                <a:ext cx="36000" cy="36000"/>
              </a:xfrm>
              <a:prstGeom prst="ellipse">
                <a:avLst/>
              </a:prstGeom>
              <a:noFill/>
              <a:ln w="12700" cap="flat" cmpd="sng">
                <a:solidFill>
                  <a:srgbClr val="FFFFFF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0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463" name="Google Shape;1463;p13"/>
              <p:cNvSpPr/>
              <p:nvPr/>
            </p:nvSpPr>
            <p:spPr>
              <a:xfrm>
                <a:off x="10907623" y="2853140"/>
                <a:ext cx="36000" cy="36000"/>
              </a:xfrm>
              <a:prstGeom prst="ellipse">
                <a:avLst/>
              </a:prstGeom>
              <a:noFill/>
              <a:ln w="12700" cap="flat" cmpd="sng">
                <a:solidFill>
                  <a:srgbClr val="FFFFFF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0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464" name="Google Shape;1464;p13"/>
              <p:cNvSpPr/>
              <p:nvPr/>
            </p:nvSpPr>
            <p:spPr>
              <a:xfrm>
                <a:off x="10753642" y="2989112"/>
                <a:ext cx="36000" cy="36000"/>
              </a:xfrm>
              <a:prstGeom prst="ellipse">
                <a:avLst/>
              </a:prstGeom>
              <a:noFill/>
              <a:ln w="12700" cap="flat" cmpd="sng">
                <a:solidFill>
                  <a:srgbClr val="FFFFFF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0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</p:grpSp>
      <p:sp>
        <p:nvSpPr>
          <p:cNvPr id="1465" name="Google Shape;1465;p13"/>
          <p:cNvSpPr/>
          <p:nvPr/>
        </p:nvSpPr>
        <p:spPr>
          <a:xfrm rot="2640339" flipH="1">
            <a:off x="969327" y="108610"/>
            <a:ext cx="1379403" cy="2911289"/>
          </a:xfrm>
          <a:custGeom>
            <a:avLst/>
            <a:gdLst/>
            <a:ahLst/>
            <a:cxnLst/>
            <a:rect l="l" t="t" r="r" b="b"/>
            <a:pathLst>
              <a:path w="1041643" h="2198432" extrusionOk="0">
                <a:moveTo>
                  <a:pt x="30968" y="2095360"/>
                </a:moveTo>
                <a:cubicBezTo>
                  <a:pt x="-72057" y="1492252"/>
                  <a:pt x="63696" y="517305"/>
                  <a:pt x="716648" y="79151"/>
                </a:cubicBezTo>
                <a:cubicBezTo>
                  <a:pt x="1351913" y="-394879"/>
                  <a:pt x="982673" y="1381122"/>
                  <a:pt x="239568" y="2198432"/>
                </a:cubicBezTo>
                <a:lnTo>
                  <a:pt x="30968" y="2095360"/>
                </a:lnTo>
                <a:close/>
              </a:path>
            </a:pathLst>
          </a:custGeom>
          <a:gradFill>
            <a:gsLst>
              <a:gs pos="0">
                <a:srgbClr val="F2F2F2"/>
              </a:gs>
              <a:gs pos="100000">
                <a:srgbClr val="D8D8D8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66" name="Google Shape;1466;p13"/>
          <p:cNvSpPr/>
          <p:nvPr/>
        </p:nvSpPr>
        <p:spPr>
          <a:xfrm rot="2640339" flipH="1">
            <a:off x="1115809" y="803532"/>
            <a:ext cx="816130" cy="2015002"/>
          </a:xfrm>
          <a:custGeom>
            <a:avLst/>
            <a:gdLst/>
            <a:ahLst/>
            <a:cxnLst/>
            <a:rect l="l" t="t" r="r" b="b"/>
            <a:pathLst>
              <a:path w="616293" h="1521610" extrusionOk="0">
                <a:moveTo>
                  <a:pt x="12056" y="1521605"/>
                </a:moveTo>
                <a:cubicBezTo>
                  <a:pt x="39457" y="1179826"/>
                  <a:pt x="-124200" y="1085573"/>
                  <a:pt x="257867" y="284281"/>
                </a:cubicBezTo>
                <a:cubicBezTo>
                  <a:pt x="553044" y="-143766"/>
                  <a:pt x="721741" y="-100453"/>
                  <a:pt x="543033" y="496224"/>
                </a:cubicBezTo>
                <a:cubicBezTo>
                  <a:pt x="428637" y="878145"/>
                  <a:pt x="203184" y="1186410"/>
                  <a:pt x="12056" y="1521610"/>
                </a:cubicBezTo>
                <a:lnTo>
                  <a:pt x="12056" y="1521605"/>
                </a:lnTo>
                <a:close/>
              </a:path>
            </a:pathLst>
          </a:custGeom>
          <a:solidFill>
            <a:srgbClr val="EC9D8C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67" name="Google Shape;1467;p13"/>
          <p:cNvSpPr/>
          <p:nvPr/>
        </p:nvSpPr>
        <p:spPr>
          <a:xfrm rot="2333551" flipH="1">
            <a:off x="1383207" y="2456331"/>
            <a:ext cx="2148712" cy="1841880"/>
          </a:xfrm>
          <a:custGeom>
            <a:avLst/>
            <a:gdLst/>
            <a:ahLst/>
            <a:cxnLst/>
            <a:rect l="l" t="t" r="r" b="b"/>
            <a:pathLst>
              <a:path w="1596560" h="1368574" extrusionOk="0">
                <a:moveTo>
                  <a:pt x="1323307" y="1346067"/>
                </a:moveTo>
                <a:cubicBezTo>
                  <a:pt x="1144504" y="1230623"/>
                  <a:pt x="955736" y="934540"/>
                  <a:pt x="843486" y="730254"/>
                </a:cubicBezTo>
                <a:cubicBezTo>
                  <a:pt x="361519" y="830060"/>
                  <a:pt x="-182711" y="707966"/>
                  <a:pt x="59524" y="461226"/>
                </a:cubicBezTo>
                <a:cubicBezTo>
                  <a:pt x="220364" y="297392"/>
                  <a:pt x="478989" y="238656"/>
                  <a:pt x="641536" y="30223"/>
                </a:cubicBezTo>
                <a:cubicBezTo>
                  <a:pt x="694386" y="-52703"/>
                  <a:pt x="975926" y="60766"/>
                  <a:pt x="1017784" y="65843"/>
                </a:cubicBezTo>
                <a:cubicBezTo>
                  <a:pt x="1045281" y="37987"/>
                  <a:pt x="1151428" y="-6363"/>
                  <a:pt x="1246489" y="9131"/>
                </a:cubicBezTo>
                <a:cubicBezTo>
                  <a:pt x="1358298" y="35372"/>
                  <a:pt x="1623429" y="447286"/>
                  <a:pt x="1594347" y="1368575"/>
                </a:cubicBezTo>
              </a:path>
            </a:pathLst>
          </a:custGeom>
          <a:gradFill>
            <a:gsLst>
              <a:gs pos="0">
                <a:srgbClr val="F2F2F2"/>
              </a:gs>
              <a:gs pos="100000">
                <a:srgbClr val="D8D8D8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68" name="Google Shape;1468;p13"/>
          <p:cNvSpPr/>
          <p:nvPr/>
        </p:nvSpPr>
        <p:spPr>
          <a:xfrm rot="2333551" flipH="1">
            <a:off x="1601401" y="2751804"/>
            <a:ext cx="721967" cy="1122521"/>
          </a:xfrm>
          <a:custGeom>
            <a:avLst/>
            <a:gdLst/>
            <a:ahLst/>
            <a:cxnLst/>
            <a:rect l="l" t="t" r="r" b="b"/>
            <a:pathLst>
              <a:path w="536444" h="834068" extrusionOk="0">
                <a:moveTo>
                  <a:pt x="0" y="268313"/>
                </a:moveTo>
                <a:cubicBezTo>
                  <a:pt x="140607" y="218138"/>
                  <a:pt x="241949" y="71646"/>
                  <a:pt x="294153" y="0"/>
                </a:cubicBezTo>
                <a:cubicBezTo>
                  <a:pt x="383996" y="76074"/>
                  <a:pt x="551119" y="315940"/>
                  <a:pt x="535410" y="834068"/>
                </a:cubicBezTo>
                <a:cubicBezTo>
                  <a:pt x="292579" y="715869"/>
                  <a:pt x="51369" y="342113"/>
                  <a:pt x="0" y="268313"/>
                </a:cubicBezTo>
                <a:close/>
              </a:path>
            </a:pathLst>
          </a:custGeom>
          <a:solidFill>
            <a:srgbClr val="EC9D8C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69" name="Google Shape;1469;p13"/>
          <p:cNvSpPr/>
          <p:nvPr/>
        </p:nvSpPr>
        <p:spPr>
          <a:xfrm rot="2637295" flipH="1">
            <a:off x="1129455" y="758660"/>
            <a:ext cx="799271" cy="2012750"/>
          </a:xfrm>
          <a:custGeom>
            <a:avLst/>
            <a:gdLst/>
            <a:ahLst/>
            <a:cxnLst/>
            <a:rect l="l" t="t" r="r" b="b"/>
            <a:pathLst>
              <a:path w="749686" h="1887884" extrusionOk="0">
                <a:moveTo>
                  <a:pt x="702370" y="7421"/>
                </a:moveTo>
                <a:cubicBezTo>
                  <a:pt x="631981" y="-32167"/>
                  <a:pt x="488097" y="87170"/>
                  <a:pt x="304982" y="352712"/>
                </a:cubicBezTo>
                <a:lnTo>
                  <a:pt x="271088" y="426378"/>
                </a:lnTo>
                <a:lnTo>
                  <a:pt x="363773" y="330366"/>
                </a:lnTo>
                <a:cubicBezTo>
                  <a:pt x="566750" y="156131"/>
                  <a:pt x="642909" y="325166"/>
                  <a:pt x="476615" y="880396"/>
                </a:cubicBezTo>
                <a:cubicBezTo>
                  <a:pt x="405649" y="1117323"/>
                  <a:pt x="300235" y="1331404"/>
                  <a:pt x="182921" y="1538239"/>
                </a:cubicBezTo>
                <a:lnTo>
                  <a:pt x="1005" y="1844735"/>
                </a:lnTo>
                <a:lnTo>
                  <a:pt x="0" y="1887878"/>
                </a:lnTo>
                <a:lnTo>
                  <a:pt x="0" y="1887884"/>
                </a:lnTo>
                <a:cubicBezTo>
                  <a:pt x="237136" y="1471996"/>
                  <a:pt x="516859" y="1089528"/>
                  <a:pt x="658791" y="615672"/>
                </a:cubicBezTo>
                <a:cubicBezTo>
                  <a:pt x="769654" y="245519"/>
                  <a:pt x="772760" y="47008"/>
                  <a:pt x="702370" y="7421"/>
                </a:cubicBezTo>
                <a:close/>
              </a:path>
            </a:pathLst>
          </a:custGeom>
          <a:solidFill>
            <a:srgbClr val="ED898C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70" name="Google Shape;1470;p13"/>
          <p:cNvSpPr/>
          <p:nvPr/>
        </p:nvSpPr>
        <p:spPr>
          <a:xfrm rot="2334688" flipH="1">
            <a:off x="1628320" y="2624576"/>
            <a:ext cx="351314" cy="1121573"/>
          </a:xfrm>
          <a:custGeom>
            <a:avLst/>
            <a:gdLst/>
            <a:ahLst/>
            <a:cxnLst/>
            <a:rect l="l" t="t" r="r" b="b"/>
            <a:pathLst>
              <a:path w="329354" h="1051464" extrusionOk="0">
                <a:moveTo>
                  <a:pt x="23912" y="0"/>
                </a:moveTo>
                <a:lnTo>
                  <a:pt x="0" y="32284"/>
                </a:lnTo>
                <a:lnTo>
                  <a:pt x="14801" y="46933"/>
                </a:lnTo>
                <a:cubicBezTo>
                  <a:pt x="114170" y="159267"/>
                  <a:pt x="245283" y="397894"/>
                  <a:pt x="269804" y="823694"/>
                </a:cubicBezTo>
                <a:lnTo>
                  <a:pt x="272121" y="1017383"/>
                </a:lnTo>
                <a:lnTo>
                  <a:pt x="328051" y="1051464"/>
                </a:lnTo>
                <a:cubicBezTo>
                  <a:pt x="347855" y="398288"/>
                  <a:pt x="137172" y="95902"/>
                  <a:pt x="23912" y="0"/>
                </a:cubicBezTo>
                <a:close/>
              </a:path>
            </a:pathLst>
          </a:custGeom>
          <a:solidFill>
            <a:srgbClr val="ED898C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71" name="Google Shape;1471;p13"/>
          <p:cNvSpPr/>
          <p:nvPr/>
        </p:nvSpPr>
        <p:spPr>
          <a:xfrm rot="1178496">
            <a:off x="1796770" y="224504"/>
            <a:ext cx="643665" cy="581055"/>
          </a:xfrm>
          <a:custGeom>
            <a:avLst/>
            <a:gdLst/>
            <a:ahLst/>
            <a:cxnLst/>
            <a:rect l="l" t="t" r="r" b="b"/>
            <a:pathLst>
              <a:path w="816448" h="544297" extrusionOk="0">
                <a:moveTo>
                  <a:pt x="417121" y="0"/>
                </a:moveTo>
                <a:cubicBezTo>
                  <a:pt x="560096" y="0"/>
                  <a:pt x="689535" y="147760"/>
                  <a:pt x="783230" y="386656"/>
                </a:cubicBezTo>
                <a:lnTo>
                  <a:pt x="816448" y="489307"/>
                </a:lnTo>
                <a:lnTo>
                  <a:pt x="814231" y="485231"/>
                </a:lnTo>
                <a:cubicBezTo>
                  <a:pt x="702602" y="317152"/>
                  <a:pt x="568032" y="219009"/>
                  <a:pt x="423176" y="219009"/>
                </a:cubicBezTo>
                <a:cubicBezTo>
                  <a:pt x="278320" y="219009"/>
                  <a:pt x="143750" y="317152"/>
                  <a:pt x="32121" y="485231"/>
                </a:cubicBezTo>
                <a:lnTo>
                  <a:pt x="0" y="544297"/>
                </a:lnTo>
                <a:lnTo>
                  <a:pt x="51012" y="386656"/>
                </a:lnTo>
                <a:cubicBezTo>
                  <a:pt x="144707" y="147760"/>
                  <a:pt x="274147" y="0"/>
                  <a:pt x="417121" y="0"/>
                </a:cubicBezTo>
                <a:close/>
              </a:path>
            </a:pathLst>
          </a:custGeom>
          <a:solidFill>
            <a:srgbClr val="F7F4F8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72" name="Google Shape;1472;p13"/>
          <p:cNvSpPr/>
          <p:nvPr/>
        </p:nvSpPr>
        <p:spPr>
          <a:xfrm rot="2341049" flipH="1">
            <a:off x="2268553" y="3337973"/>
            <a:ext cx="1275213" cy="318892"/>
          </a:xfrm>
          <a:custGeom>
            <a:avLst/>
            <a:gdLst/>
            <a:ahLst/>
            <a:cxnLst/>
            <a:rect l="l" t="t" r="r" b="b"/>
            <a:pathLst>
              <a:path w="1274317" h="318668" extrusionOk="0">
                <a:moveTo>
                  <a:pt x="112608" y="0"/>
                </a:moveTo>
                <a:lnTo>
                  <a:pt x="80097" y="28726"/>
                </a:lnTo>
                <a:cubicBezTo>
                  <a:pt x="18980" y="90980"/>
                  <a:pt x="-4932" y="147337"/>
                  <a:pt x="834" y="196935"/>
                </a:cubicBezTo>
                <a:lnTo>
                  <a:pt x="2348" y="201593"/>
                </a:lnTo>
                <a:lnTo>
                  <a:pt x="24431" y="215183"/>
                </a:lnTo>
                <a:cubicBezTo>
                  <a:pt x="76884" y="241111"/>
                  <a:pt x="132711" y="262644"/>
                  <a:pt x="191742" y="279321"/>
                </a:cubicBezTo>
                <a:cubicBezTo>
                  <a:pt x="506581" y="368263"/>
                  <a:pt x="852984" y="302228"/>
                  <a:pt x="1158532" y="123565"/>
                </a:cubicBezTo>
                <a:lnTo>
                  <a:pt x="1274317" y="42415"/>
                </a:lnTo>
                <a:lnTo>
                  <a:pt x="1267742" y="45079"/>
                </a:lnTo>
                <a:cubicBezTo>
                  <a:pt x="952116" y="142345"/>
                  <a:pt x="615022" y="155975"/>
                  <a:pt x="296042" y="65863"/>
                </a:cubicBezTo>
                <a:cubicBezTo>
                  <a:pt x="256170" y="54598"/>
                  <a:pt x="217288" y="41913"/>
                  <a:pt x="179430" y="27877"/>
                </a:cubicBezTo>
                <a:close/>
              </a:path>
            </a:pathLst>
          </a:custGeom>
          <a:solidFill>
            <a:srgbClr val="F7F4F8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73" name="Google Shape;1473;p13"/>
          <p:cNvSpPr/>
          <p:nvPr/>
        </p:nvSpPr>
        <p:spPr>
          <a:xfrm>
            <a:off x="48445" y="0"/>
            <a:ext cx="1641000" cy="6858000"/>
          </a:xfrm>
          <a:prstGeom prst="rect">
            <a:avLst/>
          </a:prstGeom>
          <a:gradFill>
            <a:gsLst>
              <a:gs pos="0">
                <a:srgbClr val="52BBCA"/>
              </a:gs>
              <a:gs pos="100000">
                <a:srgbClr val="2BA0AA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88900" dist="63500" algn="l" rotWithShape="0">
              <a:srgbClr val="000000">
                <a:alpha val="200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1474" name="Google Shape;1474;p13"/>
          <p:cNvGrpSpPr/>
          <p:nvPr/>
        </p:nvGrpSpPr>
        <p:grpSpPr>
          <a:xfrm rot="-5576431">
            <a:off x="1122993" y="265956"/>
            <a:ext cx="858042" cy="537204"/>
            <a:chOff x="6409674" y="5153106"/>
            <a:chExt cx="858028" cy="537195"/>
          </a:xfrm>
        </p:grpSpPr>
        <p:sp>
          <p:nvSpPr>
            <p:cNvPr id="1475" name="Google Shape;1475;p13"/>
            <p:cNvSpPr/>
            <p:nvPr/>
          </p:nvSpPr>
          <p:spPr>
            <a:xfrm>
              <a:off x="6409674" y="5153106"/>
              <a:ext cx="858028" cy="537195"/>
            </a:xfrm>
            <a:custGeom>
              <a:avLst/>
              <a:gdLst/>
              <a:ahLst/>
              <a:cxnLst/>
              <a:rect l="l" t="t" r="r" b="b"/>
              <a:pathLst>
                <a:path w="858028" h="537195" extrusionOk="0">
                  <a:moveTo>
                    <a:pt x="3309" y="216913"/>
                  </a:moveTo>
                  <a:cubicBezTo>
                    <a:pt x="-8976" y="315624"/>
                    <a:pt x="3703" y="425609"/>
                    <a:pt x="86037" y="472259"/>
                  </a:cubicBezTo>
                  <a:cubicBezTo>
                    <a:pt x="231042" y="554450"/>
                    <a:pt x="702864" y="556977"/>
                    <a:pt x="810704" y="489589"/>
                  </a:cubicBezTo>
                  <a:cubicBezTo>
                    <a:pt x="929747" y="415169"/>
                    <a:pt x="803600" y="37991"/>
                    <a:pt x="625654" y="52341"/>
                  </a:cubicBezTo>
                  <a:cubicBezTo>
                    <a:pt x="603486" y="27741"/>
                    <a:pt x="493643" y="-5465"/>
                    <a:pt x="468161" y="37824"/>
                  </a:cubicBezTo>
                  <a:cubicBezTo>
                    <a:pt x="443442" y="2259"/>
                    <a:pt x="299390" y="-20268"/>
                    <a:pt x="257280" y="26644"/>
                  </a:cubicBezTo>
                  <a:cubicBezTo>
                    <a:pt x="153854" y="24403"/>
                    <a:pt x="19409" y="112983"/>
                    <a:pt x="3317" y="216913"/>
                  </a:cubicBezTo>
                  <a:lnTo>
                    <a:pt x="3309" y="216913"/>
                  </a:lnTo>
                  <a:close/>
                </a:path>
              </a:pathLst>
            </a:custGeom>
            <a:solidFill>
              <a:srgbClr val="EDEBE8"/>
            </a:solidFill>
            <a:ln>
              <a:noFill/>
            </a:ln>
            <a:effectLst>
              <a:outerShdw blurRad="50800" dist="38100" algn="l" rotWithShape="0">
                <a:srgbClr val="000000">
                  <a:alpha val="9800"/>
                </a:srgbClr>
              </a:outerShdw>
            </a:effectLst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grpSp>
          <p:nvGrpSpPr>
            <p:cNvPr id="1476" name="Google Shape;1476;p13"/>
            <p:cNvGrpSpPr/>
            <p:nvPr/>
          </p:nvGrpSpPr>
          <p:grpSpPr>
            <a:xfrm>
              <a:off x="6626130" y="5175439"/>
              <a:ext cx="404359" cy="293651"/>
              <a:chOff x="6626130" y="5175439"/>
              <a:chExt cx="404359" cy="293651"/>
            </a:xfrm>
          </p:grpSpPr>
          <p:sp>
            <p:nvSpPr>
              <p:cNvPr id="1477" name="Google Shape;1477;p13"/>
              <p:cNvSpPr/>
              <p:nvPr/>
            </p:nvSpPr>
            <p:spPr>
              <a:xfrm>
                <a:off x="6822964" y="5190695"/>
                <a:ext cx="52820" cy="262854"/>
              </a:xfrm>
              <a:custGeom>
                <a:avLst/>
                <a:gdLst/>
                <a:ahLst/>
                <a:cxnLst/>
                <a:rect l="l" t="t" r="r" b="b"/>
                <a:pathLst>
                  <a:path w="52820" h="262854" extrusionOk="0">
                    <a:moveTo>
                      <a:pt x="52106" y="68"/>
                    </a:moveTo>
                    <a:cubicBezTo>
                      <a:pt x="28411" y="30890"/>
                      <a:pt x="-47575" y="98731"/>
                      <a:pt x="41403" y="262922"/>
                    </a:cubicBezTo>
                  </a:path>
                </a:pathLst>
              </a:custGeom>
              <a:noFill/>
              <a:ln w="11875" cap="flat" cmpd="sng">
                <a:solidFill>
                  <a:srgbClr val="BFBFBF"/>
                </a:solidFill>
                <a:prstDash val="solid"/>
                <a:miter lim="8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478" name="Google Shape;1478;p13"/>
              <p:cNvSpPr/>
              <p:nvPr/>
            </p:nvSpPr>
            <p:spPr>
              <a:xfrm>
                <a:off x="6626130" y="5175439"/>
                <a:ext cx="43323" cy="293651"/>
              </a:xfrm>
              <a:custGeom>
                <a:avLst/>
                <a:gdLst/>
                <a:ahLst/>
                <a:cxnLst/>
                <a:rect l="l" t="t" r="r" b="b"/>
                <a:pathLst>
                  <a:path w="43323" h="293651" extrusionOk="0">
                    <a:moveTo>
                      <a:pt x="41460" y="68"/>
                    </a:moveTo>
                    <a:cubicBezTo>
                      <a:pt x="-37794" y="89458"/>
                      <a:pt x="13671" y="242065"/>
                      <a:pt x="42609" y="293720"/>
                    </a:cubicBezTo>
                  </a:path>
                </a:pathLst>
              </a:custGeom>
              <a:noFill/>
              <a:ln w="11875" cap="flat" cmpd="sng">
                <a:solidFill>
                  <a:srgbClr val="BFBFBF"/>
                </a:solidFill>
                <a:prstDash val="solid"/>
                <a:miter lim="8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479" name="Google Shape;1479;p13"/>
              <p:cNvSpPr/>
              <p:nvPr/>
            </p:nvSpPr>
            <p:spPr>
              <a:xfrm>
                <a:off x="6982902" y="5210003"/>
                <a:ext cx="47586" cy="250148"/>
              </a:xfrm>
              <a:custGeom>
                <a:avLst/>
                <a:gdLst/>
                <a:ahLst/>
                <a:cxnLst/>
                <a:rect l="l" t="t" r="r" b="b"/>
                <a:pathLst>
                  <a:path w="47586" h="250148" extrusionOk="0">
                    <a:moveTo>
                      <a:pt x="46872" y="68"/>
                    </a:moveTo>
                    <a:cubicBezTo>
                      <a:pt x="6301" y="35157"/>
                      <a:pt x="-27286" y="126525"/>
                      <a:pt x="29280" y="250217"/>
                    </a:cubicBezTo>
                  </a:path>
                </a:pathLst>
              </a:custGeom>
              <a:noFill/>
              <a:ln w="11875" cap="flat" cmpd="sng">
                <a:solidFill>
                  <a:srgbClr val="BFBFBF"/>
                </a:solidFill>
                <a:prstDash val="solid"/>
                <a:miter lim="8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</p:grpSp>
      <p:grpSp>
        <p:nvGrpSpPr>
          <p:cNvPr id="1480" name="Google Shape;1480;p13"/>
          <p:cNvGrpSpPr/>
          <p:nvPr/>
        </p:nvGrpSpPr>
        <p:grpSpPr>
          <a:xfrm rot="-5679795" flipH="1">
            <a:off x="1105423" y="3442736"/>
            <a:ext cx="858037" cy="537201"/>
            <a:chOff x="7820759" y="5144529"/>
            <a:chExt cx="858028" cy="537195"/>
          </a:xfrm>
        </p:grpSpPr>
        <p:sp>
          <p:nvSpPr>
            <p:cNvPr id="1481" name="Google Shape;1481;p13"/>
            <p:cNvSpPr/>
            <p:nvPr/>
          </p:nvSpPr>
          <p:spPr>
            <a:xfrm flipH="1">
              <a:off x="7820759" y="5144529"/>
              <a:ext cx="858028" cy="537195"/>
            </a:xfrm>
            <a:custGeom>
              <a:avLst/>
              <a:gdLst/>
              <a:ahLst/>
              <a:cxnLst/>
              <a:rect l="l" t="t" r="r" b="b"/>
              <a:pathLst>
                <a:path w="858028" h="537195" extrusionOk="0">
                  <a:moveTo>
                    <a:pt x="3901" y="216910"/>
                  </a:moveTo>
                  <a:cubicBezTo>
                    <a:pt x="-8384" y="315620"/>
                    <a:pt x="4295" y="425606"/>
                    <a:pt x="86629" y="472255"/>
                  </a:cubicBezTo>
                  <a:cubicBezTo>
                    <a:pt x="231634" y="554447"/>
                    <a:pt x="703455" y="556973"/>
                    <a:pt x="811296" y="489585"/>
                  </a:cubicBezTo>
                  <a:cubicBezTo>
                    <a:pt x="930339" y="415165"/>
                    <a:pt x="804192" y="37987"/>
                    <a:pt x="626246" y="52337"/>
                  </a:cubicBezTo>
                  <a:cubicBezTo>
                    <a:pt x="604078" y="27737"/>
                    <a:pt x="494235" y="-5468"/>
                    <a:pt x="468753" y="37820"/>
                  </a:cubicBezTo>
                  <a:cubicBezTo>
                    <a:pt x="444034" y="2255"/>
                    <a:pt x="299982" y="-20272"/>
                    <a:pt x="257872" y="26641"/>
                  </a:cubicBezTo>
                  <a:cubicBezTo>
                    <a:pt x="154446" y="24399"/>
                    <a:pt x="20001" y="112979"/>
                    <a:pt x="3908" y="216910"/>
                  </a:cubicBezTo>
                  <a:lnTo>
                    <a:pt x="3901" y="216910"/>
                  </a:lnTo>
                  <a:close/>
                </a:path>
              </a:pathLst>
            </a:custGeom>
            <a:solidFill>
              <a:srgbClr val="EDEBE8"/>
            </a:solidFill>
            <a:ln>
              <a:noFill/>
            </a:ln>
            <a:effectLst>
              <a:outerShdw blurRad="50800" dist="38100" algn="l" rotWithShape="0">
                <a:srgbClr val="000000">
                  <a:alpha val="9800"/>
                </a:srgbClr>
              </a:outerShdw>
            </a:effectLst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grpSp>
          <p:nvGrpSpPr>
            <p:cNvPr id="1482" name="Google Shape;1482;p13"/>
            <p:cNvGrpSpPr/>
            <p:nvPr/>
          </p:nvGrpSpPr>
          <p:grpSpPr>
            <a:xfrm>
              <a:off x="8057973" y="5166862"/>
              <a:ext cx="404358" cy="293651"/>
              <a:chOff x="8057973" y="5166862"/>
              <a:chExt cx="404358" cy="293651"/>
            </a:xfrm>
          </p:grpSpPr>
          <p:sp>
            <p:nvSpPr>
              <p:cNvPr id="1483" name="Google Shape;1483;p13"/>
              <p:cNvSpPr/>
              <p:nvPr/>
            </p:nvSpPr>
            <p:spPr>
              <a:xfrm flipH="1">
                <a:off x="8212677" y="5182118"/>
                <a:ext cx="52820" cy="262854"/>
              </a:xfrm>
              <a:custGeom>
                <a:avLst/>
                <a:gdLst/>
                <a:ahLst/>
                <a:cxnLst/>
                <a:rect l="l" t="t" r="r" b="b"/>
                <a:pathLst>
                  <a:path w="52820" h="262854" extrusionOk="0">
                    <a:moveTo>
                      <a:pt x="52689" y="65"/>
                    </a:moveTo>
                    <a:cubicBezTo>
                      <a:pt x="28994" y="30886"/>
                      <a:pt x="-46992" y="98728"/>
                      <a:pt x="41986" y="262919"/>
                    </a:cubicBezTo>
                  </a:path>
                </a:pathLst>
              </a:custGeom>
              <a:noFill/>
              <a:ln w="11875" cap="flat" cmpd="sng">
                <a:solidFill>
                  <a:srgbClr val="BFBFBF"/>
                </a:solidFill>
                <a:prstDash val="solid"/>
                <a:miter lim="8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484" name="Google Shape;1484;p13"/>
              <p:cNvSpPr/>
              <p:nvPr/>
            </p:nvSpPr>
            <p:spPr>
              <a:xfrm flipH="1">
                <a:off x="8419008" y="5166862"/>
                <a:ext cx="43323" cy="293651"/>
              </a:xfrm>
              <a:custGeom>
                <a:avLst/>
                <a:gdLst/>
                <a:ahLst/>
                <a:cxnLst/>
                <a:rect l="l" t="t" r="r" b="b"/>
                <a:pathLst>
                  <a:path w="43323" h="293651" extrusionOk="0">
                    <a:moveTo>
                      <a:pt x="42212" y="65"/>
                    </a:moveTo>
                    <a:cubicBezTo>
                      <a:pt x="-37042" y="89455"/>
                      <a:pt x="14423" y="242061"/>
                      <a:pt x="43361" y="293716"/>
                    </a:cubicBezTo>
                  </a:path>
                </a:pathLst>
              </a:custGeom>
              <a:noFill/>
              <a:ln w="11875" cap="flat" cmpd="sng">
                <a:solidFill>
                  <a:srgbClr val="BFBFBF"/>
                </a:solidFill>
                <a:prstDash val="solid"/>
                <a:miter lim="8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485" name="Google Shape;1485;p13"/>
              <p:cNvSpPr/>
              <p:nvPr/>
            </p:nvSpPr>
            <p:spPr>
              <a:xfrm flipH="1">
                <a:off x="8057973" y="5201426"/>
                <a:ext cx="47586" cy="250148"/>
              </a:xfrm>
              <a:custGeom>
                <a:avLst/>
                <a:gdLst/>
                <a:ahLst/>
                <a:cxnLst/>
                <a:rect l="l" t="t" r="r" b="b"/>
                <a:pathLst>
                  <a:path w="47586" h="250148" extrusionOk="0">
                    <a:moveTo>
                      <a:pt x="47323" y="65"/>
                    </a:moveTo>
                    <a:cubicBezTo>
                      <a:pt x="6752" y="35153"/>
                      <a:pt x="-26835" y="126522"/>
                      <a:pt x="29731" y="250213"/>
                    </a:cubicBezTo>
                  </a:path>
                </a:pathLst>
              </a:custGeom>
              <a:noFill/>
              <a:ln w="11875" cap="flat" cmpd="sng">
                <a:solidFill>
                  <a:srgbClr val="BFBFBF"/>
                </a:solidFill>
                <a:prstDash val="solid"/>
                <a:miter lim="8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</p:grp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013 Six columns">
  <p:cSld name="CUSTOM_12">
    <p:spTree>
      <p:nvGrpSpPr>
        <p:cNvPr id="1" name="Shape 15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2" name="Google Shape;1502;p17"/>
          <p:cNvSpPr txBox="1">
            <a:spLocks noGrp="1"/>
          </p:cNvSpPr>
          <p:nvPr>
            <p:ph type="subTitle" idx="1"/>
          </p:nvPr>
        </p:nvSpPr>
        <p:spPr>
          <a:xfrm>
            <a:off x="1025200" y="1706400"/>
            <a:ext cx="3250500" cy="6069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 b="1"/>
            </a:lvl1pPr>
            <a:lvl2pPr lvl="1" rtl="0">
              <a:spcBef>
                <a:spcPts val="2100"/>
              </a:spcBef>
              <a:spcAft>
                <a:spcPts val="0"/>
              </a:spcAft>
              <a:buSzPts val="1800"/>
              <a:buNone/>
              <a:defRPr sz="1800" b="1"/>
            </a:lvl2pPr>
            <a:lvl3pPr lvl="2" rtl="0">
              <a:spcBef>
                <a:spcPts val="2100"/>
              </a:spcBef>
              <a:spcAft>
                <a:spcPts val="0"/>
              </a:spcAft>
              <a:buSzPts val="1800"/>
              <a:buNone/>
              <a:defRPr sz="1800" b="1"/>
            </a:lvl3pPr>
            <a:lvl4pPr lvl="3" rtl="0">
              <a:spcBef>
                <a:spcPts val="2100"/>
              </a:spcBef>
              <a:spcAft>
                <a:spcPts val="0"/>
              </a:spcAft>
              <a:buSzPts val="1800"/>
              <a:buNone/>
              <a:defRPr sz="1800" b="1"/>
            </a:lvl4pPr>
            <a:lvl5pPr lvl="4" rtl="0">
              <a:spcBef>
                <a:spcPts val="2100"/>
              </a:spcBef>
              <a:spcAft>
                <a:spcPts val="0"/>
              </a:spcAft>
              <a:buSzPts val="1800"/>
              <a:buNone/>
              <a:defRPr sz="1800" b="1"/>
            </a:lvl5pPr>
            <a:lvl6pPr lvl="5" rtl="0">
              <a:spcBef>
                <a:spcPts val="2100"/>
              </a:spcBef>
              <a:spcAft>
                <a:spcPts val="0"/>
              </a:spcAft>
              <a:buSzPts val="1800"/>
              <a:buNone/>
              <a:defRPr sz="1800" b="1"/>
            </a:lvl6pPr>
            <a:lvl7pPr lvl="6" rtl="0">
              <a:spcBef>
                <a:spcPts val="2100"/>
              </a:spcBef>
              <a:spcAft>
                <a:spcPts val="0"/>
              </a:spcAft>
              <a:buSzPts val="1800"/>
              <a:buNone/>
              <a:defRPr sz="1800" b="1"/>
            </a:lvl7pPr>
            <a:lvl8pPr lvl="7" rtl="0">
              <a:spcBef>
                <a:spcPts val="2100"/>
              </a:spcBef>
              <a:spcAft>
                <a:spcPts val="0"/>
              </a:spcAft>
              <a:buSzPts val="1800"/>
              <a:buNone/>
              <a:defRPr sz="1800" b="1"/>
            </a:lvl8pPr>
            <a:lvl9pPr lvl="8" rtl="0">
              <a:spcBef>
                <a:spcPts val="2100"/>
              </a:spcBef>
              <a:spcAft>
                <a:spcPts val="2100"/>
              </a:spcAft>
              <a:buSzPts val="1800"/>
              <a:buNone/>
              <a:defRPr sz="1800" b="1"/>
            </a:lvl9pPr>
          </a:lstStyle>
          <a:p>
            <a:endParaRPr/>
          </a:p>
        </p:txBody>
      </p:sp>
      <p:sp>
        <p:nvSpPr>
          <p:cNvPr id="1503" name="Google Shape;1503;p17"/>
          <p:cNvSpPr txBox="1">
            <a:spLocks noGrp="1"/>
          </p:cNvSpPr>
          <p:nvPr>
            <p:ph type="subTitle" idx="2"/>
          </p:nvPr>
        </p:nvSpPr>
        <p:spPr>
          <a:xfrm>
            <a:off x="1025200" y="3182125"/>
            <a:ext cx="3250500" cy="6069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 b="1"/>
            </a:lvl1pPr>
            <a:lvl2pPr lvl="1" rtl="0">
              <a:spcBef>
                <a:spcPts val="2100"/>
              </a:spcBef>
              <a:spcAft>
                <a:spcPts val="0"/>
              </a:spcAft>
              <a:buSzPts val="1800"/>
              <a:buNone/>
              <a:defRPr sz="1800" b="1"/>
            </a:lvl2pPr>
            <a:lvl3pPr lvl="2" rtl="0">
              <a:spcBef>
                <a:spcPts val="2100"/>
              </a:spcBef>
              <a:spcAft>
                <a:spcPts val="0"/>
              </a:spcAft>
              <a:buSzPts val="1800"/>
              <a:buNone/>
              <a:defRPr sz="1800" b="1"/>
            </a:lvl3pPr>
            <a:lvl4pPr lvl="3" rtl="0">
              <a:spcBef>
                <a:spcPts val="2100"/>
              </a:spcBef>
              <a:spcAft>
                <a:spcPts val="0"/>
              </a:spcAft>
              <a:buSzPts val="1800"/>
              <a:buNone/>
              <a:defRPr sz="1800" b="1"/>
            </a:lvl4pPr>
            <a:lvl5pPr lvl="4" rtl="0">
              <a:spcBef>
                <a:spcPts val="2100"/>
              </a:spcBef>
              <a:spcAft>
                <a:spcPts val="0"/>
              </a:spcAft>
              <a:buSzPts val="1800"/>
              <a:buNone/>
              <a:defRPr sz="1800" b="1"/>
            </a:lvl5pPr>
            <a:lvl6pPr lvl="5" rtl="0">
              <a:spcBef>
                <a:spcPts val="2100"/>
              </a:spcBef>
              <a:spcAft>
                <a:spcPts val="0"/>
              </a:spcAft>
              <a:buSzPts val="1800"/>
              <a:buNone/>
              <a:defRPr sz="1800" b="1"/>
            </a:lvl6pPr>
            <a:lvl7pPr lvl="6" rtl="0">
              <a:spcBef>
                <a:spcPts val="2100"/>
              </a:spcBef>
              <a:spcAft>
                <a:spcPts val="0"/>
              </a:spcAft>
              <a:buSzPts val="1800"/>
              <a:buNone/>
              <a:defRPr sz="1800" b="1"/>
            </a:lvl7pPr>
            <a:lvl8pPr lvl="7" rtl="0">
              <a:spcBef>
                <a:spcPts val="2100"/>
              </a:spcBef>
              <a:spcAft>
                <a:spcPts val="0"/>
              </a:spcAft>
              <a:buSzPts val="1800"/>
              <a:buNone/>
              <a:defRPr sz="1800" b="1"/>
            </a:lvl8pPr>
            <a:lvl9pPr lvl="8" rtl="0">
              <a:spcBef>
                <a:spcPts val="2100"/>
              </a:spcBef>
              <a:spcAft>
                <a:spcPts val="2100"/>
              </a:spcAft>
              <a:buSzPts val="1800"/>
              <a:buNone/>
              <a:defRPr sz="1800" b="1"/>
            </a:lvl9pPr>
          </a:lstStyle>
          <a:p>
            <a:endParaRPr/>
          </a:p>
        </p:txBody>
      </p:sp>
      <p:sp>
        <p:nvSpPr>
          <p:cNvPr id="1504" name="Google Shape;1504;p17"/>
          <p:cNvSpPr txBox="1">
            <a:spLocks noGrp="1"/>
          </p:cNvSpPr>
          <p:nvPr>
            <p:ph type="subTitle" idx="3"/>
          </p:nvPr>
        </p:nvSpPr>
        <p:spPr>
          <a:xfrm>
            <a:off x="1025200" y="4687580"/>
            <a:ext cx="3250500" cy="6069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 b="1"/>
            </a:lvl1pPr>
            <a:lvl2pPr lvl="1" rtl="0">
              <a:spcBef>
                <a:spcPts val="2100"/>
              </a:spcBef>
              <a:spcAft>
                <a:spcPts val="0"/>
              </a:spcAft>
              <a:buSzPts val="1800"/>
              <a:buNone/>
              <a:defRPr sz="1800" b="1"/>
            </a:lvl2pPr>
            <a:lvl3pPr lvl="2" rtl="0">
              <a:spcBef>
                <a:spcPts val="2100"/>
              </a:spcBef>
              <a:spcAft>
                <a:spcPts val="0"/>
              </a:spcAft>
              <a:buSzPts val="1800"/>
              <a:buNone/>
              <a:defRPr sz="1800" b="1"/>
            </a:lvl3pPr>
            <a:lvl4pPr lvl="3" rtl="0">
              <a:spcBef>
                <a:spcPts val="2100"/>
              </a:spcBef>
              <a:spcAft>
                <a:spcPts val="0"/>
              </a:spcAft>
              <a:buSzPts val="1800"/>
              <a:buNone/>
              <a:defRPr sz="1800" b="1"/>
            </a:lvl4pPr>
            <a:lvl5pPr lvl="4" rtl="0">
              <a:spcBef>
                <a:spcPts val="2100"/>
              </a:spcBef>
              <a:spcAft>
                <a:spcPts val="0"/>
              </a:spcAft>
              <a:buSzPts val="1800"/>
              <a:buNone/>
              <a:defRPr sz="1800" b="1"/>
            </a:lvl5pPr>
            <a:lvl6pPr lvl="5" rtl="0">
              <a:spcBef>
                <a:spcPts val="2100"/>
              </a:spcBef>
              <a:spcAft>
                <a:spcPts val="0"/>
              </a:spcAft>
              <a:buSzPts val="1800"/>
              <a:buNone/>
              <a:defRPr sz="1800" b="1"/>
            </a:lvl6pPr>
            <a:lvl7pPr lvl="6" rtl="0">
              <a:spcBef>
                <a:spcPts val="2100"/>
              </a:spcBef>
              <a:spcAft>
                <a:spcPts val="0"/>
              </a:spcAft>
              <a:buSzPts val="1800"/>
              <a:buNone/>
              <a:defRPr sz="1800" b="1"/>
            </a:lvl7pPr>
            <a:lvl8pPr lvl="7" rtl="0">
              <a:spcBef>
                <a:spcPts val="2100"/>
              </a:spcBef>
              <a:spcAft>
                <a:spcPts val="0"/>
              </a:spcAft>
              <a:buSzPts val="1800"/>
              <a:buNone/>
              <a:defRPr sz="1800" b="1"/>
            </a:lvl8pPr>
            <a:lvl9pPr lvl="8" rtl="0">
              <a:spcBef>
                <a:spcPts val="2100"/>
              </a:spcBef>
              <a:spcAft>
                <a:spcPts val="2100"/>
              </a:spcAft>
              <a:buSzPts val="1800"/>
              <a:buNone/>
              <a:defRPr sz="1800" b="1"/>
            </a:lvl9pPr>
          </a:lstStyle>
          <a:p>
            <a:endParaRPr/>
          </a:p>
        </p:txBody>
      </p:sp>
      <p:sp>
        <p:nvSpPr>
          <p:cNvPr id="1505" name="Google Shape;1505;p17"/>
          <p:cNvSpPr txBox="1">
            <a:spLocks noGrp="1"/>
          </p:cNvSpPr>
          <p:nvPr>
            <p:ph type="subTitle" idx="4"/>
          </p:nvPr>
        </p:nvSpPr>
        <p:spPr>
          <a:xfrm>
            <a:off x="4876587" y="1723750"/>
            <a:ext cx="3250500" cy="6069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 b="1"/>
            </a:lvl1pPr>
            <a:lvl2pPr lvl="1" rtl="0">
              <a:spcBef>
                <a:spcPts val="2100"/>
              </a:spcBef>
              <a:spcAft>
                <a:spcPts val="0"/>
              </a:spcAft>
              <a:buSzPts val="1800"/>
              <a:buNone/>
              <a:defRPr sz="1800" b="1"/>
            </a:lvl2pPr>
            <a:lvl3pPr lvl="2" rtl="0">
              <a:spcBef>
                <a:spcPts val="2100"/>
              </a:spcBef>
              <a:spcAft>
                <a:spcPts val="0"/>
              </a:spcAft>
              <a:buSzPts val="1800"/>
              <a:buNone/>
              <a:defRPr sz="1800" b="1"/>
            </a:lvl3pPr>
            <a:lvl4pPr lvl="3" rtl="0">
              <a:spcBef>
                <a:spcPts val="2100"/>
              </a:spcBef>
              <a:spcAft>
                <a:spcPts val="0"/>
              </a:spcAft>
              <a:buSzPts val="1800"/>
              <a:buNone/>
              <a:defRPr sz="1800" b="1"/>
            </a:lvl4pPr>
            <a:lvl5pPr lvl="4" rtl="0">
              <a:spcBef>
                <a:spcPts val="2100"/>
              </a:spcBef>
              <a:spcAft>
                <a:spcPts val="0"/>
              </a:spcAft>
              <a:buSzPts val="1800"/>
              <a:buNone/>
              <a:defRPr sz="1800" b="1"/>
            </a:lvl5pPr>
            <a:lvl6pPr lvl="5" rtl="0">
              <a:spcBef>
                <a:spcPts val="2100"/>
              </a:spcBef>
              <a:spcAft>
                <a:spcPts val="0"/>
              </a:spcAft>
              <a:buSzPts val="1800"/>
              <a:buNone/>
              <a:defRPr sz="1800" b="1"/>
            </a:lvl6pPr>
            <a:lvl7pPr lvl="6" rtl="0">
              <a:spcBef>
                <a:spcPts val="2100"/>
              </a:spcBef>
              <a:spcAft>
                <a:spcPts val="0"/>
              </a:spcAft>
              <a:buSzPts val="1800"/>
              <a:buNone/>
              <a:defRPr sz="1800" b="1"/>
            </a:lvl7pPr>
            <a:lvl8pPr lvl="7" rtl="0">
              <a:spcBef>
                <a:spcPts val="2100"/>
              </a:spcBef>
              <a:spcAft>
                <a:spcPts val="0"/>
              </a:spcAft>
              <a:buSzPts val="1800"/>
              <a:buNone/>
              <a:defRPr sz="1800" b="1"/>
            </a:lvl8pPr>
            <a:lvl9pPr lvl="8" rtl="0">
              <a:spcBef>
                <a:spcPts val="2100"/>
              </a:spcBef>
              <a:spcAft>
                <a:spcPts val="2100"/>
              </a:spcAft>
              <a:buSzPts val="1800"/>
              <a:buNone/>
              <a:defRPr sz="1800" b="1"/>
            </a:lvl9pPr>
          </a:lstStyle>
          <a:p>
            <a:endParaRPr/>
          </a:p>
        </p:txBody>
      </p:sp>
      <p:sp>
        <p:nvSpPr>
          <p:cNvPr id="1506" name="Google Shape;1506;p17"/>
          <p:cNvSpPr txBox="1">
            <a:spLocks noGrp="1"/>
          </p:cNvSpPr>
          <p:nvPr>
            <p:ph type="subTitle" idx="5"/>
          </p:nvPr>
        </p:nvSpPr>
        <p:spPr>
          <a:xfrm>
            <a:off x="4876587" y="3182125"/>
            <a:ext cx="3250500" cy="6069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 b="1"/>
            </a:lvl1pPr>
            <a:lvl2pPr lvl="1" rtl="0">
              <a:spcBef>
                <a:spcPts val="2100"/>
              </a:spcBef>
              <a:spcAft>
                <a:spcPts val="0"/>
              </a:spcAft>
              <a:buSzPts val="1800"/>
              <a:buNone/>
              <a:defRPr sz="1800" b="1"/>
            </a:lvl2pPr>
            <a:lvl3pPr lvl="2" rtl="0">
              <a:spcBef>
                <a:spcPts val="2100"/>
              </a:spcBef>
              <a:spcAft>
                <a:spcPts val="0"/>
              </a:spcAft>
              <a:buSzPts val="1800"/>
              <a:buNone/>
              <a:defRPr sz="1800" b="1"/>
            </a:lvl3pPr>
            <a:lvl4pPr lvl="3" rtl="0">
              <a:spcBef>
                <a:spcPts val="2100"/>
              </a:spcBef>
              <a:spcAft>
                <a:spcPts val="0"/>
              </a:spcAft>
              <a:buSzPts val="1800"/>
              <a:buNone/>
              <a:defRPr sz="1800" b="1"/>
            </a:lvl4pPr>
            <a:lvl5pPr lvl="4" rtl="0">
              <a:spcBef>
                <a:spcPts val="2100"/>
              </a:spcBef>
              <a:spcAft>
                <a:spcPts val="0"/>
              </a:spcAft>
              <a:buSzPts val="1800"/>
              <a:buNone/>
              <a:defRPr sz="1800" b="1"/>
            </a:lvl5pPr>
            <a:lvl6pPr lvl="5" rtl="0">
              <a:spcBef>
                <a:spcPts val="2100"/>
              </a:spcBef>
              <a:spcAft>
                <a:spcPts val="0"/>
              </a:spcAft>
              <a:buSzPts val="1800"/>
              <a:buNone/>
              <a:defRPr sz="1800" b="1"/>
            </a:lvl6pPr>
            <a:lvl7pPr lvl="6" rtl="0">
              <a:spcBef>
                <a:spcPts val="2100"/>
              </a:spcBef>
              <a:spcAft>
                <a:spcPts val="0"/>
              </a:spcAft>
              <a:buSzPts val="1800"/>
              <a:buNone/>
              <a:defRPr sz="1800" b="1"/>
            </a:lvl7pPr>
            <a:lvl8pPr lvl="7" rtl="0">
              <a:spcBef>
                <a:spcPts val="2100"/>
              </a:spcBef>
              <a:spcAft>
                <a:spcPts val="0"/>
              </a:spcAft>
              <a:buSzPts val="1800"/>
              <a:buNone/>
              <a:defRPr sz="1800" b="1"/>
            </a:lvl8pPr>
            <a:lvl9pPr lvl="8" rtl="0">
              <a:spcBef>
                <a:spcPts val="2100"/>
              </a:spcBef>
              <a:spcAft>
                <a:spcPts val="2100"/>
              </a:spcAft>
              <a:buSzPts val="1800"/>
              <a:buNone/>
              <a:defRPr sz="1800" b="1"/>
            </a:lvl9pPr>
          </a:lstStyle>
          <a:p>
            <a:endParaRPr/>
          </a:p>
        </p:txBody>
      </p:sp>
      <p:sp>
        <p:nvSpPr>
          <p:cNvPr id="1507" name="Google Shape;1507;p17"/>
          <p:cNvSpPr txBox="1">
            <a:spLocks noGrp="1"/>
          </p:cNvSpPr>
          <p:nvPr>
            <p:ph type="subTitle" idx="6"/>
          </p:nvPr>
        </p:nvSpPr>
        <p:spPr>
          <a:xfrm>
            <a:off x="4876587" y="4687580"/>
            <a:ext cx="3250500" cy="6069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 b="1"/>
            </a:lvl1pPr>
            <a:lvl2pPr lvl="1" rtl="0">
              <a:spcBef>
                <a:spcPts val="2100"/>
              </a:spcBef>
              <a:spcAft>
                <a:spcPts val="0"/>
              </a:spcAft>
              <a:buSzPts val="1800"/>
              <a:buNone/>
              <a:defRPr sz="1800" b="1"/>
            </a:lvl2pPr>
            <a:lvl3pPr lvl="2" rtl="0">
              <a:spcBef>
                <a:spcPts val="2100"/>
              </a:spcBef>
              <a:spcAft>
                <a:spcPts val="0"/>
              </a:spcAft>
              <a:buSzPts val="1800"/>
              <a:buNone/>
              <a:defRPr sz="1800" b="1"/>
            </a:lvl3pPr>
            <a:lvl4pPr lvl="3" rtl="0">
              <a:spcBef>
                <a:spcPts val="2100"/>
              </a:spcBef>
              <a:spcAft>
                <a:spcPts val="0"/>
              </a:spcAft>
              <a:buSzPts val="1800"/>
              <a:buNone/>
              <a:defRPr sz="1800" b="1"/>
            </a:lvl4pPr>
            <a:lvl5pPr lvl="4" rtl="0">
              <a:spcBef>
                <a:spcPts val="2100"/>
              </a:spcBef>
              <a:spcAft>
                <a:spcPts val="0"/>
              </a:spcAft>
              <a:buSzPts val="1800"/>
              <a:buNone/>
              <a:defRPr sz="1800" b="1"/>
            </a:lvl5pPr>
            <a:lvl6pPr lvl="5" rtl="0">
              <a:spcBef>
                <a:spcPts val="2100"/>
              </a:spcBef>
              <a:spcAft>
                <a:spcPts val="0"/>
              </a:spcAft>
              <a:buSzPts val="1800"/>
              <a:buNone/>
              <a:defRPr sz="1800" b="1"/>
            </a:lvl6pPr>
            <a:lvl7pPr lvl="6" rtl="0">
              <a:spcBef>
                <a:spcPts val="2100"/>
              </a:spcBef>
              <a:spcAft>
                <a:spcPts val="0"/>
              </a:spcAft>
              <a:buSzPts val="1800"/>
              <a:buNone/>
              <a:defRPr sz="1800" b="1"/>
            </a:lvl7pPr>
            <a:lvl8pPr lvl="7" rtl="0">
              <a:spcBef>
                <a:spcPts val="2100"/>
              </a:spcBef>
              <a:spcAft>
                <a:spcPts val="0"/>
              </a:spcAft>
              <a:buSzPts val="1800"/>
              <a:buNone/>
              <a:defRPr sz="1800" b="1"/>
            </a:lvl8pPr>
            <a:lvl9pPr lvl="8" rtl="0">
              <a:spcBef>
                <a:spcPts val="2100"/>
              </a:spcBef>
              <a:spcAft>
                <a:spcPts val="2100"/>
              </a:spcAft>
              <a:buSzPts val="1800"/>
              <a:buNone/>
              <a:defRPr sz="1800" b="1"/>
            </a:lvl9pPr>
          </a:lstStyle>
          <a:p>
            <a:endParaRPr/>
          </a:p>
        </p:txBody>
      </p:sp>
      <p:sp>
        <p:nvSpPr>
          <p:cNvPr id="1508" name="Google Shape;1508;p17"/>
          <p:cNvSpPr txBox="1">
            <a:spLocks noGrp="1"/>
          </p:cNvSpPr>
          <p:nvPr>
            <p:ph type="title"/>
          </p:nvPr>
        </p:nvSpPr>
        <p:spPr>
          <a:xfrm>
            <a:off x="1025200" y="440975"/>
            <a:ext cx="9289500" cy="7635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ldrich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bril Fatface"/>
              <a:buNone/>
              <a:defRPr sz="40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bril Fatface"/>
              <a:buNone/>
              <a:defRPr sz="40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bril Fatface"/>
              <a:buNone/>
              <a:defRPr sz="40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bril Fatface"/>
              <a:buNone/>
              <a:defRPr sz="40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bril Fatface"/>
              <a:buNone/>
              <a:defRPr sz="40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bril Fatface"/>
              <a:buNone/>
              <a:defRPr sz="40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bril Fatface"/>
              <a:buNone/>
              <a:defRPr sz="40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bril Fatface"/>
              <a:buNone/>
              <a:defRPr sz="40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9pPr>
          </a:lstStyle>
          <a:p>
            <a:endParaRPr/>
          </a:p>
        </p:txBody>
      </p:sp>
      <p:sp>
        <p:nvSpPr>
          <p:cNvPr id="1509" name="Google Shape;1509;p17"/>
          <p:cNvSpPr txBox="1">
            <a:spLocks noGrp="1"/>
          </p:cNvSpPr>
          <p:nvPr>
            <p:ph type="body" idx="7"/>
          </p:nvPr>
        </p:nvSpPr>
        <p:spPr>
          <a:xfrm>
            <a:off x="4876587" y="2132600"/>
            <a:ext cx="3250500" cy="8340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17500">
              <a:spcBef>
                <a:spcPts val="2100"/>
              </a:spcBef>
              <a:spcAft>
                <a:spcPts val="0"/>
              </a:spcAft>
              <a:buSzPts val="1400"/>
              <a:buChar char="○"/>
              <a:defRPr sz="1400"/>
            </a:lvl2pPr>
            <a:lvl3pPr marL="1371600" lvl="2" indent="-317500">
              <a:spcBef>
                <a:spcPts val="2100"/>
              </a:spcBef>
              <a:spcAft>
                <a:spcPts val="0"/>
              </a:spcAft>
              <a:buSzPts val="1400"/>
              <a:buChar char="■"/>
              <a:defRPr sz="1400"/>
            </a:lvl3pPr>
            <a:lvl4pPr marL="1828800" lvl="3" indent="-317500">
              <a:spcBef>
                <a:spcPts val="2100"/>
              </a:spcBef>
              <a:spcAft>
                <a:spcPts val="0"/>
              </a:spcAft>
              <a:buSzPts val="1400"/>
              <a:buChar char="●"/>
              <a:defRPr sz="1400"/>
            </a:lvl4pPr>
            <a:lvl5pPr marL="2286000" lvl="4" indent="-317500">
              <a:spcBef>
                <a:spcPts val="2100"/>
              </a:spcBef>
              <a:spcAft>
                <a:spcPts val="0"/>
              </a:spcAft>
              <a:buSzPts val="1400"/>
              <a:buChar char="○"/>
              <a:defRPr sz="1400"/>
            </a:lvl5pPr>
            <a:lvl6pPr marL="2743200" lvl="5" indent="-317500">
              <a:spcBef>
                <a:spcPts val="2100"/>
              </a:spcBef>
              <a:spcAft>
                <a:spcPts val="0"/>
              </a:spcAft>
              <a:buSzPts val="1400"/>
              <a:buChar char="■"/>
              <a:defRPr sz="1400"/>
            </a:lvl6pPr>
            <a:lvl7pPr marL="3200400" lvl="6" indent="-317500">
              <a:spcBef>
                <a:spcPts val="2100"/>
              </a:spcBef>
              <a:spcAft>
                <a:spcPts val="0"/>
              </a:spcAft>
              <a:buSzPts val="1400"/>
              <a:buChar char="●"/>
              <a:defRPr sz="1400"/>
            </a:lvl7pPr>
            <a:lvl8pPr marL="3657600" lvl="7" indent="-317500">
              <a:spcBef>
                <a:spcPts val="2100"/>
              </a:spcBef>
              <a:spcAft>
                <a:spcPts val="0"/>
              </a:spcAft>
              <a:buSzPts val="1400"/>
              <a:buChar char="○"/>
              <a:defRPr sz="1400"/>
            </a:lvl8pPr>
            <a:lvl9pPr marL="4114800" lvl="8" indent="-317500">
              <a:spcBef>
                <a:spcPts val="2100"/>
              </a:spcBef>
              <a:spcAft>
                <a:spcPts val="2100"/>
              </a:spcAft>
              <a:buSzPts val="1400"/>
              <a:buChar char="■"/>
              <a:defRPr sz="1400"/>
            </a:lvl9pPr>
          </a:lstStyle>
          <a:p>
            <a:endParaRPr/>
          </a:p>
        </p:txBody>
      </p:sp>
      <p:sp>
        <p:nvSpPr>
          <p:cNvPr id="1510" name="Google Shape;1510;p17"/>
          <p:cNvSpPr txBox="1">
            <a:spLocks noGrp="1"/>
          </p:cNvSpPr>
          <p:nvPr>
            <p:ph type="body" idx="8"/>
          </p:nvPr>
        </p:nvSpPr>
        <p:spPr>
          <a:xfrm>
            <a:off x="4876587" y="5104400"/>
            <a:ext cx="3250500" cy="8340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Autofit/>
          </a:bodyPr>
          <a:lstStyle>
            <a:lvl1pPr marL="457200" lvl="0" indent="-3175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17500" rtl="0">
              <a:spcBef>
                <a:spcPts val="2100"/>
              </a:spcBef>
              <a:spcAft>
                <a:spcPts val="0"/>
              </a:spcAft>
              <a:buSzPts val="1400"/>
              <a:buChar char="○"/>
              <a:defRPr sz="1400"/>
            </a:lvl2pPr>
            <a:lvl3pPr marL="1371600" lvl="2" indent="-317500" rtl="0">
              <a:spcBef>
                <a:spcPts val="2100"/>
              </a:spcBef>
              <a:spcAft>
                <a:spcPts val="0"/>
              </a:spcAft>
              <a:buSzPts val="1400"/>
              <a:buChar char="■"/>
              <a:defRPr sz="1400"/>
            </a:lvl3pPr>
            <a:lvl4pPr marL="1828800" lvl="3" indent="-317500" rtl="0">
              <a:spcBef>
                <a:spcPts val="2100"/>
              </a:spcBef>
              <a:spcAft>
                <a:spcPts val="0"/>
              </a:spcAft>
              <a:buSzPts val="1400"/>
              <a:buChar char="●"/>
              <a:defRPr sz="1400"/>
            </a:lvl4pPr>
            <a:lvl5pPr marL="2286000" lvl="4" indent="-317500" rtl="0">
              <a:spcBef>
                <a:spcPts val="2100"/>
              </a:spcBef>
              <a:spcAft>
                <a:spcPts val="0"/>
              </a:spcAft>
              <a:buSzPts val="1400"/>
              <a:buChar char="○"/>
              <a:defRPr sz="1400"/>
            </a:lvl5pPr>
            <a:lvl6pPr marL="2743200" lvl="5" indent="-317500" rtl="0">
              <a:spcBef>
                <a:spcPts val="2100"/>
              </a:spcBef>
              <a:spcAft>
                <a:spcPts val="0"/>
              </a:spcAft>
              <a:buSzPts val="1400"/>
              <a:buChar char="■"/>
              <a:defRPr sz="1400"/>
            </a:lvl6pPr>
            <a:lvl7pPr marL="3200400" lvl="6" indent="-317500" rtl="0">
              <a:spcBef>
                <a:spcPts val="2100"/>
              </a:spcBef>
              <a:spcAft>
                <a:spcPts val="0"/>
              </a:spcAft>
              <a:buSzPts val="1400"/>
              <a:buChar char="●"/>
              <a:defRPr sz="1400"/>
            </a:lvl7pPr>
            <a:lvl8pPr marL="3657600" lvl="7" indent="-317500" rtl="0">
              <a:spcBef>
                <a:spcPts val="2100"/>
              </a:spcBef>
              <a:spcAft>
                <a:spcPts val="0"/>
              </a:spcAft>
              <a:buSzPts val="1400"/>
              <a:buChar char="○"/>
              <a:defRPr sz="1400"/>
            </a:lvl8pPr>
            <a:lvl9pPr marL="4114800" lvl="8" indent="-317500" rtl="0">
              <a:spcBef>
                <a:spcPts val="2100"/>
              </a:spcBef>
              <a:spcAft>
                <a:spcPts val="2100"/>
              </a:spcAft>
              <a:buSzPts val="1400"/>
              <a:buChar char="■"/>
              <a:defRPr sz="1400"/>
            </a:lvl9pPr>
          </a:lstStyle>
          <a:p>
            <a:endParaRPr/>
          </a:p>
        </p:txBody>
      </p:sp>
      <p:sp>
        <p:nvSpPr>
          <p:cNvPr id="1511" name="Google Shape;1511;p17"/>
          <p:cNvSpPr txBox="1">
            <a:spLocks noGrp="1"/>
          </p:cNvSpPr>
          <p:nvPr>
            <p:ph type="body" idx="9"/>
          </p:nvPr>
        </p:nvSpPr>
        <p:spPr>
          <a:xfrm>
            <a:off x="4876587" y="3580400"/>
            <a:ext cx="3250500" cy="8340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Autofit/>
          </a:bodyPr>
          <a:lstStyle>
            <a:lvl1pPr marL="457200" lvl="0" indent="-3175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17500" rtl="0">
              <a:spcBef>
                <a:spcPts val="2100"/>
              </a:spcBef>
              <a:spcAft>
                <a:spcPts val="0"/>
              </a:spcAft>
              <a:buSzPts val="1400"/>
              <a:buChar char="○"/>
              <a:defRPr sz="1400"/>
            </a:lvl2pPr>
            <a:lvl3pPr marL="1371600" lvl="2" indent="-317500" rtl="0">
              <a:spcBef>
                <a:spcPts val="2100"/>
              </a:spcBef>
              <a:spcAft>
                <a:spcPts val="0"/>
              </a:spcAft>
              <a:buSzPts val="1400"/>
              <a:buChar char="■"/>
              <a:defRPr sz="1400"/>
            </a:lvl3pPr>
            <a:lvl4pPr marL="1828800" lvl="3" indent="-317500" rtl="0">
              <a:spcBef>
                <a:spcPts val="2100"/>
              </a:spcBef>
              <a:spcAft>
                <a:spcPts val="0"/>
              </a:spcAft>
              <a:buSzPts val="1400"/>
              <a:buChar char="●"/>
              <a:defRPr sz="1400"/>
            </a:lvl4pPr>
            <a:lvl5pPr marL="2286000" lvl="4" indent="-317500" rtl="0">
              <a:spcBef>
                <a:spcPts val="2100"/>
              </a:spcBef>
              <a:spcAft>
                <a:spcPts val="0"/>
              </a:spcAft>
              <a:buSzPts val="1400"/>
              <a:buChar char="○"/>
              <a:defRPr sz="1400"/>
            </a:lvl5pPr>
            <a:lvl6pPr marL="2743200" lvl="5" indent="-317500" rtl="0">
              <a:spcBef>
                <a:spcPts val="2100"/>
              </a:spcBef>
              <a:spcAft>
                <a:spcPts val="0"/>
              </a:spcAft>
              <a:buSzPts val="1400"/>
              <a:buChar char="■"/>
              <a:defRPr sz="1400"/>
            </a:lvl6pPr>
            <a:lvl7pPr marL="3200400" lvl="6" indent="-317500" rtl="0">
              <a:spcBef>
                <a:spcPts val="2100"/>
              </a:spcBef>
              <a:spcAft>
                <a:spcPts val="0"/>
              </a:spcAft>
              <a:buSzPts val="1400"/>
              <a:buChar char="●"/>
              <a:defRPr sz="1400"/>
            </a:lvl7pPr>
            <a:lvl8pPr marL="3657600" lvl="7" indent="-317500" rtl="0">
              <a:spcBef>
                <a:spcPts val="2100"/>
              </a:spcBef>
              <a:spcAft>
                <a:spcPts val="0"/>
              </a:spcAft>
              <a:buSzPts val="1400"/>
              <a:buChar char="○"/>
              <a:defRPr sz="1400"/>
            </a:lvl8pPr>
            <a:lvl9pPr marL="4114800" lvl="8" indent="-317500" rtl="0">
              <a:spcBef>
                <a:spcPts val="2100"/>
              </a:spcBef>
              <a:spcAft>
                <a:spcPts val="2100"/>
              </a:spcAft>
              <a:buSzPts val="1400"/>
              <a:buChar char="■"/>
              <a:defRPr sz="1400"/>
            </a:lvl9pPr>
          </a:lstStyle>
          <a:p>
            <a:endParaRPr/>
          </a:p>
        </p:txBody>
      </p:sp>
      <p:sp>
        <p:nvSpPr>
          <p:cNvPr id="1512" name="Google Shape;1512;p17"/>
          <p:cNvSpPr txBox="1">
            <a:spLocks noGrp="1"/>
          </p:cNvSpPr>
          <p:nvPr>
            <p:ph type="body" idx="13"/>
          </p:nvPr>
        </p:nvSpPr>
        <p:spPr>
          <a:xfrm>
            <a:off x="1025200" y="2132600"/>
            <a:ext cx="3250500" cy="8340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Autofit/>
          </a:bodyPr>
          <a:lstStyle>
            <a:lvl1pPr marL="457200" lvl="0" indent="-3175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17500" rtl="0">
              <a:spcBef>
                <a:spcPts val="2100"/>
              </a:spcBef>
              <a:spcAft>
                <a:spcPts val="0"/>
              </a:spcAft>
              <a:buSzPts val="1400"/>
              <a:buChar char="○"/>
              <a:defRPr sz="1400"/>
            </a:lvl2pPr>
            <a:lvl3pPr marL="1371600" lvl="2" indent="-317500" rtl="0">
              <a:spcBef>
                <a:spcPts val="2100"/>
              </a:spcBef>
              <a:spcAft>
                <a:spcPts val="0"/>
              </a:spcAft>
              <a:buSzPts val="1400"/>
              <a:buChar char="■"/>
              <a:defRPr sz="1400"/>
            </a:lvl3pPr>
            <a:lvl4pPr marL="1828800" lvl="3" indent="-317500" rtl="0">
              <a:spcBef>
                <a:spcPts val="2100"/>
              </a:spcBef>
              <a:spcAft>
                <a:spcPts val="0"/>
              </a:spcAft>
              <a:buSzPts val="1400"/>
              <a:buChar char="●"/>
              <a:defRPr sz="1400"/>
            </a:lvl4pPr>
            <a:lvl5pPr marL="2286000" lvl="4" indent="-317500" rtl="0">
              <a:spcBef>
                <a:spcPts val="2100"/>
              </a:spcBef>
              <a:spcAft>
                <a:spcPts val="0"/>
              </a:spcAft>
              <a:buSzPts val="1400"/>
              <a:buChar char="○"/>
              <a:defRPr sz="1400"/>
            </a:lvl5pPr>
            <a:lvl6pPr marL="2743200" lvl="5" indent="-317500" rtl="0">
              <a:spcBef>
                <a:spcPts val="2100"/>
              </a:spcBef>
              <a:spcAft>
                <a:spcPts val="0"/>
              </a:spcAft>
              <a:buSzPts val="1400"/>
              <a:buChar char="■"/>
              <a:defRPr sz="1400"/>
            </a:lvl6pPr>
            <a:lvl7pPr marL="3200400" lvl="6" indent="-317500" rtl="0">
              <a:spcBef>
                <a:spcPts val="2100"/>
              </a:spcBef>
              <a:spcAft>
                <a:spcPts val="0"/>
              </a:spcAft>
              <a:buSzPts val="1400"/>
              <a:buChar char="●"/>
              <a:defRPr sz="1400"/>
            </a:lvl7pPr>
            <a:lvl8pPr marL="3657600" lvl="7" indent="-317500" rtl="0">
              <a:spcBef>
                <a:spcPts val="2100"/>
              </a:spcBef>
              <a:spcAft>
                <a:spcPts val="0"/>
              </a:spcAft>
              <a:buSzPts val="1400"/>
              <a:buChar char="○"/>
              <a:defRPr sz="1400"/>
            </a:lvl8pPr>
            <a:lvl9pPr marL="4114800" lvl="8" indent="-317500" rtl="0">
              <a:spcBef>
                <a:spcPts val="2100"/>
              </a:spcBef>
              <a:spcAft>
                <a:spcPts val="2100"/>
              </a:spcAft>
              <a:buSzPts val="1400"/>
              <a:buChar char="■"/>
              <a:defRPr sz="1400"/>
            </a:lvl9pPr>
          </a:lstStyle>
          <a:p>
            <a:endParaRPr/>
          </a:p>
        </p:txBody>
      </p:sp>
      <p:sp>
        <p:nvSpPr>
          <p:cNvPr id="1513" name="Google Shape;1513;p17"/>
          <p:cNvSpPr txBox="1">
            <a:spLocks noGrp="1"/>
          </p:cNvSpPr>
          <p:nvPr>
            <p:ph type="body" idx="14"/>
          </p:nvPr>
        </p:nvSpPr>
        <p:spPr>
          <a:xfrm>
            <a:off x="1025200" y="5104400"/>
            <a:ext cx="3250500" cy="8340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Autofit/>
          </a:bodyPr>
          <a:lstStyle>
            <a:lvl1pPr marL="457200" lvl="0" indent="-3175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17500" rtl="0">
              <a:spcBef>
                <a:spcPts val="2100"/>
              </a:spcBef>
              <a:spcAft>
                <a:spcPts val="0"/>
              </a:spcAft>
              <a:buSzPts val="1400"/>
              <a:buChar char="○"/>
              <a:defRPr sz="1400"/>
            </a:lvl2pPr>
            <a:lvl3pPr marL="1371600" lvl="2" indent="-317500" rtl="0">
              <a:spcBef>
                <a:spcPts val="2100"/>
              </a:spcBef>
              <a:spcAft>
                <a:spcPts val="0"/>
              </a:spcAft>
              <a:buSzPts val="1400"/>
              <a:buChar char="■"/>
              <a:defRPr sz="1400"/>
            </a:lvl3pPr>
            <a:lvl4pPr marL="1828800" lvl="3" indent="-317500" rtl="0">
              <a:spcBef>
                <a:spcPts val="2100"/>
              </a:spcBef>
              <a:spcAft>
                <a:spcPts val="0"/>
              </a:spcAft>
              <a:buSzPts val="1400"/>
              <a:buChar char="●"/>
              <a:defRPr sz="1400"/>
            </a:lvl4pPr>
            <a:lvl5pPr marL="2286000" lvl="4" indent="-317500" rtl="0">
              <a:spcBef>
                <a:spcPts val="2100"/>
              </a:spcBef>
              <a:spcAft>
                <a:spcPts val="0"/>
              </a:spcAft>
              <a:buSzPts val="1400"/>
              <a:buChar char="○"/>
              <a:defRPr sz="1400"/>
            </a:lvl5pPr>
            <a:lvl6pPr marL="2743200" lvl="5" indent="-317500" rtl="0">
              <a:spcBef>
                <a:spcPts val="2100"/>
              </a:spcBef>
              <a:spcAft>
                <a:spcPts val="0"/>
              </a:spcAft>
              <a:buSzPts val="1400"/>
              <a:buChar char="■"/>
              <a:defRPr sz="1400"/>
            </a:lvl6pPr>
            <a:lvl7pPr marL="3200400" lvl="6" indent="-317500" rtl="0">
              <a:spcBef>
                <a:spcPts val="2100"/>
              </a:spcBef>
              <a:spcAft>
                <a:spcPts val="0"/>
              </a:spcAft>
              <a:buSzPts val="1400"/>
              <a:buChar char="●"/>
              <a:defRPr sz="1400"/>
            </a:lvl7pPr>
            <a:lvl8pPr marL="3657600" lvl="7" indent="-317500" rtl="0">
              <a:spcBef>
                <a:spcPts val="2100"/>
              </a:spcBef>
              <a:spcAft>
                <a:spcPts val="0"/>
              </a:spcAft>
              <a:buSzPts val="1400"/>
              <a:buChar char="○"/>
              <a:defRPr sz="1400"/>
            </a:lvl8pPr>
            <a:lvl9pPr marL="4114800" lvl="8" indent="-317500" rtl="0">
              <a:spcBef>
                <a:spcPts val="2100"/>
              </a:spcBef>
              <a:spcAft>
                <a:spcPts val="2100"/>
              </a:spcAft>
              <a:buSzPts val="1400"/>
              <a:buChar char="■"/>
              <a:defRPr sz="1400"/>
            </a:lvl9pPr>
          </a:lstStyle>
          <a:p>
            <a:endParaRPr/>
          </a:p>
        </p:txBody>
      </p:sp>
      <p:sp>
        <p:nvSpPr>
          <p:cNvPr id="1514" name="Google Shape;1514;p17"/>
          <p:cNvSpPr txBox="1">
            <a:spLocks noGrp="1"/>
          </p:cNvSpPr>
          <p:nvPr>
            <p:ph type="body" idx="15"/>
          </p:nvPr>
        </p:nvSpPr>
        <p:spPr>
          <a:xfrm>
            <a:off x="1025200" y="3580400"/>
            <a:ext cx="3250500" cy="8340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Autofit/>
          </a:bodyPr>
          <a:lstStyle>
            <a:lvl1pPr marL="457200" lvl="0" indent="-3175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17500" rtl="0">
              <a:spcBef>
                <a:spcPts val="2100"/>
              </a:spcBef>
              <a:spcAft>
                <a:spcPts val="0"/>
              </a:spcAft>
              <a:buSzPts val="1400"/>
              <a:buChar char="○"/>
              <a:defRPr sz="1400"/>
            </a:lvl2pPr>
            <a:lvl3pPr marL="1371600" lvl="2" indent="-317500" rtl="0">
              <a:spcBef>
                <a:spcPts val="2100"/>
              </a:spcBef>
              <a:spcAft>
                <a:spcPts val="0"/>
              </a:spcAft>
              <a:buSzPts val="1400"/>
              <a:buChar char="■"/>
              <a:defRPr sz="1400"/>
            </a:lvl3pPr>
            <a:lvl4pPr marL="1828800" lvl="3" indent="-317500" rtl="0">
              <a:spcBef>
                <a:spcPts val="2100"/>
              </a:spcBef>
              <a:spcAft>
                <a:spcPts val="0"/>
              </a:spcAft>
              <a:buSzPts val="1400"/>
              <a:buChar char="●"/>
              <a:defRPr sz="1400"/>
            </a:lvl4pPr>
            <a:lvl5pPr marL="2286000" lvl="4" indent="-317500" rtl="0">
              <a:spcBef>
                <a:spcPts val="2100"/>
              </a:spcBef>
              <a:spcAft>
                <a:spcPts val="0"/>
              </a:spcAft>
              <a:buSzPts val="1400"/>
              <a:buChar char="○"/>
              <a:defRPr sz="1400"/>
            </a:lvl5pPr>
            <a:lvl6pPr marL="2743200" lvl="5" indent="-317500" rtl="0">
              <a:spcBef>
                <a:spcPts val="2100"/>
              </a:spcBef>
              <a:spcAft>
                <a:spcPts val="0"/>
              </a:spcAft>
              <a:buSzPts val="1400"/>
              <a:buChar char="■"/>
              <a:defRPr sz="1400"/>
            </a:lvl6pPr>
            <a:lvl7pPr marL="3200400" lvl="6" indent="-317500" rtl="0">
              <a:spcBef>
                <a:spcPts val="2100"/>
              </a:spcBef>
              <a:spcAft>
                <a:spcPts val="0"/>
              </a:spcAft>
              <a:buSzPts val="1400"/>
              <a:buChar char="●"/>
              <a:defRPr sz="1400"/>
            </a:lvl7pPr>
            <a:lvl8pPr marL="3657600" lvl="7" indent="-317500" rtl="0">
              <a:spcBef>
                <a:spcPts val="2100"/>
              </a:spcBef>
              <a:spcAft>
                <a:spcPts val="0"/>
              </a:spcAft>
              <a:buSzPts val="1400"/>
              <a:buChar char="○"/>
              <a:defRPr sz="1400"/>
            </a:lvl8pPr>
            <a:lvl9pPr marL="4114800" lvl="8" indent="-317500" rtl="0">
              <a:spcBef>
                <a:spcPts val="2100"/>
              </a:spcBef>
              <a:spcAft>
                <a:spcPts val="2100"/>
              </a:spcAft>
              <a:buSzPts val="1400"/>
              <a:buChar char="■"/>
              <a:defRPr sz="1400"/>
            </a:lvl9pPr>
          </a:lstStyle>
          <a:p>
            <a:endParaRPr/>
          </a:p>
        </p:txBody>
      </p:sp>
      <p:sp>
        <p:nvSpPr>
          <p:cNvPr id="1515" name="Google Shape;1515;p17"/>
          <p:cNvSpPr/>
          <p:nvPr/>
        </p:nvSpPr>
        <p:spPr>
          <a:xfrm rot="-907030">
            <a:off x="10431138" y="4793818"/>
            <a:ext cx="404634" cy="406036"/>
          </a:xfrm>
          <a:custGeom>
            <a:avLst/>
            <a:gdLst/>
            <a:ahLst/>
            <a:cxnLst/>
            <a:rect l="l" t="t" r="r" b="b"/>
            <a:pathLst>
              <a:path w="740534" h="739831" extrusionOk="0">
                <a:moveTo>
                  <a:pt x="310146" y="2203"/>
                </a:moveTo>
                <a:cubicBezTo>
                  <a:pt x="342789" y="-159"/>
                  <a:pt x="375862" y="-767"/>
                  <a:pt x="408649" y="1094"/>
                </a:cubicBezTo>
                <a:cubicBezTo>
                  <a:pt x="449131" y="7250"/>
                  <a:pt x="490114" y="15733"/>
                  <a:pt x="526624" y="35026"/>
                </a:cubicBezTo>
                <a:cubicBezTo>
                  <a:pt x="558945" y="49809"/>
                  <a:pt x="589370" y="69065"/>
                  <a:pt x="615678" y="93083"/>
                </a:cubicBezTo>
                <a:cubicBezTo>
                  <a:pt x="638227" y="109977"/>
                  <a:pt x="655050" y="132849"/>
                  <a:pt x="672016" y="154969"/>
                </a:cubicBezTo>
                <a:cubicBezTo>
                  <a:pt x="718440" y="221008"/>
                  <a:pt x="743388" y="301901"/>
                  <a:pt x="740274" y="382686"/>
                </a:cubicBezTo>
                <a:cubicBezTo>
                  <a:pt x="737017" y="517591"/>
                  <a:pt x="653153" y="648702"/>
                  <a:pt x="529237" y="703717"/>
                </a:cubicBezTo>
                <a:cubicBezTo>
                  <a:pt x="396515" y="769755"/>
                  <a:pt x="224778" y="743125"/>
                  <a:pt x="117649" y="641007"/>
                </a:cubicBezTo>
                <a:cubicBezTo>
                  <a:pt x="70080" y="597124"/>
                  <a:pt x="35217" y="540034"/>
                  <a:pt x="16104" y="478326"/>
                </a:cubicBezTo>
                <a:cubicBezTo>
                  <a:pt x="-6518" y="403160"/>
                  <a:pt x="-5802" y="320406"/>
                  <a:pt x="21401" y="246493"/>
                </a:cubicBezTo>
                <a:cubicBezTo>
                  <a:pt x="43056" y="183103"/>
                  <a:pt x="83681" y="127158"/>
                  <a:pt x="134400" y="83812"/>
                </a:cubicBezTo>
                <a:cubicBezTo>
                  <a:pt x="167295" y="59007"/>
                  <a:pt x="202443" y="36672"/>
                  <a:pt x="241458" y="22713"/>
                </a:cubicBezTo>
                <a:cubicBezTo>
                  <a:pt x="263615" y="13407"/>
                  <a:pt x="287453" y="9863"/>
                  <a:pt x="310146" y="2203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16" name="Google Shape;1516;p17"/>
          <p:cNvSpPr/>
          <p:nvPr/>
        </p:nvSpPr>
        <p:spPr>
          <a:xfrm rot="-901931">
            <a:off x="10260759" y="4601092"/>
            <a:ext cx="749898" cy="788588"/>
          </a:xfrm>
          <a:custGeom>
            <a:avLst/>
            <a:gdLst/>
            <a:ahLst/>
            <a:cxnLst/>
            <a:rect l="l" t="t" r="r" b="b"/>
            <a:pathLst>
              <a:path w="1023656" h="1076471" extrusionOk="0">
                <a:moveTo>
                  <a:pt x="584797" y="790426"/>
                </a:moveTo>
                <a:cubicBezTo>
                  <a:pt x="535545" y="805731"/>
                  <a:pt x="481884" y="806734"/>
                  <a:pt x="432306" y="792456"/>
                </a:cubicBezTo>
                <a:cubicBezTo>
                  <a:pt x="425936" y="827872"/>
                  <a:pt x="420687" y="863709"/>
                  <a:pt x="421014" y="899801"/>
                </a:cubicBezTo>
                <a:cubicBezTo>
                  <a:pt x="420197" y="943407"/>
                  <a:pt x="425563" y="988249"/>
                  <a:pt x="445068" y="1027771"/>
                </a:cubicBezTo>
                <a:cubicBezTo>
                  <a:pt x="454750" y="1046156"/>
                  <a:pt x="468492" y="1063794"/>
                  <a:pt x="488090" y="1072193"/>
                </a:cubicBezTo>
                <a:cubicBezTo>
                  <a:pt x="503815" y="1079239"/>
                  <a:pt x="522900" y="1077373"/>
                  <a:pt x="537341" y="1068134"/>
                </a:cubicBezTo>
                <a:cubicBezTo>
                  <a:pt x="555563" y="1056842"/>
                  <a:pt x="567975" y="1038364"/>
                  <a:pt x="576468" y="1019069"/>
                </a:cubicBezTo>
                <a:cubicBezTo>
                  <a:pt x="587060" y="994665"/>
                  <a:pt x="592542" y="968324"/>
                  <a:pt x="595109" y="941937"/>
                </a:cubicBezTo>
                <a:cubicBezTo>
                  <a:pt x="599798" y="891239"/>
                  <a:pt x="594105" y="840261"/>
                  <a:pt x="584797" y="790426"/>
                </a:cubicBezTo>
                <a:close/>
                <a:moveTo>
                  <a:pt x="294910" y="701326"/>
                </a:moveTo>
                <a:cubicBezTo>
                  <a:pt x="271788" y="723607"/>
                  <a:pt x="249531" y="746891"/>
                  <a:pt x="229980" y="772415"/>
                </a:cubicBezTo>
                <a:cubicBezTo>
                  <a:pt x="205015" y="804915"/>
                  <a:pt x="183108" y="840821"/>
                  <a:pt x="172702" y="880764"/>
                </a:cubicBezTo>
                <a:cubicBezTo>
                  <a:pt x="168223" y="899476"/>
                  <a:pt x="165283" y="919330"/>
                  <a:pt x="170252" y="938275"/>
                </a:cubicBezTo>
                <a:cubicBezTo>
                  <a:pt x="173752" y="955446"/>
                  <a:pt x="184624" y="971848"/>
                  <a:pt x="201213" y="978753"/>
                </a:cubicBezTo>
                <a:cubicBezTo>
                  <a:pt x="223330" y="988716"/>
                  <a:pt x="248831" y="982743"/>
                  <a:pt x="269852" y="972735"/>
                </a:cubicBezTo>
                <a:cubicBezTo>
                  <a:pt x="300859" y="957662"/>
                  <a:pt x="326290" y="933305"/>
                  <a:pt x="348244" y="907105"/>
                </a:cubicBezTo>
                <a:cubicBezTo>
                  <a:pt x="377571" y="871501"/>
                  <a:pt x="400832" y="831279"/>
                  <a:pt x="420407" y="789633"/>
                </a:cubicBezTo>
                <a:cubicBezTo>
                  <a:pt x="421433" y="789703"/>
                  <a:pt x="423487" y="789843"/>
                  <a:pt x="424537" y="789913"/>
                </a:cubicBezTo>
                <a:cubicBezTo>
                  <a:pt x="373488" y="774888"/>
                  <a:pt x="328320" y="742435"/>
                  <a:pt x="294910" y="701326"/>
                </a:cubicBezTo>
                <a:close/>
                <a:moveTo>
                  <a:pt x="718319" y="697569"/>
                </a:moveTo>
                <a:cubicBezTo>
                  <a:pt x="687172" y="738468"/>
                  <a:pt x="643800" y="769125"/>
                  <a:pt x="595855" y="787253"/>
                </a:cubicBezTo>
                <a:cubicBezTo>
                  <a:pt x="620399" y="839094"/>
                  <a:pt x="649936" y="889559"/>
                  <a:pt x="690532" y="930575"/>
                </a:cubicBezTo>
                <a:cubicBezTo>
                  <a:pt x="713560" y="953533"/>
                  <a:pt x="740787" y="973947"/>
                  <a:pt x="772891" y="981786"/>
                </a:cubicBezTo>
                <a:cubicBezTo>
                  <a:pt x="791485" y="986102"/>
                  <a:pt x="812903" y="984259"/>
                  <a:pt x="827975" y="971497"/>
                </a:cubicBezTo>
                <a:cubicBezTo>
                  <a:pt x="846103" y="956635"/>
                  <a:pt x="850956" y="931111"/>
                  <a:pt x="849323" y="908831"/>
                </a:cubicBezTo>
                <a:cubicBezTo>
                  <a:pt x="846663" y="870405"/>
                  <a:pt x="829281" y="834988"/>
                  <a:pt x="809193" y="802839"/>
                </a:cubicBezTo>
                <a:cubicBezTo>
                  <a:pt x="783833" y="763828"/>
                  <a:pt x="752360" y="729135"/>
                  <a:pt x="718319" y="697569"/>
                </a:cubicBezTo>
                <a:close/>
                <a:moveTo>
                  <a:pt x="242987" y="545266"/>
                </a:moveTo>
                <a:cubicBezTo>
                  <a:pt x="192079" y="551519"/>
                  <a:pt x="141591" y="563604"/>
                  <a:pt x="94789" y="584882"/>
                </a:cubicBezTo>
                <a:cubicBezTo>
                  <a:pt x="65695" y="598811"/>
                  <a:pt x="37418" y="616588"/>
                  <a:pt x="17540" y="642486"/>
                </a:cubicBezTo>
                <a:cubicBezTo>
                  <a:pt x="6714" y="656578"/>
                  <a:pt x="-1311" y="673959"/>
                  <a:pt x="229" y="692134"/>
                </a:cubicBezTo>
                <a:cubicBezTo>
                  <a:pt x="1045" y="714159"/>
                  <a:pt x="18100" y="732193"/>
                  <a:pt x="37511" y="740569"/>
                </a:cubicBezTo>
                <a:cubicBezTo>
                  <a:pt x="71994" y="756014"/>
                  <a:pt x="111400" y="753705"/>
                  <a:pt x="147680" y="746799"/>
                </a:cubicBezTo>
                <a:cubicBezTo>
                  <a:pt x="198844" y="736743"/>
                  <a:pt x="247467" y="716142"/>
                  <a:pt x="292869" y="690851"/>
                </a:cubicBezTo>
                <a:cubicBezTo>
                  <a:pt x="262981" y="648249"/>
                  <a:pt x="245273" y="597294"/>
                  <a:pt x="242987" y="545266"/>
                </a:cubicBezTo>
                <a:close/>
                <a:moveTo>
                  <a:pt x="773240" y="544331"/>
                </a:moveTo>
                <a:cubicBezTo>
                  <a:pt x="771234" y="595402"/>
                  <a:pt x="754809" y="646007"/>
                  <a:pt x="725225" y="687793"/>
                </a:cubicBezTo>
                <a:cubicBezTo>
                  <a:pt x="764398" y="710214"/>
                  <a:pt x="806043" y="728738"/>
                  <a:pt x="849602" y="740778"/>
                </a:cubicBezTo>
                <a:cubicBezTo>
                  <a:pt x="888565" y="750950"/>
                  <a:pt x="930374" y="757295"/>
                  <a:pt x="969920" y="746540"/>
                </a:cubicBezTo>
                <a:cubicBezTo>
                  <a:pt x="990521" y="740964"/>
                  <a:pt x="1010865" y="728645"/>
                  <a:pt x="1019684" y="708417"/>
                </a:cubicBezTo>
                <a:cubicBezTo>
                  <a:pt x="1028013" y="689076"/>
                  <a:pt x="1022274" y="666678"/>
                  <a:pt x="1011052" y="649787"/>
                </a:cubicBezTo>
                <a:cubicBezTo>
                  <a:pt x="991968" y="620296"/>
                  <a:pt x="961334" y="600745"/>
                  <a:pt x="930327" y="585720"/>
                </a:cubicBezTo>
                <a:cubicBezTo>
                  <a:pt x="880936" y="562622"/>
                  <a:pt x="827111" y="550700"/>
                  <a:pt x="773240" y="544331"/>
                </a:cubicBezTo>
                <a:close/>
                <a:moveTo>
                  <a:pt x="945212" y="325091"/>
                </a:moveTo>
                <a:cubicBezTo>
                  <a:pt x="921088" y="322968"/>
                  <a:pt x="896708" y="324904"/>
                  <a:pt x="873073" y="329967"/>
                </a:cubicBezTo>
                <a:cubicBezTo>
                  <a:pt x="822188" y="340489"/>
                  <a:pt x="774033" y="361324"/>
                  <a:pt x="728701" y="386311"/>
                </a:cubicBezTo>
                <a:cubicBezTo>
                  <a:pt x="757235" y="429170"/>
                  <a:pt x="772913" y="480451"/>
                  <a:pt x="773334" y="531942"/>
                </a:cubicBezTo>
                <a:cubicBezTo>
                  <a:pt x="820299" y="526787"/>
                  <a:pt x="866844" y="516334"/>
                  <a:pt x="910893" y="499093"/>
                </a:cubicBezTo>
                <a:cubicBezTo>
                  <a:pt x="944233" y="485584"/>
                  <a:pt x="976826" y="467503"/>
                  <a:pt x="1000903" y="440228"/>
                </a:cubicBezTo>
                <a:cubicBezTo>
                  <a:pt x="1014132" y="424714"/>
                  <a:pt x="1024934" y="405116"/>
                  <a:pt x="1023534" y="384118"/>
                </a:cubicBezTo>
                <a:cubicBezTo>
                  <a:pt x="1022508" y="366597"/>
                  <a:pt x="1011472" y="351105"/>
                  <a:pt x="997031" y="341773"/>
                </a:cubicBezTo>
                <a:cubicBezTo>
                  <a:pt x="981515" y="331950"/>
                  <a:pt x="963411" y="326677"/>
                  <a:pt x="945212" y="325091"/>
                </a:cubicBezTo>
                <a:close/>
                <a:moveTo>
                  <a:pt x="80009" y="324903"/>
                </a:moveTo>
                <a:cubicBezTo>
                  <a:pt x="64120" y="326323"/>
                  <a:pt x="48559" y="330015"/>
                  <a:pt x="34198" y="337341"/>
                </a:cubicBezTo>
                <a:cubicBezTo>
                  <a:pt x="18870" y="344760"/>
                  <a:pt x="5991" y="358152"/>
                  <a:pt x="1559" y="374857"/>
                </a:cubicBezTo>
                <a:cubicBezTo>
                  <a:pt x="-3224" y="394105"/>
                  <a:pt x="3518" y="414169"/>
                  <a:pt x="14647" y="429941"/>
                </a:cubicBezTo>
                <a:cubicBezTo>
                  <a:pt x="35622" y="459221"/>
                  <a:pt x="67119" y="478749"/>
                  <a:pt x="99362" y="493495"/>
                </a:cubicBezTo>
                <a:cubicBezTo>
                  <a:pt x="144927" y="513302"/>
                  <a:pt x="193712" y="525178"/>
                  <a:pt x="242987" y="530987"/>
                </a:cubicBezTo>
                <a:cubicBezTo>
                  <a:pt x="243500" y="479683"/>
                  <a:pt x="259505" y="428775"/>
                  <a:pt x="287899" y="386079"/>
                </a:cubicBezTo>
                <a:cubicBezTo>
                  <a:pt x="287899" y="385262"/>
                  <a:pt x="287923" y="383629"/>
                  <a:pt x="287923" y="382813"/>
                </a:cubicBezTo>
                <a:cubicBezTo>
                  <a:pt x="238157" y="355492"/>
                  <a:pt x="184263" y="334051"/>
                  <a:pt x="127779" y="326096"/>
                </a:cubicBezTo>
                <a:cubicBezTo>
                  <a:pt x="112112" y="324334"/>
                  <a:pt x="95897" y="323483"/>
                  <a:pt x="80009" y="324903"/>
                </a:cubicBezTo>
                <a:close/>
                <a:moveTo>
                  <a:pt x="235927" y="92992"/>
                </a:moveTo>
                <a:cubicBezTo>
                  <a:pt x="226592" y="91735"/>
                  <a:pt x="217137" y="92073"/>
                  <a:pt x="208026" y="94978"/>
                </a:cubicBezTo>
                <a:cubicBezTo>
                  <a:pt x="190248" y="99901"/>
                  <a:pt x="175596" y="115276"/>
                  <a:pt x="171957" y="133311"/>
                </a:cubicBezTo>
                <a:cubicBezTo>
                  <a:pt x="172330" y="139936"/>
                  <a:pt x="172399" y="146586"/>
                  <a:pt x="171723" y="153212"/>
                </a:cubicBezTo>
                <a:cubicBezTo>
                  <a:pt x="170300" y="165391"/>
                  <a:pt x="173519" y="177546"/>
                  <a:pt x="171957" y="189748"/>
                </a:cubicBezTo>
                <a:cubicBezTo>
                  <a:pt x="176436" y="217582"/>
                  <a:pt x="190295" y="243083"/>
                  <a:pt x="204480" y="267183"/>
                </a:cubicBezTo>
                <a:cubicBezTo>
                  <a:pt x="228417" y="306076"/>
                  <a:pt x="259027" y="340442"/>
                  <a:pt x="291901" y="372009"/>
                </a:cubicBezTo>
                <a:cubicBezTo>
                  <a:pt x="314392" y="342449"/>
                  <a:pt x="343135" y="317812"/>
                  <a:pt x="375565" y="299754"/>
                </a:cubicBezTo>
                <a:cubicBezTo>
                  <a:pt x="388911" y="291984"/>
                  <a:pt x="403562" y="286991"/>
                  <a:pt x="417468" y="280412"/>
                </a:cubicBezTo>
                <a:cubicBezTo>
                  <a:pt x="396446" y="237040"/>
                  <a:pt x="371575" y="195067"/>
                  <a:pt x="339449" y="158928"/>
                </a:cubicBezTo>
                <a:cubicBezTo>
                  <a:pt x="317821" y="135177"/>
                  <a:pt x="293067" y="113082"/>
                  <a:pt x="263110" y="100577"/>
                </a:cubicBezTo>
                <a:cubicBezTo>
                  <a:pt x="254477" y="97101"/>
                  <a:pt x="245262" y="94249"/>
                  <a:pt x="235927" y="92992"/>
                </a:cubicBezTo>
                <a:close/>
                <a:moveTo>
                  <a:pt x="789817" y="92365"/>
                </a:moveTo>
                <a:cubicBezTo>
                  <a:pt x="779516" y="92569"/>
                  <a:pt x="769145" y="94932"/>
                  <a:pt x="759615" y="98548"/>
                </a:cubicBezTo>
                <a:cubicBezTo>
                  <a:pt x="724198" y="111683"/>
                  <a:pt x="695781" y="138234"/>
                  <a:pt x="671541" y="166417"/>
                </a:cubicBezTo>
                <a:cubicBezTo>
                  <a:pt x="641956" y="201740"/>
                  <a:pt x="618229" y="241706"/>
                  <a:pt x="598771" y="283399"/>
                </a:cubicBezTo>
                <a:cubicBezTo>
                  <a:pt x="647509" y="301317"/>
                  <a:pt x="690788" y="333957"/>
                  <a:pt x="721375" y="375929"/>
                </a:cubicBezTo>
                <a:cubicBezTo>
                  <a:pt x="755789" y="343546"/>
                  <a:pt x="787682" y="307966"/>
                  <a:pt x="812739" y="267743"/>
                </a:cubicBezTo>
                <a:cubicBezTo>
                  <a:pt x="833504" y="233237"/>
                  <a:pt x="851375" y="194391"/>
                  <a:pt x="849229" y="153165"/>
                </a:cubicBezTo>
                <a:cubicBezTo>
                  <a:pt x="848599" y="132051"/>
                  <a:pt x="839220" y="109187"/>
                  <a:pt x="819599" y="99131"/>
                </a:cubicBezTo>
                <a:cubicBezTo>
                  <a:pt x="810348" y="94115"/>
                  <a:pt x="800118" y="92161"/>
                  <a:pt x="789817" y="92365"/>
                </a:cubicBezTo>
                <a:close/>
                <a:moveTo>
                  <a:pt x="519540" y="837"/>
                </a:moveTo>
                <a:cubicBezTo>
                  <a:pt x="509601" y="-469"/>
                  <a:pt x="499079" y="-679"/>
                  <a:pt x="489747" y="3427"/>
                </a:cubicBezTo>
                <a:cubicBezTo>
                  <a:pt x="468492" y="11686"/>
                  <a:pt x="454074" y="30935"/>
                  <a:pt x="443994" y="50602"/>
                </a:cubicBezTo>
                <a:cubicBezTo>
                  <a:pt x="431886" y="76173"/>
                  <a:pt x="425446" y="104077"/>
                  <a:pt x="422530" y="132120"/>
                </a:cubicBezTo>
                <a:cubicBezTo>
                  <a:pt x="418494" y="180555"/>
                  <a:pt x="421970" y="229433"/>
                  <a:pt x="431349" y="277075"/>
                </a:cubicBezTo>
                <a:cubicBezTo>
                  <a:pt x="481464" y="262026"/>
                  <a:pt x="536175" y="263030"/>
                  <a:pt x="585916" y="279105"/>
                </a:cubicBezTo>
                <a:cubicBezTo>
                  <a:pt x="591469" y="248285"/>
                  <a:pt x="595902" y="217208"/>
                  <a:pt x="596509" y="185851"/>
                </a:cubicBezTo>
                <a:cubicBezTo>
                  <a:pt x="597885" y="140029"/>
                  <a:pt x="593499" y="92598"/>
                  <a:pt x="573458" y="50742"/>
                </a:cubicBezTo>
                <a:cubicBezTo>
                  <a:pt x="562586" y="28345"/>
                  <a:pt x="544668" y="6950"/>
                  <a:pt x="519540" y="837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17" name="Google Shape;1517;p17"/>
          <p:cNvSpPr/>
          <p:nvPr/>
        </p:nvSpPr>
        <p:spPr>
          <a:xfrm flipH="1">
            <a:off x="10877134" y="4649306"/>
            <a:ext cx="935191" cy="1021525"/>
          </a:xfrm>
          <a:custGeom>
            <a:avLst/>
            <a:gdLst/>
            <a:ahLst/>
            <a:cxnLst/>
            <a:rect l="l" t="t" r="r" b="b"/>
            <a:pathLst>
              <a:path w="1158131" h="1265047" extrusionOk="0">
                <a:moveTo>
                  <a:pt x="283958" y="630315"/>
                </a:moveTo>
                <a:cubicBezTo>
                  <a:pt x="292780" y="631445"/>
                  <a:pt x="301805" y="630678"/>
                  <a:pt x="310587" y="632496"/>
                </a:cubicBezTo>
                <a:cubicBezTo>
                  <a:pt x="303823" y="632435"/>
                  <a:pt x="297060" y="632515"/>
                  <a:pt x="290377" y="633465"/>
                </a:cubicBezTo>
                <a:cubicBezTo>
                  <a:pt x="268877" y="636230"/>
                  <a:pt x="247073" y="637078"/>
                  <a:pt x="225916" y="642065"/>
                </a:cubicBezTo>
                <a:cubicBezTo>
                  <a:pt x="196037" y="649030"/>
                  <a:pt x="166279" y="658599"/>
                  <a:pt x="140054" y="674891"/>
                </a:cubicBezTo>
                <a:cubicBezTo>
                  <a:pt x="105270" y="695383"/>
                  <a:pt x="76925" y="728047"/>
                  <a:pt x="65155" y="767052"/>
                </a:cubicBezTo>
                <a:cubicBezTo>
                  <a:pt x="52719" y="805733"/>
                  <a:pt x="56636" y="848129"/>
                  <a:pt x="70848" y="885780"/>
                </a:cubicBezTo>
                <a:cubicBezTo>
                  <a:pt x="91763" y="941158"/>
                  <a:pt x="136602" y="989448"/>
                  <a:pt x="194099" y="1006911"/>
                </a:cubicBezTo>
                <a:cubicBezTo>
                  <a:pt x="228339" y="1017814"/>
                  <a:pt x="266151" y="1015512"/>
                  <a:pt x="299382" y="1002147"/>
                </a:cubicBezTo>
                <a:cubicBezTo>
                  <a:pt x="332794" y="989448"/>
                  <a:pt x="361663" y="967059"/>
                  <a:pt x="386354" y="941561"/>
                </a:cubicBezTo>
                <a:cubicBezTo>
                  <a:pt x="407572" y="920000"/>
                  <a:pt x="424893" y="895067"/>
                  <a:pt x="441691" y="870034"/>
                </a:cubicBezTo>
                <a:cubicBezTo>
                  <a:pt x="437855" y="879078"/>
                  <a:pt x="432969" y="887638"/>
                  <a:pt x="429517" y="896864"/>
                </a:cubicBezTo>
                <a:cubicBezTo>
                  <a:pt x="429194" y="897227"/>
                  <a:pt x="428527" y="897934"/>
                  <a:pt x="428204" y="898277"/>
                </a:cubicBezTo>
                <a:cubicBezTo>
                  <a:pt x="427538" y="897853"/>
                  <a:pt x="426206" y="897026"/>
                  <a:pt x="425520" y="896621"/>
                </a:cubicBezTo>
                <a:cubicBezTo>
                  <a:pt x="409066" y="924360"/>
                  <a:pt x="389120" y="950000"/>
                  <a:pt x="367074" y="973540"/>
                </a:cubicBezTo>
                <a:cubicBezTo>
                  <a:pt x="345735" y="995970"/>
                  <a:pt x="321690" y="1016198"/>
                  <a:pt x="294396" y="1031057"/>
                </a:cubicBezTo>
                <a:cubicBezTo>
                  <a:pt x="255633" y="1052800"/>
                  <a:pt x="208978" y="1062006"/>
                  <a:pt x="165269" y="1052094"/>
                </a:cubicBezTo>
                <a:cubicBezTo>
                  <a:pt x="105310" y="1039274"/>
                  <a:pt x="55566" y="995182"/>
                  <a:pt x="27161" y="941905"/>
                </a:cubicBezTo>
                <a:cubicBezTo>
                  <a:pt x="5458" y="901709"/>
                  <a:pt x="-4496" y="854791"/>
                  <a:pt x="1925" y="809367"/>
                </a:cubicBezTo>
                <a:cubicBezTo>
                  <a:pt x="6749" y="773431"/>
                  <a:pt x="23647" y="739353"/>
                  <a:pt x="48843" y="713370"/>
                </a:cubicBezTo>
                <a:cubicBezTo>
                  <a:pt x="72039" y="688922"/>
                  <a:pt x="101676" y="671399"/>
                  <a:pt x="132887" y="659205"/>
                </a:cubicBezTo>
                <a:cubicBezTo>
                  <a:pt x="172275" y="644245"/>
                  <a:pt x="214126" y="636452"/>
                  <a:pt x="256118" y="633888"/>
                </a:cubicBezTo>
                <a:cubicBezTo>
                  <a:pt x="264940" y="632758"/>
                  <a:pt x="274045" y="633162"/>
                  <a:pt x="282646" y="630517"/>
                </a:cubicBezTo>
                <a:close/>
                <a:moveTo>
                  <a:pt x="563982" y="449"/>
                </a:moveTo>
                <a:cubicBezTo>
                  <a:pt x="585680" y="-883"/>
                  <a:pt x="607579" y="757"/>
                  <a:pt x="628817" y="5178"/>
                </a:cubicBezTo>
                <a:cubicBezTo>
                  <a:pt x="666166" y="13334"/>
                  <a:pt x="702082" y="30575"/>
                  <a:pt x="729356" y="57729"/>
                </a:cubicBezTo>
                <a:cubicBezTo>
                  <a:pt x="756591" y="84196"/>
                  <a:pt x="773751" y="120051"/>
                  <a:pt x="779646" y="157399"/>
                </a:cubicBezTo>
                <a:cubicBezTo>
                  <a:pt x="786772" y="203025"/>
                  <a:pt x="778697" y="249641"/>
                  <a:pt x="763980" y="292985"/>
                </a:cubicBezTo>
                <a:cubicBezTo>
                  <a:pt x="756106" y="317958"/>
                  <a:pt x="744417" y="341417"/>
                  <a:pt x="733313" y="365018"/>
                </a:cubicBezTo>
                <a:cubicBezTo>
                  <a:pt x="740521" y="357608"/>
                  <a:pt x="744659" y="347898"/>
                  <a:pt x="751220" y="339943"/>
                </a:cubicBezTo>
                <a:cubicBezTo>
                  <a:pt x="776678" y="304614"/>
                  <a:pt x="806416" y="271747"/>
                  <a:pt x="842473" y="246996"/>
                </a:cubicBezTo>
                <a:cubicBezTo>
                  <a:pt x="875339" y="224244"/>
                  <a:pt x="914444" y="209162"/>
                  <a:pt x="954741" y="208820"/>
                </a:cubicBezTo>
                <a:cubicBezTo>
                  <a:pt x="984317" y="208355"/>
                  <a:pt x="1013610" y="216431"/>
                  <a:pt x="1039754" y="229997"/>
                </a:cubicBezTo>
                <a:cubicBezTo>
                  <a:pt x="1091478" y="257857"/>
                  <a:pt x="1130017" y="307359"/>
                  <a:pt x="1147904" y="362979"/>
                </a:cubicBezTo>
                <a:cubicBezTo>
                  <a:pt x="1158443" y="396835"/>
                  <a:pt x="1161511" y="433396"/>
                  <a:pt x="1153921" y="468221"/>
                </a:cubicBezTo>
                <a:cubicBezTo>
                  <a:pt x="1146774" y="502945"/>
                  <a:pt x="1127837" y="534742"/>
                  <a:pt x="1102097" y="558928"/>
                </a:cubicBezTo>
                <a:cubicBezTo>
                  <a:pt x="1062568" y="595732"/>
                  <a:pt x="1010077" y="614770"/>
                  <a:pt x="957729" y="624359"/>
                </a:cubicBezTo>
                <a:cubicBezTo>
                  <a:pt x="934209" y="628922"/>
                  <a:pt x="910266" y="630779"/>
                  <a:pt x="886383" y="632092"/>
                </a:cubicBezTo>
                <a:lnTo>
                  <a:pt x="886645" y="632919"/>
                </a:lnTo>
                <a:cubicBezTo>
                  <a:pt x="938065" y="635140"/>
                  <a:pt x="989848" y="643660"/>
                  <a:pt x="1037332" y="664191"/>
                </a:cubicBezTo>
                <a:cubicBezTo>
                  <a:pt x="1063516" y="675941"/>
                  <a:pt x="1088308" y="691506"/>
                  <a:pt x="1108274" y="712281"/>
                </a:cubicBezTo>
                <a:cubicBezTo>
                  <a:pt x="1132581" y="737031"/>
                  <a:pt x="1149499" y="769151"/>
                  <a:pt x="1155212" y="803432"/>
                </a:cubicBezTo>
                <a:cubicBezTo>
                  <a:pt x="1165327" y="860787"/>
                  <a:pt x="1148429" y="920888"/>
                  <a:pt x="1114876" y="967846"/>
                </a:cubicBezTo>
                <a:cubicBezTo>
                  <a:pt x="1086814" y="1007517"/>
                  <a:pt x="1045690" y="1039253"/>
                  <a:pt x="998025" y="1050882"/>
                </a:cubicBezTo>
                <a:cubicBezTo>
                  <a:pt x="964512" y="1059523"/>
                  <a:pt x="928637" y="1057039"/>
                  <a:pt x="896113" y="1045572"/>
                </a:cubicBezTo>
                <a:cubicBezTo>
                  <a:pt x="847418" y="1028493"/>
                  <a:pt x="807123" y="993708"/>
                  <a:pt x="774276" y="954744"/>
                </a:cubicBezTo>
                <a:cubicBezTo>
                  <a:pt x="758852" y="936938"/>
                  <a:pt x="745810" y="917254"/>
                  <a:pt x="732627" y="897813"/>
                </a:cubicBezTo>
                <a:cubicBezTo>
                  <a:pt x="736806" y="909058"/>
                  <a:pt x="743024" y="919455"/>
                  <a:pt x="747708" y="930538"/>
                </a:cubicBezTo>
                <a:cubicBezTo>
                  <a:pt x="760285" y="958015"/>
                  <a:pt x="769693" y="986904"/>
                  <a:pt x="776254" y="1016400"/>
                </a:cubicBezTo>
                <a:cubicBezTo>
                  <a:pt x="785460" y="1061339"/>
                  <a:pt x="785420" y="1109792"/>
                  <a:pt x="766685" y="1152390"/>
                </a:cubicBezTo>
                <a:cubicBezTo>
                  <a:pt x="746456" y="1201266"/>
                  <a:pt x="702061" y="1237787"/>
                  <a:pt x="652075" y="1253353"/>
                </a:cubicBezTo>
                <a:cubicBezTo>
                  <a:pt x="596355" y="1271986"/>
                  <a:pt x="533730" y="1268130"/>
                  <a:pt x="480533" y="1243379"/>
                </a:cubicBezTo>
                <a:cubicBezTo>
                  <a:pt x="453662" y="1230358"/>
                  <a:pt x="429274" y="1211603"/>
                  <a:pt x="411529" y="1187437"/>
                </a:cubicBezTo>
                <a:cubicBezTo>
                  <a:pt x="394450" y="1164967"/>
                  <a:pt x="383972" y="1137975"/>
                  <a:pt x="378965" y="1110357"/>
                </a:cubicBezTo>
                <a:cubicBezTo>
                  <a:pt x="371778" y="1069192"/>
                  <a:pt x="377572" y="1026837"/>
                  <a:pt x="389422" y="987127"/>
                </a:cubicBezTo>
                <a:cubicBezTo>
                  <a:pt x="397115" y="959751"/>
                  <a:pt x="408480" y="933607"/>
                  <a:pt x="420997" y="908129"/>
                </a:cubicBezTo>
                <a:cubicBezTo>
                  <a:pt x="422612" y="904980"/>
                  <a:pt x="423662" y="901003"/>
                  <a:pt x="427498" y="899912"/>
                </a:cubicBezTo>
                <a:cubicBezTo>
                  <a:pt x="427336" y="900558"/>
                  <a:pt x="427034" y="901830"/>
                  <a:pt x="426872" y="902476"/>
                </a:cubicBezTo>
                <a:cubicBezTo>
                  <a:pt x="411812" y="934859"/>
                  <a:pt x="401273" y="969603"/>
                  <a:pt x="397276" y="1005134"/>
                </a:cubicBezTo>
                <a:cubicBezTo>
                  <a:pt x="393945" y="1038546"/>
                  <a:pt x="397317" y="1073251"/>
                  <a:pt x="411731" y="1103897"/>
                </a:cubicBezTo>
                <a:cubicBezTo>
                  <a:pt x="423864" y="1131474"/>
                  <a:pt x="444820" y="1154731"/>
                  <a:pt x="470096" y="1170943"/>
                </a:cubicBezTo>
                <a:cubicBezTo>
                  <a:pt x="526946" y="1207121"/>
                  <a:pt x="601967" y="1211643"/>
                  <a:pt x="663299" y="1184227"/>
                </a:cubicBezTo>
                <a:cubicBezTo>
                  <a:pt x="689968" y="1172659"/>
                  <a:pt x="713730" y="1154126"/>
                  <a:pt x="730931" y="1130647"/>
                </a:cubicBezTo>
                <a:cubicBezTo>
                  <a:pt x="752916" y="1100485"/>
                  <a:pt x="762890" y="1062651"/>
                  <a:pt x="761880" y="1025565"/>
                </a:cubicBezTo>
                <a:cubicBezTo>
                  <a:pt x="761113" y="968432"/>
                  <a:pt x="739289" y="914125"/>
                  <a:pt x="712902" y="864340"/>
                </a:cubicBezTo>
                <a:cubicBezTo>
                  <a:pt x="742257" y="910552"/>
                  <a:pt x="777082" y="955067"/>
                  <a:pt x="823919" y="984704"/>
                </a:cubicBezTo>
                <a:cubicBezTo>
                  <a:pt x="854747" y="1004287"/>
                  <a:pt x="891531" y="1015936"/>
                  <a:pt x="928294" y="1013553"/>
                </a:cubicBezTo>
                <a:cubicBezTo>
                  <a:pt x="952520" y="1012382"/>
                  <a:pt x="975898" y="1004105"/>
                  <a:pt x="997237" y="992880"/>
                </a:cubicBezTo>
                <a:cubicBezTo>
                  <a:pt x="1049808" y="963041"/>
                  <a:pt x="1086491" y="908412"/>
                  <a:pt x="1097514" y="849300"/>
                </a:cubicBezTo>
                <a:cubicBezTo>
                  <a:pt x="1102723" y="818674"/>
                  <a:pt x="1101228" y="786392"/>
                  <a:pt x="1089540" y="757361"/>
                </a:cubicBezTo>
                <a:cubicBezTo>
                  <a:pt x="1077992" y="726291"/>
                  <a:pt x="1055501" y="700026"/>
                  <a:pt x="1028307" y="681432"/>
                </a:cubicBezTo>
                <a:cubicBezTo>
                  <a:pt x="994411" y="658135"/>
                  <a:pt x="954277" y="645537"/>
                  <a:pt x="914041" y="638653"/>
                </a:cubicBezTo>
                <a:cubicBezTo>
                  <a:pt x="891329" y="636210"/>
                  <a:pt x="868616" y="632394"/>
                  <a:pt x="845743" y="632576"/>
                </a:cubicBezTo>
                <a:cubicBezTo>
                  <a:pt x="857089" y="630072"/>
                  <a:pt x="868718" y="631849"/>
                  <a:pt x="880185" y="630638"/>
                </a:cubicBezTo>
                <a:cubicBezTo>
                  <a:pt x="894518" y="627932"/>
                  <a:pt x="909236" y="627791"/>
                  <a:pt x="923509" y="624601"/>
                </a:cubicBezTo>
                <a:cubicBezTo>
                  <a:pt x="953954" y="618303"/>
                  <a:pt x="984337" y="609561"/>
                  <a:pt x="1011430" y="593935"/>
                </a:cubicBezTo>
                <a:cubicBezTo>
                  <a:pt x="1043369" y="576593"/>
                  <a:pt x="1070885" y="549863"/>
                  <a:pt x="1085845" y="516432"/>
                </a:cubicBezTo>
                <a:cubicBezTo>
                  <a:pt x="1099290" y="487804"/>
                  <a:pt x="1103045" y="455200"/>
                  <a:pt x="1098745" y="424029"/>
                </a:cubicBezTo>
                <a:cubicBezTo>
                  <a:pt x="1090750" y="365926"/>
                  <a:pt x="1057318" y="311639"/>
                  <a:pt x="1008503" y="278994"/>
                </a:cubicBezTo>
                <a:cubicBezTo>
                  <a:pt x="976282" y="257877"/>
                  <a:pt x="936712" y="246693"/>
                  <a:pt x="898233" y="252447"/>
                </a:cubicBezTo>
                <a:cubicBezTo>
                  <a:pt x="862439" y="257231"/>
                  <a:pt x="829108" y="273988"/>
                  <a:pt x="801248" y="296579"/>
                </a:cubicBezTo>
                <a:cubicBezTo>
                  <a:pt x="766099" y="324055"/>
                  <a:pt x="739249" y="360294"/>
                  <a:pt x="714780" y="397198"/>
                </a:cubicBezTo>
                <a:cubicBezTo>
                  <a:pt x="732647" y="363403"/>
                  <a:pt x="747466" y="327689"/>
                  <a:pt x="755884" y="290300"/>
                </a:cubicBezTo>
                <a:cubicBezTo>
                  <a:pt x="765292" y="246875"/>
                  <a:pt x="765211" y="199452"/>
                  <a:pt x="745366" y="158833"/>
                </a:cubicBezTo>
                <a:cubicBezTo>
                  <a:pt x="719444" y="102749"/>
                  <a:pt x="658838" y="68267"/>
                  <a:pt x="598474" y="64472"/>
                </a:cubicBezTo>
                <a:lnTo>
                  <a:pt x="598467" y="64472"/>
                </a:lnTo>
                <a:lnTo>
                  <a:pt x="579295" y="66308"/>
                </a:lnTo>
                <a:lnTo>
                  <a:pt x="559942" y="64270"/>
                </a:lnTo>
                <a:lnTo>
                  <a:pt x="559934" y="64270"/>
                </a:lnTo>
                <a:cubicBezTo>
                  <a:pt x="527956" y="66208"/>
                  <a:pt x="496825" y="77150"/>
                  <a:pt x="469773" y="94149"/>
                </a:cubicBezTo>
                <a:cubicBezTo>
                  <a:pt x="442417" y="111975"/>
                  <a:pt x="420210" y="138018"/>
                  <a:pt x="408501" y="168604"/>
                </a:cubicBezTo>
                <a:cubicBezTo>
                  <a:pt x="392854" y="207124"/>
                  <a:pt x="393501" y="250347"/>
                  <a:pt x="402263" y="290441"/>
                </a:cubicBezTo>
                <a:cubicBezTo>
                  <a:pt x="410883" y="327790"/>
                  <a:pt x="425378" y="363645"/>
                  <a:pt x="443588" y="397340"/>
                </a:cubicBezTo>
                <a:cubicBezTo>
                  <a:pt x="425661" y="371438"/>
                  <a:pt x="407956" y="345072"/>
                  <a:pt x="385627" y="322642"/>
                </a:cubicBezTo>
                <a:cubicBezTo>
                  <a:pt x="359059" y="295226"/>
                  <a:pt x="327282" y="271808"/>
                  <a:pt x="290802" y="259634"/>
                </a:cubicBezTo>
                <a:cubicBezTo>
                  <a:pt x="253675" y="246734"/>
                  <a:pt x="211804" y="248530"/>
                  <a:pt x="175990" y="264741"/>
                </a:cubicBezTo>
                <a:cubicBezTo>
                  <a:pt x="114778" y="291713"/>
                  <a:pt x="71716" y="352420"/>
                  <a:pt x="60391" y="417629"/>
                </a:cubicBezTo>
                <a:cubicBezTo>
                  <a:pt x="52295" y="462387"/>
                  <a:pt x="62288" y="510940"/>
                  <a:pt x="90694" y="546896"/>
                </a:cubicBezTo>
                <a:cubicBezTo>
                  <a:pt x="112093" y="575099"/>
                  <a:pt x="143062" y="594501"/>
                  <a:pt x="175465" y="607764"/>
                </a:cubicBezTo>
                <a:cubicBezTo>
                  <a:pt x="205848" y="619332"/>
                  <a:pt x="237908" y="627024"/>
                  <a:pt x="270412" y="629002"/>
                </a:cubicBezTo>
                <a:cubicBezTo>
                  <a:pt x="273016" y="629164"/>
                  <a:pt x="275539" y="629850"/>
                  <a:pt x="277962" y="631062"/>
                </a:cubicBezTo>
                <a:cubicBezTo>
                  <a:pt x="239846" y="632334"/>
                  <a:pt x="201770" y="625954"/>
                  <a:pt x="165007" y="616223"/>
                </a:cubicBezTo>
                <a:cubicBezTo>
                  <a:pt x="128365" y="606452"/>
                  <a:pt x="92954" y="590160"/>
                  <a:pt x="63722" y="565732"/>
                </a:cubicBezTo>
                <a:cubicBezTo>
                  <a:pt x="34004" y="540880"/>
                  <a:pt x="12120" y="506276"/>
                  <a:pt x="4186" y="468221"/>
                </a:cubicBezTo>
                <a:cubicBezTo>
                  <a:pt x="-11522" y="393827"/>
                  <a:pt x="18499" y="314304"/>
                  <a:pt x="73089" y="262844"/>
                </a:cubicBezTo>
                <a:cubicBezTo>
                  <a:pt x="103533" y="233671"/>
                  <a:pt x="143385" y="213625"/>
                  <a:pt x="185600" y="209587"/>
                </a:cubicBezTo>
                <a:cubicBezTo>
                  <a:pt x="229731" y="205186"/>
                  <a:pt x="274207" y="219418"/>
                  <a:pt x="310748" y="243766"/>
                </a:cubicBezTo>
                <a:cubicBezTo>
                  <a:pt x="351852" y="270556"/>
                  <a:pt x="384759" y="308066"/>
                  <a:pt x="412659" y="348059"/>
                </a:cubicBezTo>
                <a:cubicBezTo>
                  <a:pt x="417242" y="354338"/>
                  <a:pt x="420513" y="361606"/>
                  <a:pt x="425823" y="367360"/>
                </a:cubicBezTo>
                <a:cubicBezTo>
                  <a:pt x="416475" y="346808"/>
                  <a:pt x="406078" y="326659"/>
                  <a:pt x="398427" y="305381"/>
                </a:cubicBezTo>
                <a:cubicBezTo>
                  <a:pt x="383951" y="265085"/>
                  <a:pt x="373696" y="222386"/>
                  <a:pt x="376179" y="179304"/>
                </a:cubicBezTo>
                <a:cubicBezTo>
                  <a:pt x="378117" y="142218"/>
                  <a:pt x="390149" y="105192"/>
                  <a:pt x="412962" y="75636"/>
                </a:cubicBezTo>
                <a:cubicBezTo>
                  <a:pt x="435028" y="46807"/>
                  <a:pt x="466179" y="25468"/>
                  <a:pt x="500358" y="13556"/>
                </a:cubicBezTo>
                <a:cubicBezTo>
                  <a:pt x="520789" y="6087"/>
                  <a:pt x="542285" y="1782"/>
                  <a:pt x="563982" y="449"/>
                </a:cubicBezTo>
                <a:close/>
              </a:path>
            </a:pathLst>
          </a:custGeom>
          <a:solidFill>
            <a:srgbClr val="FFFFFF"/>
          </a:solidFill>
          <a:ln w="9525" cap="flat" cmpd="sng">
            <a:solidFill>
              <a:srgbClr val="FFFFFF"/>
            </a:solidFill>
            <a:prstDash val="solid"/>
            <a:miter lim="8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1518" name="Google Shape;1518;p17"/>
          <p:cNvGrpSpPr/>
          <p:nvPr/>
        </p:nvGrpSpPr>
        <p:grpSpPr>
          <a:xfrm flipH="1">
            <a:off x="10901407" y="4689735"/>
            <a:ext cx="870375" cy="949562"/>
            <a:chOff x="4402153" y="2326371"/>
            <a:chExt cx="1347329" cy="1470138"/>
          </a:xfrm>
        </p:grpSpPr>
        <p:sp>
          <p:nvSpPr>
            <p:cNvPr id="1519" name="Google Shape;1519;p17"/>
            <p:cNvSpPr/>
            <p:nvPr/>
          </p:nvSpPr>
          <p:spPr>
            <a:xfrm>
              <a:off x="4801803" y="2757430"/>
              <a:ext cx="546980" cy="546288"/>
            </a:xfrm>
            <a:custGeom>
              <a:avLst/>
              <a:gdLst/>
              <a:ahLst/>
              <a:cxnLst/>
              <a:rect l="l" t="t" r="r" b="b"/>
              <a:pathLst>
                <a:path w="647314" h="646495" extrusionOk="0">
                  <a:moveTo>
                    <a:pt x="283062" y="2495"/>
                  </a:moveTo>
                  <a:cubicBezTo>
                    <a:pt x="326371" y="-3017"/>
                    <a:pt x="370433" y="634"/>
                    <a:pt x="412204" y="13161"/>
                  </a:cubicBezTo>
                  <a:cubicBezTo>
                    <a:pt x="482144" y="30915"/>
                    <a:pt x="542062" y="77196"/>
                    <a:pt x="585157" y="134107"/>
                  </a:cubicBezTo>
                  <a:cubicBezTo>
                    <a:pt x="603161" y="157014"/>
                    <a:pt x="615510" y="183645"/>
                    <a:pt x="627608" y="209989"/>
                  </a:cubicBezTo>
                  <a:cubicBezTo>
                    <a:pt x="636091" y="238731"/>
                    <a:pt x="644288" y="267902"/>
                    <a:pt x="646149" y="297968"/>
                  </a:cubicBezTo>
                  <a:cubicBezTo>
                    <a:pt x="653308" y="378825"/>
                    <a:pt x="627179" y="461759"/>
                    <a:pt x="576531" y="524970"/>
                  </a:cubicBezTo>
                  <a:cubicBezTo>
                    <a:pt x="532040" y="582096"/>
                    <a:pt x="467075" y="622542"/>
                    <a:pt x="396813" y="639329"/>
                  </a:cubicBezTo>
                  <a:cubicBezTo>
                    <a:pt x="366424" y="647848"/>
                    <a:pt x="334532" y="646667"/>
                    <a:pt x="303321" y="646094"/>
                  </a:cubicBezTo>
                  <a:cubicBezTo>
                    <a:pt x="234383" y="644949"/>
                    <a:pt x="168237" y="615491"/>
                    <a:pt x="115370" y="572360"/>
                  </a:cubicBezTo>
                  <a:cubicBezTo>
                    <a:pt x="61895" y="527583"/>
                    <a:pt x="23095" y="465446"/>
                    <a:pt x="7668" y="397367"/>
                  </a:cubicBezTo>
                  <a:cubicBezTo>
                    <a:pt x="-2104" y="361859"/>
                    <a:pt x="-278" y="324706"/>
                    <a:pt x="1118" y="288340"/>
                  </a:cubicBezTo>
                  <a:cubicBezTo>
                    <a:pt x="5592" y="249504"/>
                    <a:pt x="15757" y="210740"/>
                    <a:pt x="34835" y="176450"/>
                  </a:cubicBezTo>
                  <a:cubicBezTo>
                    <a:pt x="50262" y="147637"/>
                    <a:pt x="69662" y="121078"/>
                    <a:pt x="91317" y="96739"/>
                  </a:cubicBezTo>
                  <a:cubicBezTo>
                    <a:pt x="103594" y="86358"/>
                    <a:pt x="115656" y="75728"/>
                    <a:pt x="127862" y="65276"/>
                  </a:cubicBezTo>
                  <a:cubicBezTo>
                    <a:pt x="173570" y="32454"/>
                    <a:pt x="226544" y="7935"/>
                    <a:pt x="283062" y="2495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20" name="Google Shape;1520;p17"/>
            <p:cNvSpPr/>
            <p:nvPr/>
          </p:nvSpPr>
          <p:spPr>
            <a:xfrm>
              <a:off x="4402153" y="2326371"/>
              <a:ext cx="1347329" cy="1470138"/>
            </a:xfrm>
            <a:custGeom>
              <a:avLst/>
              <a:gdLst/>
              <a:ahLst/>
              <a:cxnLst/>
              <a:rect l="l" t="t" r="r" b="b"/>
              <a:pathLst>
                <a:path w="1347329" h="1470138" extrusionOk="0">
                  <a:moveTo>
                    <a:pt x="510166" y="1011379"/>
                  </a:moveTo>
                  <a:lnTo>
                    <a:pt x="496727" y="1029550"/>
                  </a:lnTo>
                  <a:lnTo>
                    <a:pt x="474797" y="1051815"/>
                  </a:lnTo>
                  <a:lnTo>
                    <a:pt x="496728" y="1029550"/>
                  </a:lnTo>
                  <a:close/>
                  <a:moveTo>
                    <a:pt x="525685" y="990393"/>
                  </a:moveTo>
                  <a:lnTo>
                    <a:pt x="525684" y="990395"/>
                  </a:lnTo>
                  <a:lnTo>
                    <a:pt x="511285" y="1023001"/>
                  </a:lnTo>
                  <a:cubicBezTo>
                    <a:pt x="500432" y="1048594"/>
                    <a:pt x="491197" y="1075099"/>
                    <a:pt x="486892" y="1102673"/>
                  </a:cubicBezTo>
                  <a:lnTo>
                    <a:pt x="486607" y="1108710"/>
                  </a:lnTo>
                  <a:lnTo>
                    <a:pt x="486892" y="1102675"/>
                  </a:lnTo>
                  <a:cubicBezTo>
                    <a:pt x="491197" y="1075099"/>
                    <a:pt x="500432" y="1048594"/>
                    <a:pt x="511285" y="1023003"/>
                  </a:cubicBezTo>
                  <a:cubicBezTo>
                    <a:pt x="515902" y="1012046"/>
                    <a:pt x="521902" y="1001689"/>
                    <a:pt x="525685" y="990393"/>
                  </a:cubicBezTo>
                  <a:close/>
                  <a:moveTo>
                    <a:pt x="1205404" y="860827"/>
                  </a:moveTo>
                  <a:lnTo>
                    <a:pt x="1207809" y="864575"/>
                  </a:lnTo>
                  <a:cubicBezTo>
                    <a:pt x="1215645" y="884718"/>
                    <a:pt x="1219604" y="906404"/>
                    <a:pt x="1219330" y="928043"/>
                  </a:cubicBezTo>
                  <a:cubicBezTo>
                    <a:pt x="1218626" y="978184"/>
                    <a:pt x="1199060" y="1027438"/>
                    <a:pt x="1166711" y="1065578"/>
                  </a:cubicBezTo>
                  <a:cubicBezTo>
                    <a:pt x="1140520" y="1096231"/>
                    <a:pt x="1105432" y="1120414"/>
                    <a:pt x="1065700" y="1129206"/>
                  </a:cubicBezTo>
                  <a:cubicBezTo>
                    <a:pt x="1023699" y="1139588"/>
                    <a:pt x="978698" y="1130536"/>
                    <a:pt x="941288" y="1109771"/>
                  </a:cubicBezTo>
                  <a:cubicBezTo>
                    <a:pt x="926940" y="1101762"/>
                    <a:pt x="913485" y="1092318"/>
                    <a:pt x="900888" y="1081821"/>
                  </a:cubicBezTo>
                  <a:lnTo>
                    <a:pt x="884973" y="1066351"/>
                  </a:lnTo>
                  <a:lnTo>
                    <a:pt x="900888" y="1081822"/>
                  </a:lnTo>
                  <a:cubicBezTo>
                    <a:pt x="913485" y="1092319"/>
                    <a:pt x="926940" y="1101762"/>
                    <a:pt x="941288" y="1109771"/>
                  </a:cubicBezTo>
                  <a:cubicBezTo>
                    <a:pt x="978698" y="1130537"/>
                    <a:pt x="1023700" y="1139589"/>
                    <a:pt x="1065701" y="1129206"/>
                  </a:cubicBezTo>
                  <a:cubicBezTo>
                    <a:pt x="1105432" y="1120415"/>
                    <a:pt x="1140520" y="1096231"/>
                    <a:pt x="1166712" y="1065578"/>
                  </a:cubicBezTo>
                  <a:cubicBezTo>
                    <a:pt x="1199061" y="1027438"/>
                    <a:pt x="1218626" y="978185"/>
                    <a:pt x="1219331" y="928044"/>
                  </a:cubicBezTo>
                  <a:cubicBezTo>
                    <a:pt x="1219605" y="906405"/>
                    <a:pt x="1215646" y="884719"/>
                    <a:pt x="1207810" y="864576"/>
                  </a:cubicBezTo>
                  <a:close/>
                  <a:moveTo>
                    <a:pt x="169041" y="816688"/>
                  </a:moveTo>
                  <a:lnTo>
                    <a:pt x="149706" y="843023"/>
                  </a:lnTo>
                  <a:lnTo>
                    <a:pt x="149706" y="843024"/>
                  </a:lnTo>
                  <a:close/>
                  <a:moveTo>
                    <a:pt x="205425" y="788398"/>
                  </a:moveTo>
                  <a:lnTo>
                    <a:pt x="171324" y="813580"/>
                  </a:lnTo>
                  <a:lnTo>
                    <a:pt x="171323" y="813581"/>
                  </a:lnTo>
                  <a:close/>
                  <a:moveTo>
                    <a:pt x="1208034" y="603591"/>
                  </a:moveTo>
                  <a:cubicBezTo>
                    <a:pt x="1192460" y="645148"/>
                    <a:pt x="1158781" y="677992"/>
                    <a:pt x="1119571" y="697741"/>
                  </a:cubicBezTo>
                  <a:lnTo>
                    <a:pt x="1106658" y="703171"/>
                  </a:lnTo>
                  <a:lnTo>
                    <a:pt x="1119571" y="697741"/>
                  </a:lnTo>
                  <a:cubicBezTo>
                    <a:pt x="1158781" y="677992"/>
                    <a:pt x="1192460" y="645148"/>
                    <a:pt x="1208034" y="603591"/>
                  </a:cubicBezTo>
                  <a:close/>
                  <a:moveTo>
                    <a:pt x="1167588" y="407643"/>
                  </a:moveTo>
                  <a:lnTo>
                    <a:pt x="1198904" y="453300"/>
                  </a:lnTo>
                  <a:cubicBezTo>
                    <a:pt x="1204291" y="464915"/>
                    <a:pt x="1208747" y="477087"/>
                    <a:pt x="1212103" y="489568"/>
                  </a:cubicBezTo>
                  <a:lnTo>
                    <a:pt x="1218701" y="527692"/>
                  </a:lnTo>
                  <a:lnTo>
                    <a:pt x="1218701" y="527692"/>
                  </a:lnTo>
                  <a:cubicBezTo>
                    <a:pt x="1216728" y="501986"/>
                    <a:pt x="1209678" y="476530"/>
                    <a:pt x="1198904" y="453299"/>
                  </a:cubicBezTo>
                  <a:close/>
                  <a:moveTo>
                    <a:pt x="303869" y="335879"/>
                  </a:moveTo>
                  <a:lnTo>
                    <a:pt x="303869" y="335879"/>
                  </a:lnTo>
                  <a:lnTo>
                    <a:pt x="340645" y="336766"/>
                  </a:lnTo>
                  <a:cubicBezTo>
                    <a:pt x="384837" y="343131"/>
                    <a:pt x="424960" y="366636"/>
                    <a:pt x="457335" y="396689"/>
                  </a:cubicBezTo>
                  <a:cubicBezTo>
                    <a:pt x="486344" y="422672"/>
                    <a:pt x="509067" y="454499"/>
                    <a:pt x="530459" y="486770"/>
                  </a:cubicBezTo>
                  <a:lnTo>
                    <a:pt x="530455" y="486762"/>
                  </a:lnTo>
                  <a:lnTo>
                    <a:pt x="496755" y="439372"/>
                  </a:lnTo>
                  <a:cubicBezTo>
                    <a:pt x="484774" y="424133"/>
                    <a:pt x="471841" y="409681"/>
                    <a:pt x="457337" y="396689"/>
                  </a:cubicBezTo>
                  <a:cubicBezTo>
                    <a:pt x="424961" y="366636"/>
                    <a:pt x="384839" y="343132"/>
                    <a:pt x="340646" y="336766"/>
                  </a:cubicBezTo>
                  <a:cubicBezTo>
                    <a:pt x="328411" y="334972"/>
                    <a:pt x="316071" y="334729"/>
                    <a:pt x="303869" y="335879"/>
                  </a:cubicBezTo>
                  <a:close/>
                  <a:moveTo>
                    <a:pt x="654794" y="0"/>
                  </a:moveTo>
                  <a:cubicBezTo>
                    <a:pt x="666742" y="3104"/>
                    <a:pt x="679290" y="2635"/>
                    <a:pt x="691317" y="104"/>
                  </a:cubicBezTo>
                  <a:cubicBezTo>
                    <a:pt x="691551" y="104"/>
                    <a:pt x="691995" y="157"/>
                    <a:pt x="692204" y="157"/>
                  </a:cubicBezTo>
                  <a:cubicBezTo>
                    <a:pt x="697212" y="5035"/>
                    <a:pt x="704387" y="4983"/>
                    <a:pt x="710856" y="5948"/>
                  </a:cubicBezTo>
                  <a:cubicBezTo>
                    <a:pt x="716753" y="6417"/>
                    <a:pt x="723196" y="7983"/>
                    <a:pt x="728544" y="4539"/>
                  </a:cubicBezTo>
                  <a:cubicBezTo>
                    <a:pt x="780354" y="14087"/>
                    <a:pt x="829478" y="41114"/>
                    <a:pt x="863104" y="81994"/>
                  </a:cubicBezTo>
                  <a:cubicBezTo>
                    <a:pt x="889010" y="113951"/>
                    <a:pt x="905028" y="153891"/>
                    <a:pt x="908367" y="194901"/>
                  </a:cubicBezTo>
                  <a:cubicBezTo>
                    <a:pt x="913924" y="249789"/>
                    <a:pt x="902575" y="305278"/>
                    <a:pt x="882540" y="356279"/>
                  </a:cubicBezTo>
                  <a:cubicBezTo>
                    <a:pt x="879357" y="358262"/>
                    <a:pt x="875601" y="360141"/>
                    <a:pt x="874583" y="364158"/>
                  </a:cubicBezTo>
                  <a:cubicBezTo>
                    <a:pt x="870513" y="373967"/>
                    <a:pt x="867148" y="384063"/>
                    <a:pt x="862661" y="393742"/>
                  </a:cubicBezTo>
                  <a:cubicBezTo>
                    <a:pt x="860443" y="391446"/>
                    <a:pt x="858252" y="389228"/>
                    <a:pt x="856061" y="387037"/>
                  </a:cubicBezTo>
                  <a:cubicBezTo>
                    <a:pt x="867513" y="342062"/>
                    <a:pt x="869679" y="293095"/>
                    <a:pt x="852356" y="249320"/>
                  </a:cubicBezTo>
                  <a:cubicBezTo>
                    <a:pt x="835008" y="203275"/>
                    <a:pt x="794989" y="168083"/>
                    <a:pt x="749180" y="151700"/>
                  </a:cubicBezTo>
                  <a:cubicBezTo>
                    <a:pt x="724279" y="142921"/>
                    <a:pt x="697761" y="138532"/>
                    <a:pt x="671308" y="138760"/>
                  </a:cubicBezTo>
                  <a:lnTo>
                    <a:pt x="671307" y="138760"/>
                  </a:lnTo>
                  <a:lnTo>
                    <a:pt x="749178" y="151700"/>
                  </a:lnTo>
                  <a:cubicBezTo>
                    <a:pt x="794988" y="168083"/>
                    <a:pt x="835006" y="203276"/>
                    <a:pt x="852354" y="249319"/>
                  </a:cubicBezTo>
                  <a:cubicBezTo>
                    <a:pt x="869677" y="293095"/>
                    <a:pt x="867512" y="342062"/>
                    <a:pt x="856059" y="387036"/>
                  </a:cubicBezTo>
                  <a:cubicBezTo>
                    <a:pt x="847920" y="420194"/>
                    <a:pt x="834589" y="451787"/>
                    <a:pt x="818623" y="481918"/>
                  </a:cubicBezTo>
                  <a:cubicBezTo>
                    <a:pt x="799319" y="471248"/>
                    <a:pt x="779022" y="462273"/>
                    <a:pt x="757917" y="455830"/>
                  </a:cubicBezTo>
                  <a:cubicBezTo>
                    <a:pt x="749439" y="453091"/>
                    <a:pt x="740517" y="452282"/>
                    <a:pt x="731673" y="452282"/>
                  </a:cubicBezTo>
                  <a:cubicBezTo>
                    <a:pt x="713150" y="446934"/>
                    <a:pt x="693611" y="446960"/>
                    <a:pt x="674515" y="447273"/>
                  </a:cubicBezTo>
                  <a:cubicBezTo>
                    <a:pt x="640679" y="448473"/>
                    <a:pt x="607026" y="456117"/>
                    <a:pt x="576190" y="470178"/>
                  </a:cubicBezTo>
                  <a:cubicBezTo>
                    <a:pt x="561842" y="476909"/>
                    <a:pt x="546555" y="482622"/>
                    <a:pt x="534764" y="493579"/>
                  </a:cubicBezTo>
                  <a:cubicBezTo>
                    <a:pt x="522789" y="504327"/>
                    <a:pt x="509119" y="513093"/>
                    <a:pt x="498188" y="525014"/>
                  </a:cubicBezTo>
                  <a:cubicBezTo>
                    <a:pt x="483449" y="541084"/>
                    <a:pt x="469257" y="557859"/>
                    <a:pt x="458430" y="576903"/>
                  </a:cubicBezTo>
                  <a:cubicBezTo>
                    <a:pt x="441421" y="604451"/>
                    <a:pt x="431404" y="635705"/>
                    <a:pt x="424439" y="667114"/>
                  </a:cubicBezTo>
                  <a:cubicBezTo>
                    <a:pt x="422926" y="687071"/>
                    <a:pt x="418412" y="707133"/>
                    <a:pt x="422221" y="727116"/>
                  </a:cubicBezTo>
                  <a:cubicBezTo>
                    <a:pt x="423291" y="757013"/>
                    <a:pt x="431195" y="786413"/>
                    <a:pt x="443273" y="813701"/>
                  </a:cubicBezTo>
                  <a:cubicBezTo>
                    <a:pt x="449822" y="832171"/>
                    <a:pt x="460961" y="848450"/>
                    <a:pt x="471944" y="864494"/>
                  </a:cubicBezTo>
                  <a:cubicBezTo>
                    <a:pt x="485327" y="883668"/>
                    <a:pt x="501997" y="900469"/>
                    <a:pt x="520389" y="914817"/>
                  </a:cubicBezTo>
                  <a:cubicBezTo>
                    <a:pt x="533616" y="921860"/>
                    <a:pt x="543816" y="933208"/>
                    <a:pt x="556885" y="940487"/>
                  </a:cubicBezTo>
                  <a:cubicBezTo>
                    <a:pt x="566877" y="944792"/>
                    <a:pt x="577234" y="948261"/>
                    <a:pt x="587069" y="953010"/>
                  </a:cubicBezTo>
                  <a:cubicBezTo>
                    <a:pt x="596878" y="958227"/>
                    <a:pt x="608565" y="957313"/>
                    <a:pt x="618296" y="962714"/>
                  </a:cubicBezTo>
                  <a:cubicBezTo>
                    <a:pt x="642010" y="971375"/>
                    <a:pt x="667758" y="971088"/>
                    <a:pt x="692672" y="970932"/>
                  </a:cubicBezTo>
                  <a:cubicBezTo>
                    <a:pt x="721133" y="971401"/>
                    <a:pt x="749465" y="964931"/>
                    <a:pt x="775630" y="953923"/>
                  </a:cubicBezTo>
                  <a:cubicBezTo>
                    <a:pt x="826450" y="936104"/>
                    <a:pt x="869416" y="899921"/>
                    <a:pt x="900330" y="856329"/>
                  </a:cubicBezTo>
                  <a:cubicBezTo>
                    <a:pt x="906904" y="845919"/>
                    <a:pt x="916609" y="837023"/>
                    <a:pt x="919400" y="824632"/>
                  </a:cubicBezTo>
                  <a:cubicBezTo>
                    <a:pt x="927018" y="816702"/>
                    <a:pt x="929600" y="805770"/>
                    <a:pt x="933305" y="795805"/>
                  </a:cubicBezTo>
                  <a:cubicBezTo>
                    <a:pt x="938862" y="780466"/>
                    <a:pt x="942670" y="764578"/>
                    <a:pt x="946270" y="748717"/>
                  </a:cubicBezTo>
                  <a:cubicBezTo>
                    <a:pt x="948384" y="735516"/>
                    <a:pt x="946845" y="722107"/>
                    <a:pt x="947236" y="708854"/>
                  </a:cubicBezTo>
                  <a:cubicBezTo>
                    <a:pt x="946923" y="694063"/>
                    <a:pt x="948906" y="679010"/>
                    <a:pt x="944914" y="664584"/>
                  </a:cubicBezTo>
                  <a:cubicBezTo>
                    <a:pt x="938131" y="624643"/>
                    <a:pt x="922009" y="586007"/>
                    <a:pt x="896939" y="554102"/>
                  </a:cubicBezTo>
                  <a:cubicBezTo>
                    <a:pt x="886556" y="537928"/>
                    <a:pt x="872495" y="524649"/>
                    <a:pt x="858485" y="511684"/>
                  </a:cubicBezTo>
                  <a:cubicBezTo>
                    <a:pt x="846354" y="501118"/>
                    <a:pt x="833963" y="490657"/>
                    <a:pt x="819954" y="482674"/>
                  </a:cubicBezTo>
                  <a:lnTo>
                    <a:pt x="864799" y="422203"/>
                  </a:lnTo>
                  <a:lnTo>
                    <a:pt x="863155" y="417168"/>
                  </a:lnTo>
                  <a:cubicBezTo>
                    <a:pt x="867772" y="409889"/>
                    <a:pt x="874738" y="403159"/>
                    <a:pt x="874530" y="393898"/>
                  </a:cubicBezTo>
                  <a:cubicBezTo>
                    <a:pt x="876773" y="390715"/>
                    <a:pt x="878965" y="387507"/>
                    <a:pt x="881234" y="384376"/>
                  </a:cubicBezTo>
                  <a:cubicBezTo>
                    <a:pt x="904191" y="352888"/>
                    <a:pt x="931009" y="324087"/>
                    <a:pt x="961453" y="299721"/>
                  </a:cubicBezTo>
                  <a:cubicBezTo>
                    <a:pt x="996933" y="271495"/>
                    <a:pt x="1038960" y="249998"/>
                    <a:pt x="1084170" y="243659"/>
                  </a:cubicBezTo>
                  <a:cubicBezTo>
                    <a:pt x="1099262" y="242133"/>
                    <a:pt x="1114608" y="241598"/>
                    <a:pt x="1129797" y="242691"/>
                  </a:cubicBezTo>
                  <a:cubicBezTo>
                    <a:pt x="1144987" y="243783"/>
                    <a:pt x="1160020" y="246503"/>
                    <a:pt x="1174485" y="251485"/>
                  </a:cubicBezTo>
                  <a:cubicBezTo>
                    <a:pt x="1249175" y="276086"/>
                    <a:pt x="1306906" y="340053"/>
                    <a:pt x="1332524" y="413359"/>
                  </a:cubicBezTo>
                  <a:cubicBezTo>
                    <a:pt x="1351777" y="466657"/>
                    <a:pt x="1353447" y="527702"/>
                    <a:pt x="1330438" y="580112"/>
                  </a:cubicBezTo>
                  <a:cubicBezTo>
                    <a:pt x="1315907" y="614625"/>
                    <a:pt x="1291019" y="644313"/>
                    <a:pt x="1260914" y="666358"/>
                  </a:cubicBezTo>
                  <a:cubicBezTo>
                    <a:pt x="1219591" y="696828"/>
                    <a:pt x="1170103" y="714280"/>
                    <a:pt x="1119988" y="723724"/>
                  </a:cubicBezTo>
                  <a:cubicBezTo>
                    <a:pt x="1115971" y="722054"/>
                    <a:pt x="1111770" y="720202"/>
                    <a:pt x="1107362" y="721376"/>
                  </a:cubicBezTo>
                  <a:cubicBezTo>
                    <a:pt x="1086309" y="724037"/>
                    <a:pt x="1064526" y="730872"/>
                    <a:pt x="1043474" y="724742"/>
                  </a:cubicBezTo>
                  <a:lnTo>
                    <a:pt x="1054082" y="721646"/>
                  </a:lnTo>
                  <a:lnTo>
                    <a:pt x="1043473" y="724742"/>
                  </a:lnTo>
                  <a:cubicBezTo>
                    <a:pt x="1028134" y="727063"/>
                    <a:pt x="1012951" y="730376"/>
                    <a:pt x="997481" y="731629"/>
                  </a:cubicBezTo>
                  <a:cubicBezTo>
                    <a:pt x="984671" y="733298"/>
                    <a:pt x="971549" y="732516"/>
                    <a:pt x="958975" y="735751"/>
                  </a:cubicBezTo>
                  <a:cubicBezTo>
                    <a:pt x="982402" y="735986"/>
                    <a:pt x="1005803" y="737238"/>
                    <a:pt x="1028917" y="741386"/>
                  </a:cubicBezTo>
                  <a:lnTo>
                    <a:pt x="1028920" y="741387"/>
                  </a:lnTo>
                  <a:lnTo>
                    <a:pt x="1046004" y="741478"/>
                  </a:lnTo>
                  <a:cubicBezTo>
                    <a:pt x="1051718" y="741472"/>
                    <a:pt x="1057262" y="740761"/>
                    <a:pt x="1062075" y="737343"/>
                  </a:cubicBezTo>
                  <a:lnTo>
                    <a:pt x="1062126" y="737317"/>
                  </a:lnTo>
                  <a:cubicBezTo>
                    <a:pt x="1063405" y="743996"/>
                    <a:pt x="1070866" y="742509"/>
                    <a:pt x="1075953" y="743187"/>
                  </a:cubicBezTo>
                  <a:cubicBezTo>
                    <a:pt x="1081092" y="743578"/>
                    <a:pt x="1086205" y="742743"/>
                    <a:pt x="1090927" y="740657"/>
                  </a:cubicBezTo>
                  <a:cubicBezTo>
                    <a:pt x="1137363" y="745561"/>
                    <a:pt x="1183017" y="759126"/>
                    <a:pt x="1224809" y="779997"/>
                  </a:cubicBezTo>
                  <a:cubicBezTo>
                    <a:pt x="1268402" y="802693"/>
                    <a:pt x="1307064" y="837546"/>
                    <a:pt x="1327725" y="882783"/>
                  </a:cubicBezTo>
                  <a:cubicBezTo>
                    <a:pt x="1348465" y="925722"/>
                    <a:pt x="1351752" y="975628"/>
                    <a:pt x="1342100" y="1021908"/>
                  </a:cubicBezTo>
                  <a:cubicBezTo>
                    <a:pt x="1331534" y="1070457"/>
                    <a:pt x="1308029" y="1116319"/>
                    <a:pt x="1273854" y="1152503"/>
                  </a:cubicBezTo>
                  <a:cubicBezTo>
                    <a:pt x="1270072" y="1153077"/>
                    <a:pt x="1266314" y="1154303"/>
                    <a:pt x="1263524" y="1157069"/>
                  </a:cubicBezTo>
                  <a:cubicBezTo>
                    <a:pt x="1256349" y="1163460"/>
                    <a:pt x="1248132" y="1169564"/>
                    <a:pt x="1244897" y="1179060"/>
                  </a:cubicBezTo>
                  <a:cubicBezTo>
                    <a:pt x="1197104" y="1218165"/>
                    <a:pt x="1131650" y="1236166"/>
                    <a:pt x="1070944" y="1222809"/>
                  </a:cubicBezTo>
                  <a:cubicBezTo>
                    <a:pt x="1025499" y="1213574"/>
                    <a:pt x="984385" y="1189469"/>
                    <a:pt x="949636" y="1159338"/>
                  </a:cubicBezTo>
                  <a:cubicBezTo>
                    <a:pt x="916010" y="1130641"/>
                    <a:pt x="888356" y="1095788"/>
                    <a:pt x="863338" y="1059552"/>
                  </a:cubicBezTo>
                  <a:lnTo>
                    <a:pt x="865634" y="1047552"/>
                  </a:lnTo>
                  <a:lnTo>
                    <a:pt x="865633" y="1047551"/>
                  </a:lnTo>
                  <a:cubicBezTo>
                    <a:pt x="851728" y="1031481"/>
                    <a:pt x="838476" y="1014759"/>
                    <a:pt x="827102" y="996811"/>
                  </a:cubicBezTo>
                  <a:cubicBezTo>
                    <a:pt x="824519" y="992767"/>
                    <a:pt x="821467" y="989141"/>
                    <a:pt x="818284" y="985645"/>
                  </a:cubicBezTo>
                  <a:cubicBezTo>
                    <a:pt x="832162" y="1013689"/>
                    <a:pt x="845494" y="1042177"/>
                    <a:pt x="853607" y="1072543"/>
                  </a:cubicBezTo>
                  <a:cubicBezTo>
                    <a:pt x="866129" y="1117988"/>
                    <a:pt x="870773" y="1167450"/>
                    <a:pt x="854911" y="1212712"/>
                  </a:cubicBezTo>
                  <a:lnTo>
                    <a:pt x="848339" y="1224247"/>
                  </a:lnTo>
                  <a:lnTo>
                    <a:pt x="854912" y="1212711"/>
                  </a:lnTo>
                  <a:cubicBezTo>
                    <a:pt x="870773" y="1167449"/>
                    <a:pt x="866130" y="1117987"/>
                    <a:pt x="853607" y="1072542"/>
                  </a:cubicBezTo>
                  <a:cubicBezTo>
                    <a:pt x="854807" y="1071055"/>
                    <a:pt x="857208" y="1068081"/>
                    <a:pt x="858407" y="1066594"/>
                  </a:cubicBezTo>
                  <a:cubicBezTo>
                    <a:pt x="883895" y="1116786"/>
                    <a:pt x="900774" y="1171544"/>
                    <a:pt x="905392" y="1227763"/>
                  </a:cubicBezTo>
                  <a:cubicBezTo>
                    <a:pt x="907009" y="1239555"/>
                    <a:pt x="905600" y="1251738"/>
                    <a:pt x="908966" y="1263321"/>
                  </a:cubicBezTo>
                  <a:cubicBezTo>
                    <a:pt x="907948" y="1297679"/>
                    <a:pt x="898061" y="1331749"/>
                    <a:pt x="880687" y="1361437"/>
                  </a:cubicBezTo>
                  <a:cubicBezTo>
                    <a:pt x="856581" y="1403464"/>
                    <a:pt x="816328" y="1435030"/>
                    <a:pt x="771274" y="1452039"/>
                  </a:cubicBezTo>
                  <a:cubicBezTo>
                    <a:pt x="722256" y="1471266"/>
                    <a:pt x="667576" y="1474944"/>
                    <a:pt x="616157" y="1464170"/>
                  </a:cubicBezTo>
                  <a:cubicBezTo>
                    <a:pt x="572278" y="1454465"/>
                    <a:pt x="529833" y="1434351"/>
                    <a:pt x="498058" y="1402081"/>
                  </a:cubicBezTo>
                  <a:cubicBezTo>
                    <a:pt x="464979" y="1369603"/>
                    <a:pt x="444553" y="1325070"/>
                    <a:pt x="439439" y="1279209"/>
                  </a:cubicBezTo>
                  <a:cubicBezTo>
                    <a:pt x="444840" y="1267260"/>
                    <a:pt x="440978" y="1253930"/>
                    <a:pt x="441865" y="1241355"/>
                  </a:cubicBezTo>
                  <a:cubicBezTo>
                    <a:pt x="441422" y="1232068"/>
                    <a:pt x="444370" y="1221972"/>
                    <a:pt x="439309" y="1213546"/>
                  </a:cubicBezTo>
                  <a:cubicBezTo>
                    <a:pt x="442883" y="1176188"/>
                    <a:pt x="454127" y="1140057"/>
                    <a:pt x="467301" y="1105099"/>
                  </a:cubicBezTo>
                  <a:lnTo>
                    <a:pt x="469049" y="1108282"/>
                  </a:lnTo>
                  <a:cubicBezTo>
                    <a:pt x="475727" y="1096517"/>
                    <a:pt x="483527" y="1083943"/>
                    <a:pt x="482823" y="1069934"/>
                  </a:cubicBezTo>
                  <a:cubicBezTo>
                    <a:pt x="487962" y="1058272"/>
                    <a:pt x="494171" y="1047159"/>
                    <a:pt x="499232" y="1035498"/>
                  </a:cubicBezTo>
                  <a:cubicBezTo>
                    <a:pt x="477110" y="1072020"/>
                    <a:pt x="451283" y="1106508"/>
                    <a:pt x="421439" y="1137109"/>
                  </a:cubicBezTo>
                  <a:cubicBezTo>
                    <a:pt x="385255" y="1173605"/>
                    <a:pt x="341976" y="1205041"/>
                    <a:pt x="291913" y="1218946"/>
                  </a:cubicBezTo>
                  <a:cubicBezTo>
                    <a:pt x="242556" y="1233816"/>
                    <a:pt x="187928" y="1227972"/>
                    <a:pt x="142092" y="1204728"/>
                  </a:cubicBezTo>
                  <a:cubicBezTo>
                    <a:pt x="66099" y="1165832"/>
                    <a:pt x="13323" y="1087020"/>
                    <a:pt x="2132" y="1002862"/>
                  </a:cubicBezTo>
                  <a:cubicBezTo>
                    <a:pt x="5549" y="995688"/>
                    <a:pt x="4010" y="987731"/>
                    <a:pt x="3828" y="980192"/>
                  </a:cubicBezTo>
                  <a:cubicBezTo>
                    <a:pt x="2966" y="967461"/>
                    <a:pt x="5941" y="954495"/>
                    <a:pt x="2262" y="942052"/>
                  </a:cubicBezTo>
                  <a:cubicBezTo>
                    <a:pt x="5419" y="915886"/>
                    <a:pt x="14419" y="890502"/>
                    <a:pt x="27307" y="867597"/>
                  </a:cubicBezTo>
                  <a:cubicBezTo>
                    <a:pt x="52168" y="824500"/>
                    <a:pt x="93047" y="792700"/>
                    <a:pt x="137944" y="772455"/>
                  </a:cubicBezTo>
                  <a:cubicBezTo>
                    <a:pt x="181432" y="753751"/>
                    <a:pt x="227999" y="741620"/>
                    <a:pt x="275348" y="738776"/>
                  </a:cubicBezTo>
                  <a:cubicBezTo>
                    <a:pt x="278165" y="738489"/>
                    <a:pt x="281009" y="738359"/>
                    <a:pt x="283826" y="738150"/>
                  </a:cubicBezTo>
                  <a:cubicBezTo>
                    <a:pt x="293714" y="742455"/>
                    <a:pt x="304749" y="741072"/>
                    <a:pt x="315262" y="741881"/>
                  </a:cubicBezTo>
                  <a:cubicBezTo>
                    <a:pt x="285861" y="747907"/>
                    <a:pt x="256721" y="756438"/>
                    <a:pt x="229982" y="770264"/>
                  </a:cubicBezTo>
                  <a:lnTo>
                    <a:pt x="229981" y="770265"/>
                  </a:lnTo>
                  <a:lnTo>
                    <a:pt x="315262" y="741882"/>
                  </a:lnTo>
                  <a:cubicBezTo>
                    <a:pt x="319305" y="741412"/>
                    <a:pt x="323349" y="740917"/>
                    <a:pt x="327418" y="740421"/>
                  </a:cubicBezTo>
                  <a:cubicBezTo>
                    <a:pt x="331957" y="739795"/>
                    <a:pt x="336497" y="739091"/>
                    <a:pt x="341036" y="738412"/>
                  </a:cubicBezTo>
                  <a:cubicBezTo>
                    <a:pt x="354315" y="736090"/>
                    <a:pt x="367828" y="736116"/>
                    <a:pt x="381264" y="736220"/>
                  </a:cubicBezTo>
                  <a:cubicBezTo>
                    <a:pt x="381315" y="735647"/>
                    <a:pt x="381420" y="734472"/>
                    <a:pt x="381472" y="733898"/>
                  </a:cubicBezTo>
                  <a:cubicBezTo>
                    <a:pt x="354315" y="733168"/>
                    <a:pt x="327471" y="728916"/>
                    <a:pt x="300783" y="724246"/>
                  </a:cubicBezTo>
                  <a:lnTo>
                    <a:pt x="298735" y="723587"/>
                  </a:lnTo>
                  <a:lnTo>
                    <a:pt x="300784" y="724246"/>
                  </a:lnTo>
                  <a:cubicBezTo>
                    <a:pt x="281271" y="730873"/>
                    <a:pt x="261131" y="724455"/>
                    <a:pt x="241591" y="721872"/>
                  </a:cubicBezTo>
                  <a:cubicBezTo>
                    <a:pt x="228495" y="721455"/>
                    <a:pt x="216077" y="714307"/>
                    <a:pt x="202877" y="717802"/>
                  </a:cubicBezTo>
                  <a:lnTo>
                    <a:pt x="201546" y="717724"/>
                  </a:lnTo>
                  <a:cubicBezTo>
                    <a:pt x="200269" y="713446"/>
                    <a:pt x="198729" y="713159"/>
                    <a:pt x="196903" y="716890"/>
                  </a:cubicBezTo>
                  <a:cubicBezTo>
                    <a:pt x="148511" y="704419"/>
                    <a:pt x="101344" y="682793"/>
                    <a:pt x="64717" y="648201"/>
                  </a:cubicBezTo>
                  <a:cubicBezTo>
                    <a:pt x="39177" y="624226"/>
                    <a:pt x="19533" y="593756"/>
                    <a:pt x="9516" y="560102"/>
                  </a:cubicBezTo>
                  <a:cubicBezTo>
                    <a:pt x="-6972" y="508266"/>
                    <a:pt x="-946" y="451343"/>
                    <a:pt x="19220" y="401438"/>
                  </a:cubicBezTo>
                  <a:cubicBezTo>
                    <a:pt x="34742" y="362880"/>
                    <a:pt x="59108" y="327922"/>
                    <a:pt x="89865" y="299956"/>
                  </a:cubicBezTo>
                  <a:cubicBezTo>
                    <a:pt x="89526" y="301130"/>
                    <a:pt x="88848" y="303478"/>
                    <a:pt x="88509" y="304652"/>
                  </a:cubicBezTo>
                  <a:cubicBezTo>
                    <a:pt x="92918" y="304365"/>
                    <a:pt x="99961" y="300165"/>
                    <a:pt x="95291" y="295469"/>
                  </a:cubicBezTo>
                  <a:cubicBezTo>
                    <a:pt x="130875" y="264973"/>
                    <a:pt x="176033" y="244598"/>
                    <a:pt x="223121" y="242042"/>
                  </a:cubicBezTo>
                  <a:cubicBezTo>
                    <a:pt x="271905" y="238755"/>
                    <a:pt x="320219" y="255242"/>
                    <a:pt x="360760" y="281643"/>
                  </a:cubicBezTo>
                  <a:cubicBezTo>
                    <a:pt x="402630" y="309009"/>
                    <a:pt x="437614" y="345714"/>
                    <a:pt x="467198" y="385759"/>
                  </a:cubicBezTo>
                  <a:cubicBezTo>
                    <a:pt x="478467" y="400681"/>
                    <a:pt x="488668" y="416359"/>
                    <a:pt x="498946" y="431986"/>
                  </a:cubicBezTo>
                  <a:cubicBezTo>
                    <a:pt x="495373" y="424760"/>
                    <a:pt x="491668" y="417611"/>
                    <a:pt x="488381" y="410307"/>
                  </a:cubicBezTo>
                  <a:cubicBezTo>
                    <a:pt x="488798" y="395959"/>
                    <a:pt x="478989" y="384611"/>
                    <a:pt x="474711" y="371567"/>
                  </a:cubicBezTo>
                  <a:cubicBezTo>
                    <a:pt x="471450" y="364576"/>
                    <a:pt x="470432" y="355392"/>
                    <a:pt x="462841" y="351584"/>
                  </a:cubicBezTo>
                  <a:cubicBezTo>
                    <a:pt x="447658" y="309843"/>
                    <a:pt x="436753" y="265833"/>
                    <a:pt x="437588" y="221145"/>
                  </a:cubicBezTo>
                  <a:cubicBezTo>
                    <a:pt x="436884" y="173327"/>
                    <a:pt x="451023" y="124386"/>
                    <a:pt x="480868" y="86637"/>
                  </a:cubicBezTo>
                  <a:cubicBezTo>
                    <a:pt x="489555" y="83089"/>
                    <a:pt x="494876" y="75133"/>
                    <a:pt x="501581" y="69002"/>
                  </a:cubicBezTo>
                  <a:cubicBezTo>
                    <a:pt x="505781" y="64880"/>
                    <a:pt x="511129" y="61045"/>
                    <a:pt x="511546" y="54680"/>
                  </a:cubicBezTo>
                  <a:cubicBezTo>
                    <a:pt x="541678" y="29166"/>
                    <a:pt x="578983" y="11844"/>
                    <a:pt x="617828" y="4878"/>
                  </a:cubicBezTo>
                  <a:cubicBezTo>
                    <a:pt x="629567" y="8974"/>
                    <a:pt x="642011" y="4513"/>
                    <a:pt x="653907" y="3365"/>
                  </a:cubicBezTo>
                  <a:cubicBezTo>
                    <a:pt x="646159" y="2165"/>
                    <a:pt x="638307" y="1461"/>
                    <a:pt x="630480" y="2347"/>
                  </a:cubicBezTo>
                  <a:cubicBezTo>
                    <a:pt x="638515" y="939"/>
                    <a:pt x="646629" y="182"/>
                    <a:pt x="654794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521" name="Google Shape;1521;p17"/>
          <p:cNvSpPr/>
          <p:nvPr/>
        </p:nvSpPr>
        <p:spPr>
          <a:xfrm flipH="1">
            <a:off x="10512203" y="3708745"/>
            <a:ext cx="1051004" cy="1185982"/>
          </a:xfrm>
          <a:custGeom>
            <a:avLst/>
            <a:gdLst/>
            <a:ahLst/>
            <a:cxnLst/>
            <a:rect l="l" t="t" r="r" b="b"/>
            <a:pathLst>
              <a:path w="1158131" h="1265047" extrusionOk="0">
                <a:moveTo>
                  <a:pt x="283958" y="630315"/>
                </a:moveTo>
                <a:cubicBezTo>
                  <a:pt x="292780" y="631445"/>
                  <a:pt x="301805" y="630678"/>
                  <a:pt x="310587" y="632496"/>
                </a:cubicBezTo>
                <a:cubicBezTo>
                  <a:pt x="303823" y="632435"/>
                  <a:pt x="297060" y="632515"/>
                  <a:pt x="290377" y="633465"/>
                </a:cubicBezTo>
                <a:cubicBezTo>
                  <a:pt x="268877" y="636230"/>
                  <a:pt x="247073" y="637078"/>
                  <a:pt x="225916" y="642065"/>
                </a:cubicBezTo>
                <a:cubicBezTo>
                  <a:pt x="196037" y="649030"/>
                  <a:pt x="166279" y="658599"/>
                  <a:pt x="140054" y="674891"/>
                </a:cubicBezTo>
                <a:cubicBezTo>
                  <a:pt x="105270" y="695383"/>
                  <a:pt x="76925" y="728047"/>
                  <a:pt x="65155" y="767052"/>
                </a:cubicBezTo>
                <a:cubicBezTo>
                  <a:pt x="52719" y="805733"/>
                  <a:pt x="56636" y="848129"/>
                  <a:pt x="70848" y="885780"/>
                </a:cubicBezTo>
                <a:cubicBezTo>
                  <a:pt x="91763" y="941158"/>
                  <a:pt x="136602" y="989448"/>
                  <a:pt x="194099" y="1006911"/>
                </a:cubicBezTo>
                <a:cubicBezTo>
                  <a:pt x="228339" y="1017814"/>
                  <a:pt x="266151" y="1015512"/>
                  <a:pt x="299382" y="1002147"/>
                </a:cubicBezTo>
                <a:cubicBezTo>
                  <a:pt x="332794" y="989448"/>
                  <a:pt x="361663" y="967059"/>
                  <a:pt x="386354" y="941561"/>
                </a:cubicBezTo>
                <a:cubicBezTo>
                  <a:pt x="407572" y="920000"/>
                  <a:pt x="424893" y="895067"/>
                  <a:pt x="441691" y="870034"/>
                </a:cubicBezTo>
                <a:cubicBezTo>
                  <a:pt x="437855" y="879078"/>
                  <a:pt x="432969" y="887638"/>
                  <a:pt x="429517" y="896864"/>
                </a:cubicBezTo>
                <a:cubicBezTo>
                  <a:pt x="429194" y="897227"/>
                  <a:pt x="428527" y="897934"/>
                  <a:pt x="428204" y="898277"/>
                </a:cubicBezTo>
                <a:cubicBezTo>
                  <a:pt x="427538" y="897853"/>
                  <a:pt x="426206" y="897026"/>
                  <a:pt x="425520" y="896621"/>
                </a:cubicBezTo>
                <a:cubicBezTo>
                  <a:pt x="409066" y="924360"/>
                  <a:pt x="389120" y="950000"/>
                  <a:pt x="367074" y="973540"/>
                </a:cubicBezTo>
                <a:cubicBezTo>
                  <a:pt x="345735" y="995970"/>
                  <a:pt x="321690" y="1016198"/>
                  <a:pt x="294396" y="1031057"/>
                </a:cubicBezTo>
                <a:cubicBezTo>
                  <a:pt x="255633" y="1052800"/>
                  <a:pt x="208978" y="1062006"/>
                  <a:pt x="165269" y="1052094"/>
                </a:cubicBezTo>
                <a:cubicBezTo>
                  <a:pt x="105310" y="1039274"/>
                  <a:pt x="55566" y="995182"/>
                  <a:pt x="27161" y="941905"/>
                </a:cubicBezTo>
                <a:cubicBezTo>
                  <a:pt x="5458" y="901709"/>
                  <a:pt x="-4496" y="854791"/>
                  <a:pt x="1925" y="809367"/>
                </a:cubicBezTo>
                <a:cubicBezTo>
                  <a:pt x="6749" y="773431"/>
                  <a:pt x="23647" y="739353"/>
                  <a:pt x="48843" y="713370"/>
                </a:cubicBezTo>
                <a:cubicBezTo>
                  <a:pt x="72039" y="688922"/>
                  <a:pt x="101676" y="671399"/>
                  <a:pt x="132887" y="659205"/>
                </a:cubicBezTo>
                <a:cubicBezTo>
                  <a:pt x="172275" y="644245"/>
                  <a:pt x="214126" y="636452"/>
                  <a:pt x="256118" y="633888"/>
                </a:cubicBezTo>
                <a:cubicBezTo>
                  <a:pt x="264940" y="632758"/>
                  <a:pt x="274045" y="633162"/>
                  <a:pt x="282646" y="630517"/>
                </a:cubicBezTo>
                <a:close/>
                <a:moveTo>
                  <a:pt x="563982" y="449"/>
                </a:moveTo>
                <a:cubicBezTo>
                  <a:pt x="585680" y="-883"/>
                  <a:pt x="607579" y="757"/>
                  <a:pt x="628817" y="5178"/>
                </a:cubicBezTo>
                <a:cubicBezTo>
                  <a:pt x="666166" y="13334"/>
                  <a:pt x="702082" y="30575"/>
                  <a:pt x="729356" y="57729"/>
                </a:cubicBezTo>
                <a:cubicBezTo>
                  <a:pt x="756591" y="84196"/>
                  <a:pt x="773751" y="120051"/>
                  <a:pt x="779646" y="157399"/>
                </a:cubicBezTo>
                <a:cubicBezTo>
                  <a:pt x="786772" y="203025"/>
                  <a:pt x="778697" y="249641"/>
                  <a:pt x="763980" y="292985"/>
                </a:cubicBezTo>
                <a:cubicBezTo>
                  <a:pt x="756106" y="317958"/>
                  <a:pt x="744417" y="341417"/>
                  <a:pt x="733313" y="365018"/>
                </a:cubicBezTo>
                <a:cubicBezTo>
                  <a:pt x="740521" y="357608"/>
                  <a:pt x="744659" y="347898"/>
                  <a:pt x="751220" y="339943"/>
                </a:cubicBezTo>
                <a:cubicBezTo>
                  <a:pt x="776678" y="304614"/>
                  <a:pt x="806416" y="271747"/>
                  <a:pt x="842473" y="246996"/>
                </a:cubicBezTo>
                <a:cubicBezTo>
                  <a:pt x="875339" y="224244"/>
                  <a:pt x="914444" y="209162"/>
                  <a:pt x="954741" y="208820"/>
                </a:cubicBezTo>
                <a:cubicBezTo>
                  <a:pt x="984317" y="208355"/>
                  <a:pt x="1013610" y="216431"/>
                  <a:pt x="1039754" y="229997"/>
                </a:cubicBezTo>
                <a:cubicBezTo>
                  <a:pt x="1091478" y="257857"/>
                  <a:pt x="1130017" y="307359"/>
                  <a:pt x="1147904" y="362979"/>
                </a:cubicBezTo>
                <a:cubicBezTo>
                  <a:pt x="1158443" y="396835"/>
                  <a:pt x="1161511" y="433396"/>
                  <a:pt x="1153921" y="468221"/>
                </a:cubicBezTo>
                <a:cubicBezTo>
                  <a:pt x="1146774" y="502945"/>
                  <a:pt x="1127837" y="534742"/>
                  <a:pt x="1102097" y="558928"/>
                </a:cubicBezTo>
                <a:cubicBezTo>
                  <a:pt x="1062568" y="595732"/>
                  <a:pt x="1010077" y="614770"/>
                  <a:pt x="957729" y="624359"/>
                </a:cubicBezTo>
                <a:cubicBezTo>
                  <a:pt x="934209" y="628922"/>
                  <a:pt x="910266" y="630779"/>
                  <a:pt x="886383" y="632092"/>
                </a:cubicBezTo>
                <a:lnTo>
                  <a:pt x="886645" y="632919"/>
                </a:lnTo>
                <a:cubicBezTo>
                  <a:pt x="938065" y="635140"/>
                  <a:pt x="989848" y="643660"/>
                  <a:pt x="1037332" y="664191"/>
                </a:cubicBezTo>
                <a:cubicBezTo>
                  <a:pt x="1063516" y="675941"/>
                  <a:pt x="1088308" y="691506"/>
                  <a:pt x="1108274" y="712281"/>
                </a:cubicBezTo>
                <a:cubicBezTo>
                  <a:pt x="1132581" y="737031"/>
                  <a:pt x="1149499" y="769151"/>
                  <a:pt x="1155212" y="803432"/>
                </a:cubicBezTo>
                <a:cubicBezTo>
                  <a:pt x="1165327" y="860787"/>
                  <a:pt x="1148429" y="920888"/>
                  <a:pt x="1114876" y="967846"/>
                </a:cubicBezTo>
                <a:cubicBezTo>
                  <a:pt x="1086814" y="1007517"/>
                  <a:pt x="1045690" y="1039253"/>
                  <a:pt x="998025" y="1050882"/>
                </a:cubicBezTo>
                <a:cubicBezTo>
                  <a:pt x="964512" y="1059523"/>
                  <a:pt x="928637" y="1057039"/>
                  <a:pt x="896113" y="1045572"/>
                </a:cubicBezTo>
                <a:cubicBezTo>
                  <a:pt x="847418" y="1028493"/>
                  <a:pt x="807123" y="993708"/>
                  <a:pt x="774276" y="954744"/>
                </a:cubicBezTo>
                <a:cubicBezTo>
                  <a:pt x="758852" y="936938"/>
                  <a:pt x="745810" y="917254"/>
                  <a:pt x="732627" y="897813"/>
                </a:cubicBezTo>
                <a:cubicBezTo>
                  <a:pt x="736806" y="909058"/>
                  <a:pt x="743024" y="919455"/>
                  <a:pt x="747708" y="930538"/>
                </a:cubicBezTo>
                <a:cubicBezTo>
                  <a:pt x="760285" y="958015"/>
                  <a:pt x="769693" y="986904"/>
                  <a:pt x="776254" y="1016400"/>
                </a:cubicBezTo>
                <a:cubicBezTo>
                  <a:pt x="785460" y="1061339"/>
                  <a:pt x="785420" y="1109792"/>
                  <a:pt x="766685" y="1152390"/>
                </a:cubicBezTo>
                <a:cubicBezTo>
                  <a:pt x="746456" y="1201266"/>
                  <a:pt x="702061" y="1237787"/>
                  <a:pt x="652075" y="1253353"/>
                </a:cubicBezTo>
                <a:cubicBezTo>
                  <a:pt x="596355" y="1271986"/>
                  <a:pt x="533730" y="1268130"/>
                  <a:pt x="480533" y="1243379"/>
                </a:cubicBezTo>
                <a:cubicBezTo>
                  <a:pt x="453662" y="1230358"/>
                  <a:pt x="429274" y="1211603"/>
                  <a:pt x="411529" y="1187437"/>
                </a:cubicBezTo>
                <a:cubicBezTo>
                  <a:pt x="394450" y="1164967"/>
                  <a:pt x="383972" y="1137975"/>
                  <a:pt x="378965" y="1110357"/>
                </a:cubicBezTo>
                <a:cubicBezTo>
                  <a:pt x="371778" y="1069192"/>
                  <a:pt x="377572" y="1026837"/>
                  <a:pt x="389422" y="987127"/>
                </a:cubicBezTo>
                <a:cubicBezTo>
                  <a:pt x="397115" y="959751"/>
                  <a:pt x="408480" y="933607"/>
                  <a:pt x="420997" y="908129"/>
                </a:cubicBezTo>
                <a:cubicBezTo>
                  <a:pt x="422612" y="904980"/>
                  <a:pt x="423662" y="901003"/>
                  <a:pt x="427498" y="899912"/>
                </a:cubicBezTo>
                <a:cubicBezTo>
                  <a:pt x="427336" y="900558"/>
                  <a:pt x="427034" y="901830"/>
                  <a:pt x="426872" y="902476"/>
                </a:cubicBezTo>
                <a:cubicBezTo>
                  <a:pt x="411812" y="934859"/>
                  <a:pt x="401273" y="969603"/>
                  <a:pt x="397276" y="1005134"/>
                </a:cubicBezTo>
                <a:cubicBezTo>
                  <a:pt x="393945" y="1038546"/>
                  <a:pt x="397317" y="1073251"/>
                  <a:pt x="411731" y="1103897"/>
                </a:cubicBezTo>
                <a:cubicBezTo>
                  <a:pt x="423864" y="1131474"/>
                  <a:pt x="444820" y="1154731"/>
                  <a:pt x="470096" y="1170943"/>
                </a:cubicBezTo>
                <a:cubicBezTo>
                  <a:pt x="526946" y="1207121"/>
                  <a:pt x="601967" y="1211643"/>
                  <a:pt x="663299" y="1184227"/>
                </a:cubicBezTo>
                <a:cubicBezTo>
                  <a:pt x="689968" y="1172659"/>
                  <a:pt x="713730" y="1154126"/>
                  <a:pt x="730931" y="1130647"/>
                </a:cubicBezTo>
                <a:cubicBezTo>
                  <a:pt x="752916" y="1100485"/>
                  <a:pt x="762890" y="1062651"/>
                  <a:pt x="761880" y="1025565"/>
                </a:cubicBezTo>
                <a:cubicBezTo>
                  <a:pt x="761113" y="968432"/>
                  <a:pt x="739289" y="914125"/>
                  <a:pt x="712902" y="864340"/>
                </a:cubicBezTo>
                <a:cubicBezTo>
                  <a:pt x="742257" y="910552"/>
                  <a:pt x="777082" y="955067"/>
                  <a:pt x="823919" y="984704"/>
                </a:cubicBezTo>
                <a:cubicBezTo>
                  <a:pt x="854747" y="1004287"/>
                  <a:pt x="891531" y="1015936"/>
                  <a:pt x="928294" y="1013553"/>
                </a:cubicBezTo>
                <a:cubicBezTo>
                  <a:pt x="952520" y="1012382"/>
                  <a:pt x="975898" y="1004105"/>
                  <a:pt x="997237" y="992880"/>
                </a:cubicBezTo>
                <a:cubicBezTo>
                  <a:pt x="1049808" y="963041"/>
                  <a:pt x="1086491" y="908412"/>
                  <a:pt x="1097514" y="849300"/>
                </a:cubicBezTo>
                <a:cubicBezTo>
                  <a:pt x="1102723" y="818674"/>
                  <a:pt x="1101228" y="786392"/>
                  <a:pt x="1089540" y="757361"/>
                </a:cubicBezTo>
                <a:cubicBezTo>
                  <a:pt x="1077992" y="726291"/>
                  <a:pt x="1055501" y="700026"/>
                  <a:pt x="1028307" y="681432"/>
                </a:cubicBezTo>
                <a:cubicBezTo>
                  <a:pt x="994411" y="658135"/>
                  <a:pt x="954277" y="645537"/>
                  <a:pt x="914041" y="638653"/>
                </a:cubicBezTo>
                <a:cubicBezTo>
                  <a:pt x="891329" y="636210"/>
                  <a:pt x="868616" y="632394"/>
                  <a:pt x="845743" y="632576"/>
                </a:cubicBezTo>
                <a:cubicBezTo>
                  <a:pt x="857089" y="630072"/>
                  <a:pt x="868718" y="631849"/>
                  <a:pt x="880185" y="630638"/>
                </a:cubicBezTo>
                <a:cubicBezTo>
                  <a:pt x="894518" y="627932"/>
                  <a:pt x="909236" y="627791"/>
                  <a:pt x="923509" y="624601"/>
                </a:cubicBezTo>
                <a:cubicBezTo>
                  <a:pt x="953954" y="618303"/>
                  <a:pt x="984337" y="609561"/>
                  <a:pt x="1011430" y="593935"/>
                </a:cubicBezTo>
                <a:cubicBezTo>
                  <a:pt x="1043369" y="576593"/>
                  <a:pt x="1070885" y="549863"/>
                  <a:pt x="1085845" y="516432"/>
                </a:cubicBezTo>
                <a:cubicBezTo>
                  <a:pt x="1099290" y="487804"/>
                  <a:pt x="1103045" y="455200"/>
                  <a:pt x="1098745" y="424029"/>
                </a:cubicBezTo>
                <a:cubicBezTo>
                  <a:pt x="1090750" y="365926"/>
                  <a:pt x="1057318" y="311639"/>
                  <a:pt x="1008503" y="278994"/>
                </a:cubicBezTo>
                <a:cubicBezTo>
                  <a:pt x="976282" y="257877"/>
                  <a:pt x="936712" y="246693"/>
                  <a:pt x="898233" y="252447"/>
                </a:cubicBezTo>
                <a:cubicBezTo>
                  <a:pt x="862439" y="257231"/>
                  <a:pt x="829108" y="273988"/>
                  <a:pt x="801248" y="296579"/>
                </a:cubicBezTo>
                <a:cubicBezTo>
                  <a:pt x="766099" y="324055"/>
                  <a:pt x="739249" y="360294"/>
                  <a:pt x="714780" y="397198"/>
                </a:cubicBezTo>
                <a:cubicBezTo>
                  <a:pt x="732647" y="363403"/>
                  <a:pt x="747466" y="327689"/>
                  <a:pt x="755884" y="290300"/>
                </a:cubicBezTo>
                <a:cubicBezTo>
                  <a:pt x="765292" y="246875"/>
                  <a:pt x="765211" y="199452"/>
                  <a:pt x="745366" y="158833"/>
                </a:cubicBezTo>
                <a:cubicBezTo>
                  <a:pt x="719444" y="102749"/>
                  <a:pt x="658838" y="68267"/>
                  <a:pt x="598474" y="64472"/>
                </a:cubicBezTo>
                <a:lnTo>
                  <a:pt x="598467" y="64472"/>
                </a:lnTo>
                <a:lnTo>
                  <a:pt x="579295" y="66308"/>
                </a:lnTo>
                <a:lnTo>
                  <a:pt x="559942" y="64270"/>
                </a:lnTo>
                <a:lnTo>
                  <a:pt x="559934" y="64270"/>
                </a:lnTo>
                <a:cubicBezTo>
                  <a:pt x="527956" y="66208"/>
                  <a:pt x="496825" y="77150"/>
                  <a:pt x="469773" y="94149"/>
                </a:cubicBezTo>
                <a:cubicBezTo>
                  <a:pt x="442417" y="111975"/>
                  <a:pt x="420210" y="138018"/>
                  <a:pt x="408501" y="168604"/>
                </a:cubicBezTo>
                <a:cubicBezTo>
                  <a:pt x="392854" y="207124"/>
                  <a:pt x="393501" y="250347"/>
                  <a:pt x="402263" y="290441"/>
                </a:cubicBezTo>
                <a:cubicBezTo>
                  <a:pt x="410883" y="327790"/>
                  <a:pt x="425378" y="363645"/>
                  <a:pt x="443588" y="397340"/>
                </a:cubicBezTo>
                <a:cubicBezTo>
                  <a:pt x="425661" y="371438"/>
                  <a:pt x="407956" y="345072"/>
                  <a:pt x="385627" y="322642"/>
                </a:cubicBezTo>
                <a:cubicBezTo>
                  <a:pt x="359059" y="295226"/>
                  <a:pt x="327282" y="271808"/>
                  <a:pt x="290802" y="259634"/>
                </a:cubicBezTo>
                <a:cubicBezTo>
                  <a:pt x="253675" y="246734"/>
                  <a:pt x="211804" y="248530"/>
                  <a:pt x="175990" y="264741"/>
                </a:cubicBezTo>
                <a:cubicBezTo>
                  <a:pt x="114778" y="291713"/>
                  <a:pt x="71716" y="352420"/>
                  <a:pt x="60391" y="417629"/>
                </a:cubicBezTo>
                <a:cubicBezTo>
                  <a:pt x="52295" y="462387"/>
                  <a:pt x="62288" y="510940"/>
                  <a:pt x="90694" y="546896"/>
                </a:cubicBezTo>
                <a:cubicBezTo>
                  <a:pt x="112093" y="575099"/>
                  <a:pt x="143062" y="594501"/>
                  <a:pt x="175465" y="607764"/>
                </a:cubicBezTo>
                <a:cubicBezTo>
                  <a:pt x="205848" y="619332"/>
                  <a:pt x="237908" y="627024"/>
                  <a:pt x="270412" y="629002"/>
                </a:cubicBezTo>
                <a:cubicBezTo>
                  <a:pt x="273016" y="629164"/>
                  <a:pt x="275539" y="629850"/>
                  <a:pt x="277962" y="631062"/>
                </a:cubicBezTo>
                <a:cubicBezTo>
                  <a:pt x="239846" y="632334"/>
                  <a:pt x="201770" y="625954"/>
                  <a:pt x="165007" y="616223"/>
                </a:cubicBezTo>
                <a:cubicBezTo>
                  <a:pt x="128365" y="606452"/>
                  <a:pt x="92954" y="590160"/>
                  <a:pt x="63722" y="565732"/>
                </a:cubicBezTo>
                <a:cubicBezTo>
                  <a:pt x="34004" y="540880"/>
                  <a:pt x="12120" y="506276"/>
                  <a:pt x="4186" y="468221"/>
                </a:cubicBezTo>
                <a:cubicBezTo>
                  <a:pt x="-11522" y="393827"/>
                  <a:pt x="18499" y="314304"/>
                  <a:pt x="73089" y="262844"/>
                </a:cubicBezTo>
                <a:cubicBezTo>
                  <a:pt x="103533" y="233671"/>
                  <a:pt x="143385" y="213625"/>
                  <a:pt x="185600" y="209587"/>
                </a:cubicBezTo>
                <a:cubicBezTo>
                  <a:pt x="229731" y="205186"/>
                  <a:pt x="274207" y="219418"/>
                  <a:pt x="310748" y="243766"/>
                </a:cubicBezTo>
                <a:cubicBezTo>
                  <a:pt x="351852" y="270556"/>
                  <a:pt x="384759" y="308066"/>
                  <a:pt x="412659" y="348059"/>
                </a:cubicBezTo>
                <a:cubicBezTo>
                  <a:pt x="417242" y="354338"/>
                  <a:pt x="420513" y="361606"/>
                  <a:pt x="425823" y="367360"/>
                </a:cubicBezTo>
                <a:cubicBezTo>
                  <a:pt x="416475" y="346808"/>
                  <a:pt x="406078" y="326659"/>
                  <a:pt x="398427" y="305381"/>
                </a:cubicBezTo>
                <a:cubicBezTo>
                  <a:pt x="383951" y="265085"/>
                  <a:pt x="373696" y="222386"/>
                  <a:pt x="376179" y="179304"/>
                </a:cubicBezTo>
                <a:cubicBezTo>
                  <a:pt x="378117" y="142218"/>
                  <a:pt x="390149" y="105192"/>
                  <a:pt x="412962" y="75636"/>
                </a:cubicBezTo>
                <a:cubicBezTo>
                  <a:pt x="435028" y="46807"/>
                  <a:pt x="466179" y="25468"/>
                  <a:pt x="500358" y="13556"/>
                </a:cubicBezTo>
                <a:cubicBezTo>
                  <a:pt x="520789" y="6087"/>
                  <a:pt x="542285" y="1782"/>
                  <a:pt x="563982" y="449"/>
                </a:cubicBezTo>
                <a:close/>
              </a:path>
            </a:pathLst>
          </a:custGeom>
          <a:solidFill>
            <a:srgbClr val="FFFFFF"/>
          </a:solidFill>
          <a:ln w="9525" cap="flat" cmpd="sng">
            <a:solidFill>
              <a:srgbClr val="FFFFFF"/>
            </a:solidFill>
            <a:prstDash val="solid"/>
            <a:miter lim="8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1522" name="Google Shape;1522;p17"/>
          <p:cNvGrpSpPr/>
          <p:nvPr/>
        </p:nvGrpSpPr>
        <p:grpSpPr>
          <a:xfrm flipH="1">
            <a:off x="10536575" y="3752634"/>
            <a:ext cx="989344" cy="1079522"/>
            <a:chOff x="5254988" y="0"/>
            <a:chExt cx="1347329" cy="1470138"/>
          </a:xfrm>
        </p:grpSpPr>
        <p:sp>
          <p:nvSpPr>
            <p:cNvPr id="1523" name="Google Shape;1523;p17"/>
            <p:cNvSpPr/>
            <p:nvPr/>
          </p:nvSpPr>
          <p:spPr>
            <a:xfrm>
              <a:off x="5654638" y="431059"/>
              <a:ext cx="546980" cy="546288"/>
            </a:xfrm>
            <a:custGeom>
              <a:avLst/>
              <a:gdLst/>
              <a:ahLst/>
              <a:cxnLst/>
              <a:rect l="l" t="t" r="r" b="b"/>
              <a:pathLst>
                <a:path w="647314" h="646495" extrusionOk="0">
                  <a:moveTo>
                    <a:pt x="283062" y="2495"/>
                  </a:moveTo>
                  <a:cubicBezTo>
                    <a:pt x="326371" y="-3017"/>
                    <a:pt x="370433" y="634"/>
                    <a:pt x="412204" y="13161"/>
                  </a:cubicBezTo>
                  <a:cubicBezTo>
                    <a:pt x="482144" y="30915"/>
                    <a:pt x="542062" y="77196"/>
                    <a:pt x="585157" y="134107"/>
                  </a:cubicBezTo>
                  <a:cubicBezTo>
                    <a:pt x="603161" y="157014"/>
                    <a:pt x="615510" y="183645"/>
                    <a:pt x="627608" y="209989"/>
                  </a:cubicBezTo>
                  <a:cubicBezTo>
                    <a:pt x="636091" y="238731"/>
                    <a:pt x="644288" y="267902"/>
                    <a:pt x="646149" y="297968"/>
                  </a:cubicBezTo>
                  <a:cubicBezTo>
                    <a:pt x="653308" y="378825"/>
                    <a:pt x="627179" y="461759"/>
                    <a:pt x="576531" y="524970"/>
                  </a:cubicBezTo>
                  <a:cubicBezTo>
                    <a:pt x="532040" y="582096"/>
                    <a:pt x="467075" y="622542"/>
                    <a:pt x="396813" y="639329"/>
                  </a:cubicBezTo>
                  <a:cubicBezTo>
                    <a:pt x="366424" y="647848"/>
                    <a:pt x="334532" y="646667"/>
                    <a:pt x="303321" y="646094"/>
                  </a:cubicBezTo>
                  <a:cubicBezTo>
                    <a:pt x="234383" y="644949"/>
                    <a:pt x="168237" y="615491"/>
                    <a:pt x="115370" y="572360"/>
                  </a:cubicBezTo>
                  <a:cubicBezTo>
                    <a:pt x="61895" y="527583"/>
                    <a:pt x="23095" y="465446"/>
                    <a:pt x="7668" y="397367"/>
                  </a:cubicBezTo>
                  <a:cubicBezTo>
                    <a:pt x="-2104" y="361859"/>
                    <a:pt x="-278" y="324706"/>
                    <a:pt x="1118" y="288340"/>
                  </a:cubicBezTo>
                  <a:cubicBezTo>
                    <a:pt x="5592" y="249504"/>
                    <a:pt x="15757" y="210740"/>
                    <a:pt x="34835" y="176450"/>
                  </a:cubicBezTo>
                  <a:cubicBezTo>
                    <a:pt x="50262" y="147637"/>
                    <a:pt x="69662" y="121078"/>
                    <a:pt x="91317" y="96739"/>
                  </a:cubicBezTo>
                  <a:cubicBezTo>
                    <a:pt x="103594" y="86358"/>
                    <a:pt x="115656" y="75728"/>
                    <a:pt x="127862" y="65276"/>
                  </a:cubicBezTo>
                  <a:cubicBezTo>
                    <a:pt x="173570" y="32454"/>
                    <a:pt x="226544" y="7935"/>
                    <a:pt x="283062" y="2495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24" name="Google Shape;1524;p17"/>
            <p:cNvSpPr/>
            <p:nvPr/>
          </p:nvSpPr>
          <p:spPr>
            <a:xfrm>
              <a:off x="5254988" y="0"/>
              <a:ext cx="1347329" cy="1470138"/>
            </a:xfrm>
            <a:custGeom>
              <a:avLst/>
              <a:gdLst/>
              <a:ahLst/>
              <a:cxnLst/>
              <a:rect l="l" t="t" r="r" b="b"/>
              <a:pathLst>
                <a:path w="1347329" h="1470138" extrusionOk="0">
                  <a:moveTo>
                    <a:pt x="510166" y="1011379"/>
                  </a:moveTo>
                  <a:lnTo>
                    <a:pt x="496727" y="1029550"/>
                  </a:lnTo>
                  <a:lnTo>
                    <a:pt x="474797" y="1051815"/>
                  </a:lnTo>
                  <a:lnTo>
                    <a:pt x="496728" y="1029550"/>
                  </a:lnTo>
                  <a:close/>
                  <a:moveTo>
                    <a:pt x="525685" y="990393"/>
                  </a:moveTo>
                  <a:lnTo>
                    <a:pt x="525684" y="990395"/>
                  </a:lnTo>
                  <a:lnTo>
                    <a:pt x="511285" y="1023001"/>
                  </a:lnTo>
                  <a:cubicBezTo>
                    <a:pt x="500432" y="1048594"/>
                    <a:pt x="491197" y="1075099"/>
                    <a:pt x="486892" y="1102673"/>
                  </a:cubicBezTo>
                  <a:lnTo>
                    <a:pt x="486607" y="1108710"/>
                  </a:lnTo>
                  <a:lnTo>
                    <a:pt x="486892" y="1102675"/>
                  </a:lnTo>
                  <a:cubicBezTo>
                    <a:pt x="491197" y="1075099"/>
                    <a:pt x="500432" y="1048594"/>
                    <a:pt x="511285" y="1023003"/>
                  </a:cubicBezTo>
                  <a:cubicBezTo>
                    <a:pt x="515902" y="1012046"/>
                    <a:pt x="521902" y="1001689"/>
                    <a:pt x="525685" y="990393"/>
                  </a:cubicBezTo>
                  <a:close/>
                  <a:moveTo>
                    <a:pt x="1205404" y="860827"/>
                  </a:moveTo>
                  <a:lnTo>
                    <a:pt x="1207809" y="864575"/>
                  </a:lnTo>
                  <a:cubicBezTo>
                    <a:pt x="1215645" y="884718"/>
                    <a:pt x="1219604" y="906404"/>
                    <a:pt x="1219330" y="928043"/>
                  </a:cubicBezTo>
                  <a:cubicBezTo>
                    <a:pt x="1218626" y="978184"/>
                    <a:pt x="1199060" y="1027438"/>
                    <a:pt x="1166711" y="1065578"/>
                  </a:cubicBezTo>
                  <a:cubicBezTo>
                    <a:pt x="1140520" y="1096231"/>
                    <a:pt x="1105432" y="1120414"/>
                    <a:pt x="1065700" y="1129206"/>
                  </a:cubicBezTo>
                  <a:cubicBezTo>
                    <a:pt x="1023699" y="1139588"/>
                    <a:pt x="978698" y="1130536"/>
                    <a:pt x="941288" y="1109771"/>
                  </a:cubicBezTo>
                  <a:cubicBezTo>
                    <a:pt x="926940" y="1101762"/>
                    <a:pt x="913485" y="1092318"/>
                    <a:pt x="900888" y="1081821"/>
                  </a:cubicBezTo>
                  <a:lnTo>
                    <a:pt x="884973" y="1066351"/>
                  </a:lnTo>
                  <a:lnTo>
                    <a:pt x="900888" y="1081822"/>
                  </a:lnTo>
                  <a:cubicBezTo>
                    <a:pt x="913485" y="1092319"/>
                    <a:pt x="926940" y="1101762"/>
                    <a:pt x="941288" y="1109771"/>
                  </a:cubicBezTo>
                  <a:cubicBezTo>
                    <a:pt x="978698" y="1130537"/>
                    <a:pt x="1023700" y="1139589"/>
                    <a:pt x="1065701" y="1129206"/>
                  </a:cubicBezTo>
                  <a:cubicBezTo>
                    <a:pt x="1105432" y="1120415"/>
                    <a:pt x="1140520" y="1096231"/>
                    <a:pt x="1166712" y="1065578"/>
                  </a:cubicBezTo>
                  <a:cubicBezTo>
                    <a:pt x="1199061" y="1027438"/>
                    <a:pt x="1218626" y="978185"/>
                    <a:pt x="1219331" y="928044"/>
                  </a:cubicBezTo>
                  <a:cubicBezTo>
                    <a:pt x="1219605" y="906405"/>
                    <a:pt x="1215646" y="884719"/>
                    <a:pt x="1207810" y="864576"/>
                  </a:cubicBezTo>
                  <a:close/>
                  <a:moveTo>
                    <a:pt x="169041" y="816688"/>
                  </a:moveTo>
                  <a:lnTo>
                    <a:pt x="149706" y="843023"/>
                  </a:lnTo>
                  <a:lnTo>
                    <a:pt x="149706" y="843024"/>
                  </a:lnTo>
                  <a:close/>
                  <a:moveTo>
                    <a:pt x="205425" y="788398"/>
                  </a:moveTo>
                  <a:lnTo>
                    <a:pt x="171324" y="813580"/>
                  </a:lnTo>
                  <a:lnTo>
                    <a:pt x="171323" y="813581"/>
                  </a:lnTo>
                  <a:close/>
                  <a:moveTo>
                    <a:pt x="1208034" y="603591"/>
                  </a:moveTo>
                  <a:cubicBezTo>
                    <a:pt x="1192460" y="645148"/>
                    <a:pt x="1158781" y="677992"/>
                    <a:pt x="1119571" y="697741"/>
                  </a:cubicBezTo>
                  <a:lnTo>
                    <a:pt x="1106658" y="703171"/>
                  </a:lnTo>
                  <a:lnTo>
                    <a:pt x="1119571" y="697741"/>
                  </a:lnTo>
                  <a:cubicBezTo>
                    <a:pt x="1158781" y="677992"/>
                    <a:pt x="1192460" y="645148"/>
                    <a:pt x="1208034" y="603591"/>
                  </a:cubicBezTo>
                  <a:close/>
                  <a:moveTo>
                    <a:pt x="1167588" y="407643"/>
                  </a:moveTo>
                  <a:lnTo>
                    <a:pt x="1198904" y="453300"/>
                  </a:lnTo>
                  <a:cubicBezTo>
                    <a:pt x="1204291" y="464915"/>
                    <a:pt x="1208747" y="477087"/>
                    <a:pt x="1212103" y="489568"/>
                  </a:cubicBezTo>
                  <a:lnTo>
                    <a:pt x="1218701" y="527692"/>
                  </a:lnTo>
                  <a:lnTo>
                    <a:pt x="1218701" y="527692"/>
                  </a:lnTo>
                  <a:cubicBezTo>
                    <a:pt x="1216728" y="501986"/>
                    <a:pt x="1209678" y="476530"/>
                    <a:pt x="1198904" y="453299"/>
                  </a:cubicBezTo>
                  <a:close/>
                  <a:moveTo>
                    <a:pt x="303869" y="335879"/>
                  </a:moveTo>
                  <a:lnTo>
                    <a:pt x="303869" y="335879"/>
                  </a:lnTo>
                  <a:lnTo>
                    <a:pt x="340645" y="336766"/>
                  </a:lnTo>
                  <a:cubicBezTo>
                    <a:pt x="384837" y="343131"/>
                    <a:pt x="424960" y="366636"/>
                    <a:pt x="457335" y="396689"/>
                  </a:cubicBezTo>
                  <a:cubicBezTo>
                    <a:pt x="486344" y="422672"/>
                    <a:pt x="509067" y="454499"/>
                    <a:pt x="530459" y="486770"/>
                  </a:cubicBezTo>
                  <a:lnTo>
                    <a:pt x="530455" y="486762"/>
                  </a:lnTo>
                  <a:lnTo>
                    <a:pt x="496755" y="439372"/>
                  </a:lnTo>
                  <a:cubicBezTo>
                    <a:pt x="484774" y="424133"/>
                    <a:pt x="471841" y="409681"/>
                    <a:pt x="457337" y="396689"/>
                  </a:cubicBezTo>
                  <a:cubicBezTo>
                    <a:pt x="424961" y="366636"/>
                    <a:pt x="384839" y="343132"/>
                    <a:pt x="340646" y="336766"/>
                  </a:cubicBezTo>
                  <a:cubicBezTo>
                    <a:pt x="328411" y="334972"/>
                    <a:pt x="316071" y="334729"/>
                    <a:pt x="303869" y="335879"/>
                  </a:cubicBezTo>
                  <a:close/>
                  <a:moveTo>
                    <a:pt x="654794" y="0"/>
                  </a:moveTo>
                  <a:cubicBezTo>
                    <a:pt x="666742" y="3104"/>
                    <a:pt x="679290" y="2635"/>
                    <a:pt x="691317" y="104"/>
                  </a:cubicBezTo>
                  <a:cubicBezTo>
                    <a:pt x="691551" y="104"/>
                    <a:pt x="691995" y="157"/>
                    <a:pt x="692204" y="157"/>
                  </a:cubicBezTo>
                  <a:cubicBezTo>
                    <a:pt x="697212" y="5035"/>
                    <a:pt x="704387" y="4983"/>
                    <a:pt x="710856" y="5948"/>
                  </a:cubicBezTo>
                  <a:cubicBezTo>
                    <a:pt x="716753" y="6417"/>
                    <a:pt x="723196" y="7983"/>
                    <a:pt x="728544" y="4539"/>
                  </a:cubicBezTo>
                  <a:cubicBezTo>
                    <a:pt x="780354" y="14087"/>
                    <a:pt x="829478" y="41114"/>
                    <a:pt x="863104" y="81994"/>
                  </a:cubicBezTo>
                  <a:cubicBezTo>
                    <a:pt x="889010" y="113951"/>
                    <a:pt x="905028" y="153891"/>
                    <a:pt x="908367" y="194901"/>
                  </a:cubicBezTo>
                  <a:cubicBezTo>
                    <a:pt x="913924" y="249789"/>
                    <a:pt x="902575" y="305278"/>
                    <a:pt x="882540" y="356279"/>
                  </a:cubicBezTo>
                  <a:cubicBezTo>
                    <a:pt x="879357" y="358262"/>
                    <a:pt x="875601" y="360141"/>
                    <a:pt x="874583" y="364158"/>
                  </a:cubicBezTo>
                  <a:cubicBezTo>
                    <a:pt x="870513" y="373967"/>
                    <a:pt x="867148" y="384063"/>
                    <a:pt x="862661" y="393742"/>
                  </a:cubicBezTo>
                  <a:cubicBezTo>
                    <a:pt x="860443" y="391446"/>
                    <a:pt x="858252" y="389228"/>
                    <a:pt x="856061" y="387037"/>
                  </a:cubicBezTo>
                  <a:cubicBezTo>
                    <a:pt x="867513" y="342062"/>
                    <a:pt x="869679" y="293095"/>
                    <a:pt x="852356" y="249320"/>
                  </a:cubicBezTo>
                  <a:cubicBezTo>
                    <a:pt x="835008" y="203275"/>
                    <a:pt x="794989" y="168083"/>
                    <a:pt x="749180" y="151700"/>
                  </a:cubicBezTo>
                  <a:cubicBezTo>
                    <a:pt x="724279" y="142921"/>
                    <a:pt x="697761" y="138532"/>
                    <a:pt x="671308" y="138760"/>
                  </a:cubicBezTo>
                  <a:lnTo>
                    <a:pt x="671307" y="138760"/>
                  </a:lnTo>
                  <a:lnTo>
                    <a:pt x="749178" y="151700"/>
                  </a:lnTo>
                  <a:cubicBezTo>
                    <a:pt x="794988" y="168083"/>
                    <a:pt x="835006" y="203276"/>
                    <a:pt x="852354" y="249319"/>
                  </a:cubicBezTo>
                  <a:cubicBezTo>
                    <a:pt x="869677" y="293095"/>
                    <a:pt x="867512" y="342062"/>
                    <a:pt x="856059" y="387036"/>
                  </a:cubicBezTo>
                  <a:cubicBezTo>
                    <a:pt x="847920" y="420194"/>
                    <a:pt x="834589" y="451787"/>
                    <a:pt x="818623" y="481918"/>
                  </a:cubicBezTo>
                  <a:cubicBezTo>
                    <a:pt x="799319" y="471248"/>
                    <a:pt x="779022" y="462273"/>
                    <a:pt x="757917" y="455830"/>
                  </a:cubicBezTo>
                  <a:cubicBezTo>
                    <a:pt x="749439" y="453091"/>
                    <a:pt x="740517" y="452282"/>
                    <a:pt x="731673" y="452282"/>
                  </a:cubicBezTo>
                  <a:cubicBezTo>
                    <a:pt x="713150" y="446934"/>
                    <a:pt x="693611" y="446960"/>
                    <a:pt x="674515" y="447273"/>
                  </a:cubicBezTo>
                  <a:cubicBezTo>
                    <a:pt x="640679" y="448473"/>
                    <a:pt x="607026" y="456117"/>
                    <a:pt x="576190" y="470178"/>
                  </a:cubicBezTo>
                  <a:cubicBezTo>
                    <a:pt x="561842" y="476909"/>
                    <a:pt x="546555" y="482622"/>
                    <a:pt x="534764" y="493579"/>
                  </a:cubicBezTo>
                  <a:cubicBezTo>
                    <a:pt x="522789" y="504327"/>
                    <a:pt x="509119" y="513093"/>
                    <a:pt x="498188" y="525014"/>
                  </a:cubicBezTo>
                  <a:cubicBezTo>
                    <a:pt x="483449" y="541084"/>
                    <a:pt x="469257" y="557859"/>
                    <a:pt x="458430" y="576903"/>
                  </a:cubicBezTo>
                  <a:cubicBezTo>
                    <a:pt x="441421" y="604451"/>
                    <a:pt x="431404" y="635705"/>
                    <a:pt x="424439" y="667114"/>
                  </a:cubicBezTo>
                  <a:cubicBezTo>
                    <a:pt x="422926" y="687071"/>
                    <a:pt x="418412" y="707133"/>
                    <a:pt x="422221" y="727116"/>
                  </a:cubicBezTo>
                  <a:cubicBezTo>
                    <a:pt x="423291" y="757013"/>
                    <a:pt x="431195" y="786413"/>
                    <a:pt x="443273" y="813701"/>
                  </a:cubicBezTo>
                  <a:cubicBezTo>
                    <a:pt x="449822" y="832171"/>
                    <a:pt x="460961" y="848450"/>
                    <a:pt x="471944" y="864494"/>
                  </a:cubicBezTo>
                  <a:cubicBezTo>
                    <a:pt x="485327" y="883668"/>
                    <a:pt x="501997" y="900469"/>
                    <a:pt x="520389" y="914817"/>
                  </a:cubicBezTo>
                  <a:cubicBezTo>
                    <a:pt x="533616" y="921860"/>
                    <a:pt x="543816" y="933208"/>
                    <a:pt x="556885" y="940487"/>
                  </a:cubicBezTo>
                  <a:cubicBezTo>
                    <a:pt x="566877" y="944792"/>
                    <a:pt x="577234" y="948261"/>
                    <a:pt x="587069" y="953010"/>
                  </a:cubicBezTo>
                  <a:cubicBezTo>
                    <a:pt x="596878" y="958227"/>
                    <a:pt x="608565" y="957313"/>
                    <a:pt x="618296" y="962714"/>
                  </a:cubicBezTo>
                  <a:cubicBezTo>
                    <a:pt x="642010" y="971375"/>
                    <a:pt x="667758" y="971088"/>
                    <a:pt x="692672" y="970932"/>
                  </a:cubicBezTo>
                  <a:cubicBezTo>
                    <a:pt x="721133" y="971401"/>
                    <a:pt x="749465" y="964931"/>
                    <a:pt x="775630" y="953923"/>
                  </a:cubicBezTo>
                  <a:cubicBezTo>
                    <a:pt x="826450" y="936104"/>
                    <a:pt x="869416" y="899921"/>
                    <a:pt x="900330" y="856329"/>
                  </a:cubicBezTo>
                  <a:cubicBezTo>
                    <a:pt x="906904" y="845919"/>
                    <a:pt x="916609" y="837023"/>
                    <a:pt x="919400" y="824632"/>
                  </a:cubicBezTo>
                  <a:cubicBezTo>
                    <a:pt x="927018" y="816702"/>
                    <a:pt x="929600" y="805770"/>
                    <a:pt x="933305" y="795805"/>
                  </a:cubicBezTo>
                  <a:cubicBezTo>
                    <a:pt x="938862" y="780466"/>
                    <a:pt x="942670" y="764578"/>
                    <a:pt x="946270" y="748717"/>
                  </a:cubicBezTo>
                  <a:cubicBezTo>
                    <a:pt x="948384" y="735516"/>
                    <a:pt x="946845" y="722107"/>
                    <a:pt x="947236" y="708854"/>
                  </a:cubicBezTo>
                  <a:cubicBezTo>
                    <a:pt x="946923" y="694063"/>
                    <a:pt x="948906" y="679010"/>
                    <a:pt x="944914" y="664584"/>
                  </a:cubicBezTo>
                  <a:cubicBezTo>
                    <a:pt x="938131" y="624643"/>
                    <a:pt x="922009" y="586007"/>
                    <a:pt x="896939" y="554102"/>
                  </a:cubicBezTo>
                  <a:cubicBezTo>
                    <a:pt x="886556" y="537928"/>
                    <a:pt x="872495" y="524649"/>
                    <a:pt x="858485" y="511684"/>
                  </a:cubicBezTo>
                  <a:cubicBezTo>
                    <a:pt x="846354" y="501118"/>
                    <a:pt x="833963" y="490657"/>
                    <a:pt x="819954" y="482674"/>
                  </a:cubicBezTo>
                  <a:lnTo>
                    <a:pt x="864799" y="422203"/>
                  </a:lnTo>
                  <a:lnTo>
                    <a:pt x="863155" y="417168"/>
                  </a:lnTo>
                  <a:cubicBezTo>
                    <a:pt x="867772" y="409889"/>
                    <a:pt x="874738" y="403159"/>
                    <a:pt x="874530" y="393898"/>
                  </a:cubicBezTo>
                  <a:cubicBezTo>
                    <a:pt x="876773" y="390715"/>
                    <a:pt x="878965" y="387507"/>
                    <a:pt x="881234" y="384376"/>
                  </a:cubicBezTo>
                  <a:cubicBezTo>
                    <a:pt x="904191" y="352888"/>
                    <a:pt x="931009" y="324087"/>
                    <a:pt x="961453" y="299721"/>
                  </a:cubicBezTo>
                  <a:cubicBezTo>
                    <a:pt x="996933" y="271495"/>
                    <a:pt x="1038960" y="249998"/>
                    <a:pt x="1084170" y="243659"/>
                  </a:cubicBezTo>
                  <a:cubicBezTo>
                    <a:pt x="1099262" y="242133"/>
                    <a:pt x="1114608" y="241598"/>
                    <a:pt x="1129797" y="242691"/>
                  </a:cubicBezTo>
                  <a:cubicBezTo>
                    <a:pt x="1144987" y="243783"/>
                    <a:pt x="1160020" y="246503"/>
                    <a:pt x="1174485" y="251485"/>
                  </a:cubicBezTo>
                  <a:cubicBezTo>
                    <a:pt x="1249175" y="276086"/>
                    <a:pt x="1306906" y="340053"/>
                    <a:pt x="1332524" y="413359"/>
                  </a:cubicBezTo>
                  <a:cubicBezTo>
                    <a:pt x="1351777" y="466657"/>
                    <a:pt x="1353447" y="527702"/>
                    <a:pt x="1330438" y="580112"/>
                  </a:cubicBezTo>
                  <a:cubicBezTo>
                    <a:pt x="1315907" y="614625"/>
                    <a:pt x="1291019" y="644313"/>
                    <a:pt x="1260914" y="666358"/>
                  </a:cubicBezTo>
                  <a:cubicBezTo>
                    <a:pt x="1219591" y="696828"/>
                    <a:pt x="1170103" y="714280"/>
                    <a:pt x="1119988" y="723724"/>
                  </a:cubicBezTo>
                  <a:cubicBezTo>
                    <a:pt x="1115971" y="722054"/>
                    <a:pt x="1111770" y="720202"/>
                    <a:pt x="1107362" y="721376"/>
                  </a:cubicBezTo>
                  <a:cubicBezTo>
                    <a:pt x="1086309" y="724037"/>
                    <a:pt x="1064526" y="730872"/>
                    <a:pt x="1043474" y="724742"/>
                  </a:cubicBezTo>
                  <a:lnTo>
                    <a:pt x="1054082" y="721646"/>
                  </a:lnTo>
                  <a:lnTo>
                    <a:pt x="1043473" y="724742"/>
                  </a:lnTo>
                  <a:cubicBezTo>
                    <a:pt x="1028134" y="727063"/>
                    <a:pt x="1012951" y="730376"/>
                    <a:pt x="997481" y="731629"/>
                  </a:cubicBezTo>
                  <a:cubicBezTo>
                    <a:pt x="984671" y="733298"/>
                    <a:pt x="971549" y="732516"/>
                    <a:pt x="958975" y="735751"/>
                  </a:cubicBezTo>
                  <a:cubicBezTo>
                    <a:pt x="982402" y="735986"/>
                    <a:pt x="1005803" y="737238"/>
                    <a:pt x="1028917" y="741386"/>
                  </a:cubicBezTo>
                  <a:lnTo>
                    <a:pt x="1028920" y="741387"/>
                  </a:lnTo>
                  <a:lnTo>
                    <a:pt x="1046004" y="741478"/>
                  </a:lnTo>
                  <a:cubicBezTo>
                    <a:pt x="1051718" y="741472"/>
                    <a:pt x="1057262" y="740761"/>
                    <a:pt x="1062075" y="737343"/>
                  </a:cubicBezTo>
                  <a:lnTo>
                    <a:pt x="1062126" y="737317"/>
                  </a:lnTo>
                  <a:cubicBezTo>
                    <a:pt x="1063405" y="743996"/>
                    <a:pt x="1070866" y="742509"/>
                    <a:pt x="1075953" y="743187"/>
                  </a:cubicBezTo>
                  <a:cubicBezTo>
                    <a:pt x="1081092" y="743578"/>
                    <a:pt x="1086205" y="742743"/>
                    <a:pt x="1090927" y="740657"/>
                  </a:cubicBezTo>
                  <a:cubicBezTo>
                    <a:pt x="1137363" y="745561"/>
                    <a:pt x="1183017" y="759126"/>
                    <a:pt x="1224809" y="779997"/>
                  </a:cubicBezTo>
                  <a:cubicBezTo>
                    <a:pt x="1268402" y="802693"/>
                    <a:pt x="1307064" y="837546"/>
                    <a:pt x="1327725" y="882783"/>
                  </a:cubicBezTo>
                  <a:cubicBezTo>
                    <a:pt x="1348465" y="925722"/>
                    <a:pt x="1351752" y="975628"/>
                    <a:pt x="1342100" y="1021908"/>
                  </a:cubicBezTo>
                  <a:cubicBezTo>
                    <a:pt x="1331534" y="1070457"/>
                    <a:pt x="1308029" y="1116319"/>
                    <a:pt x="1273854" y="1152503"/>
                  </a:cubicBezTo>
                  <a:cubicBezTo>
                    <a:pt x="1270072" y="1153077"/>
                    <a:pt x="1266314" y="1154303"/>
                    <a:pt x="1263524" y="1157069"/>
                  </a:cubicBezTo>
                  <a:cubicBezTo>
                    <a:pt x="1256349" y="1163460"/>
                    <a:pt x="1248132" y="1169564"/>
                    <a:pt x="1244897" y="1179060"/>
                  </a:cubicBezTo>
                  <a:cubicBezTo>
                    <a:pt x="1197104" y="1218165"/>
                    <a:pt x="1131650" y="1236166"/>
                    <a:pt x="1070944" y="1222809"/>
                  </a:cubicBezTo>
                  <a:cubicBezTo>
                    <a:pt x="1025499" y="1213574"/>
                    <a:pt x="984385" y="1189469"/>
                    <a:pt x="949636" y="1159338"/>
                  </a:cubicBezTo>
                  <a:cubicBezTo>
                    <a:pt x="916010" y="1130641"/>
                    <a:pt x="888356" y="1095788"/>
                    <a:pt x="863338" y="1059552"/>
                  </a:cubicBezTo>
                  <a:lnTo>
                    <a:pt x="865634" y="1047552"/>
                  </a:lnTo>
                  <a:lnTo>
                    <a:pt x="865633" y="1047551"/>
                  </a:lnTo>
                  <a:cubicBezTo>
                    <a:pt x="851728" y="1031481"/>
                    <a:pt x="838476" y="1014759"/>
                    <a:pt x="827102" y="996811"/>
                  </a:cubicBezTo>
                  <a:cubicBezTo>
                    <a:pt x="824519" y="992767"/>
                    <a:pt x="821467" y="989141"/>
                    <a:pt x="818284" y="985645"/>
                  </a:cubicBezTo>
                  <a:cubicBezTo>
                    <a:pt x="832162" y="1013689"/>
                    <a:pt x="845494" y="1042177"/>
                    <a:pt x="853607" y="1072543"/>
                  </a:cubicBezTo>
                  <a:cubicBezTo>
                    <a:pt x="866129" y="1117988"/>
                    <a:pt x="870773" y="1167450"/>
                    <a:pt x="854911" y="1212712"/>
                  </a:cubicBezTo>
                  <a:lnTo>
                    <a:pt x="848339" y="1224247"/>
                  </a:lnTo>
                  <a:lnTo>
                    <a:pt x="854912" y="1212711"/>
                  </a:lnTo>
                  <a:cubicBezTo>
                    <a:pt x="870773" y="1167449"/>
                    <a:pt x="866130" y="1117987"/>
                    <a:pt x="853607" y="1072542"/>
                  </a:cubicBezTo>
                  <a:cubicBezTo>
                    <a:pt x="854807" y="1071055"/>
                    <a:pt x="857208" y="1068081"/>
                    <a:pt x="858407" y="1066594"/>
                  </a:cubicBezTo>
                  <a:cubicBezTo>
                    <a:pt x="883895" y="1116786"/>
                    <a:pt x="900774" y="1171544"/>
                    <a:pt x="905392" y="1227763"/>
                  </a:cubicBezTo>
                  <a:cubicBezTo>
                    <a:pt x="907009" y="1239555"/>
                    <a:pt x="905600" y="1251738"/>
                    <a:pt x="908966" y="1263321"/>
                  </a:cubicBezTo>
                  <a:cubicBezTo>
                    <a:pt x="907948" y="1297679"/>
                    <a:pt x="898061" y="1331749"/>
                    <a:pt x="880687" y="1361437"/>
                  </a:cubicBezTo>
                  <a:cubicBezTo>
                    <a:pt x="856581" y="1403464"/>
                    <a:pt x="816328" y="1435030"/>
                    <a:pt x="771274" y="1452039"/>
                  </a:cubicBezTo>
                  <a:cubicBezTo>
                    <a:pt x="722256" y="1471266"/>
                    <a:pt x="667576" y="1474944"/>
                    <a:pt x="616157" y="1464170"/>
                  </a:cubicBezTo>
                  <a:cubicBezTo>
                    <a:pt x="572278" y="1454465"/>
                    <a:pt x="529833" y="1434351"/>
                    <a:pt x="498058" y="1402081"/>
                  </a:cubicBezTo>
                  <a:cubicBezTo>
                    <a:pt x="464979" y="1369603"/>
                    <a:pt x="444553" y="1325070"/>
                    <a:pt x="439439" y="1279209"/>
                  </a:cubicBezTo>
                  <a:cubicBezTo>
                    <a:pt x="444840" y="1267260"/>
                    <a:pt x="440978" y="1253930"/>
                    <a:pt x="441865" y="1241355"/>
                  </a:cubicBezTo>
                  <a:cubicBezTo>
                    <a:pt x="441422" y="1232068"/>
                    <a:pt x="444370" y="1221972"/>
                    <a:pt x="439309" y="1213546"/>
                  </a:cubicBezTo>
                  <a:cubicBezTo>
                    <a:pt x="442883" y="1176188"/>
                    <a:pt x="454127" y="1140057"/>
                    <a:pt x="467301" y="1105099"/>
                  </a:cubicBezTo>
                  <a:lnTo>
                    <a:pt x="469049" y="1108282"/>
                  </a:lnTo>
                  <a:cubicBezTo>
                    <a:pt x="475727" y="1096517"/>
                    <a:pt x="483527" y="1083943"/>
                    <a:pt x="482823" y="1069934"/>
                  </a:cubicBezTo>
                  <a:cubicBezTo>
                    <a:pt x="487962" y="1058272"/>
                    <a:pt x="494171" y="1047159"/>
                    <a:pt x="499232" y="1035498"/>
                  </a:cubicBezTo>
                  <a:cubicBezTo>
                    <a:pt x="477110" y="1072020"/>
                    <a:pt x="451283" y="1106508"/>
                    <a:pt x="421439" y="1137109"/>
                  </a:cubicBezTo>
                  <a:cubicBezTo>
                    <a:pt x="385255" y="1173605"/>
                    <a:pt x="341976" y="1205041"/>
                    <a:pt x="291913" y="1218946"/>
                  </a:cubicBezTo>
                  <a:cubicBezTo>
                    <a:pt x="242556" y="1233816"/>
                    <a:pt x="187928" y="1227972"/>
                    <a:pt x="142092" y="1204728"/>
                  </a:cubicBezTo>
                  <a:cubicBezTo>
                    <a:pt x="66099" y="1165832"/>
                    <a:pt x="13323" y="1087020"/>
                    <a:pt x="2132" y="1002862"/>
                  </a:cubicBezTo>
                  <a:cubicBezTo>
                    <a:pt x="5549" y="995688"/>
                    <a:pt x="4010" y="987731"/>
                    <a:pt x="3828" y="980192"/>
                  </a:cubicBezTo>
                  <a:cubicBezTo>
                    <a:pt x="2966" y="967461"/>
                    <a:pt x="5941" y="954495"/>
                    <a:pt x="2262" y="942052"/>
                  </a:cubicBezTo>
                  <a:cubicBezTo>
                    <a:pt x="5419" y="915886"/>
                    <a:pt x="14419" y="890502"/>
                    <a:pt x="27307" y="867597"/>
                  </a:cubicBezTo>
                  <a:cubicBezTo>
                    <a:pt x="52168" y="824500"/>
                    <a:pt x="93047" y="792700"/>
                    <a:pt x="137944" y="772455"/>
                  </a:cubicBezTo>
                  <a:cubicBezTo>
                    <a:pt x="181432" y="753751"/>
                    <a:pt x="227999" y="741620"/>
                    <a:pt x="275348" y="738776"/>
                  </a:cubicBezTo>
                  <a:cubicBezTo>
                    <a:pt x="278165" y="738489"/>
                    <a:pt x="281009" y="738359"/>
                    <a:pt x="283826" y="738150"/>
                  </a:cubicBezTo>
                  <a:cubicBezTo>
                    <a:pt x="293714" y="742455"/>
                    <a:pt x="304749" y="741072"/>
                    <a:pt x="315262" y="741881"/>
                  </a:cubicBezTo>
                  <a:cubicBezTo>
                    <a:pt x="285861" y="747907"/>
                    <a:pt x="256721" y="756438"/>
                    <a:pt x="229982" y="770264"/>
                  </a:cubicBezTo>
                  <a:lnTo>
                    <a:pt x="229981" y="770265"/>
                  </a:lnTo>
                  <a:lnTo>
                    <a:pt x="315262" y="741882"/>
                  </a:lnTo>
                  <a:cubicBezTo>
                    <a:pt x="319305" y="741412"/>
                    <a:pt x="323349" y="740917"/>
                    <a:pt x="327418" y="740421"/>
                  </a:cubicBezTo>
                  <a:cubicBezTo>
                    <a:pt x="331957" y="739795"/>
                    <a:pt x="336497" y="739091"/>
                    <a:pt x="341036" y="738412"/>
                  </a:cubicBezTo>
                  <a:cubicBezTo>
                    <a:pt x="354315" y="736090"/>
                    <a:pt x="367828" y="736116"/>
                    <a:pt x="381264" y="736220"/>
                  </a:cubicBezTo>
                  <a:cubicBezTo>
                    <a:pt x="381315" y="735647"/>
                    <a:pt x="381420" y="734472"/>
                    <a:pt x="381472" y="733898"/>
                  </a:cubicBezTo>
                  <a:cubicBezTo>
                    <a:pt x="354315" y="733168"/>
                    <a:pt x="327471" y="728916"/>
                    <a:pt x="300783" y="724246"/>
                  </a:cubicBezTo>
                  <a:lnTo>
                    <a:pt x="298735" y="723587"/>
                  </a:lnTo>
                  <a:lnTo>
                    <a:pt x="300784" y="724246"/>
                  </a:lnTo>
                  <a:cubicBezTo>
                    <a:pt x="281271" y="730873"/>
                    <a:pt x="261131" y="724455"/>
                    <a:pt x="241591" y="721872"/>
                  </a:cubicBezTo>
                  <a:cubicBezTo>
                    <a:pt x="228495" y="721455"/>
                    <a:pt x="216077" y="714307"/>
                    <a:pt x="202877" y="717802"/>
                  </a:cubicBezTo>
                  <a:lnTo>
                    <a:pt x="201546" y="717724"/>
                  </a:lnTo>
                  <a:cubicBezTo>
                    <a:pt x="200269" y="713446"/>
                    <a:pt x="198729" y="713159"/>
                    <a:pt x="196903" y="716890"/>
                  </a:cubicBezTo>
                  <a:cubicBezTo>
                    <a:pt x="148511" y="704419"/>
                    <a:pt x="101344" y="682793"/>
                    <a:pt x="64717" y="648201"/>
                  </a:cubicBezTo>
                  <a:cubicBezTo>
                    <a:pt x="39177" y="624226"/>
                    <a:pt x="19533" y="593756"/>
                    <a:pt x="9516" y="560102"/>
                  </a:cubicBezTo>
                  <a:cubicBezTo>
                    <a:pt x="-6972" y="508266"/>
                    <a:pt x="-946" y="451343"/>
                    <a:pt x="19220" y="401438"/>
                  </a:cubicBezTo>
                  <a:cubicBezTo>
                    <a:pt x="34742" y="362880"/>
                    <a:pt x="59108" y="327922"/>
                    <a:pt x="89865" y="299956"/>
                  </a:cubicBezTo>
                  <a:cubicBezTo>
                    <a:pt x="89526" y="301130"/>
                    <a:pt x="88848" y="303478"/>
                    <a:pt x="88509" y="304652"/>
                  </a:cubicBezTo>
                  <a:cubicBezTo>
                    <a:pt x="92918" y="304365"/>
                    <a:pt x="99961" y="300165"/>
                    <a:pt x="95291" y="295469"/>
                  </a:cubicBezTo>
                  <a:cubicBezTo>
                    <a:pt x="130875" y="264973"/>
                    <a:pt x="176033" y="244598"/>
                    <a:pt x="223121" y="242042"/>
                  </a:cubicBezTo>
                  <a:cubicBezTo>
                    <a:pt x="271905" y="238755"/>
                    <a:pt x="320219" y="255242"/>
                    <a:pt x="360760" y="281643"/>
                  </a:cubicBezTo>
                  <a:cubicBezTo>
                    <a:pt x="402630" y="309009"/>
                    <a:pt x="437614" y="345714"/>
                    <a:pt x="467198" y="385759"/>
                  </a:cubicBezTo>
                  <a:cubicBezTo>
                    <a:pt x="478467" y="400681"/>
                    <a:pt x="488668" y="416359"/>
                    <a:pt x="498946" y="431986"/>
                  </a:cubicBezTo>
                  <a:cubicBezTo>
                    <a:pt x="495373" y="424760"/>
                    <a:pt x="491668" y="417611"/>
                    <a:pt x="488381" y="410307"/>
                  </a:cubicBezTo>
                  <a:cubicBezTo>
                    <a:pt x="488798" y="395959"/>
                    <a:pt x="478989" y="384611"/>
                    <a:pt x="474711" y="371567"/>
                  </a:cubicBezTo>
                  <a:cubicBezTo>
                    <a:pt x="471450" y="364576"/>
                    <a:pt x="470432" y="355392"/>
                    <a:pt x="462841" y="351584"/>
                  </a:cubicBezTo>
                  <a:cubicBezTo>
                    <a:pt x="447658" y="309843"/>
                    <a:pt x="436753" y="265833"/>
                    <a:pt x="437588" y="221145"/>
                  </a:cubicBezTo>
                  <a:cubicBezTo>
                    <a:pt x="436884" y="173327"/>
                    <a:pt x="451023" y="124386"/>
                    <a:pt x="480868" y="86637"/>
                  </a:cubicBezTo>
                  <a:cubicBezTo>
                    <a:pt x="489555" y="83089"/>
                    <a:pt x="494876" y="75133"/>
                    <a:pt x="501581" y="69002"/>
                  </a:cubicBezTo>
                  <a:cubicBezTo>
                    <a:pt x="505781" y="64880"/>
                    <a:pt x="511129" y="61045"/>
                    <a:pt x="511546" y="54680"/>
                  </a:cubicBezTo>
                  <a:cubicBezTo>
                    <a:pt x="541678" y="29166"/>
                    <a:pt x="578983" y="11844"/>
                    <a:pt x="617828" y="4878"/>
                  </a:cubicBezTo>
                  <a:cubicBezTo>
                    <a:pt x="629567" y="8974"/>
                    <a:pt x="642011" y="4513"/>
                    <a:pt x="653907" y="3365"/>
                  </a:cubicBezTo>
                  <a:cubicBezTo>
                    <a:pt x="646159" y="2165"/>
                    <a:pt x="638307" y="1461"/>
                    <a:pt x="630480" y="2347"/>
                  </a:cubicBezTo>
                  <a:cubicBezTo>
                    <a:pt x="638515" y="939"/>
                    <a:pt x="646629" y="182"/>
                    <a:pt x="65479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525" name="Google Shape;1525;p17"/>
          <p:cNvSpPr/>
          <p:nvPr/>
        </p:nvSpPr>
        <p:spPr>
          <a:xfrm rot="-2640339">
            <a:off x="10757674" y="108610"/>
            <a:ext cx="1379403" cy="2911289"/>
          </a:xfrm>
          <a:custGeom>
            <a:avLst/>
            <a:gdLst/>
            <a:ahLst/>
            <a:cxnLst/>
            <a:rect l="l" t="t" r="r" b="b"/>
            <a:pathLst>
              <a:path w="1041643" h="2198432" extrusionOk="0">
                <a:moveTo>
                  <a:pt x="30968" y="2095360"/>
                </a:moveTo>
                <a:cubicBezTo>
                  <a:pt x="-72057" y="1492252"/>
                  <a:pt x="63696" y="517305"/>
                  <a:pt x="716648" y="79151"/>
                </a:cubicBezTo>
                <a:cubicBezTo>
                  <a:pt x="1351913" y="-394879"/>
                  <a:pt x="982673" y="1381122"/>
                  <a:pt x="239568" y="2198432"/>
                </a:cubicBezTo>
                <a:lnTo>
                  <a:pt x="30968" y="2095360"/>
                </a:lnTo>
                <a:close/>
              </a:path>
            </a:pathLst>
          </a:custGeom>
          <a:gradFill>
            <a:gsLst>
              <a:gs pos="0">
                <a:srgbClr val="F2F2F2"/>
              </a:gs>
              <a:gs pos="100000">
                <a:srgbClr val="D8D8D8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26" name="Google Shape;1526;p17"/>
          <p:cNvSpPr/>
          <p:nvPr/>
        </p:nvSpPr>
        <p:spPr>
          <a:xfrm rot="-2640339">
            <a:off x="11174465" y="803532"/>
            <a:ext cx="816130" cy="2015002"/>
          </a:xfrm>
          <a:custGeom>
            <a:avLst/>
            <a:gdLst/>
            <a:ahLst/>
            <a:cxnLst/>
            <a:rect l="l" t="t" r="r" b="b"/>
            <a:pathLst>
              <a:path w="616293" h="1521610" extrusionOk="0">
                <a:moveTo>
                  <a:pt x="12056" y="1521605"/>
                </a:moveTo>
                <a:cubicBezTo>
                  <a:pt x="39457" y="1179826"/>
                  <a:pt x="-124200" y="1085573"/>
                  <a:pt x="257867" y="284281"/>
                </a:cubicBezTo>
                <a:cubicBezTo>
                  <a:pt x="553044" y="-143766"/>
                  <a:pt x="721741" y="-100453"/>
                  <a:pt x="543033" y="496224"/>
                </a:cubicBezTo>
                <a:cubicBezTo>
                  <a:pt x="428637" y="878145"/>
                  <a:pt x="203184" y="1186410"/>
                  <a:pt x="12056" y="1521610"/>
                </a:cubicBezTo>
                <a:lnTo>
                  <a:pt x="12056" y="1521605"/>
                </a:lnTo>
                <a:close/>
              </a:path>
            </a:pathLst>
          </a:custGeom>
          <a:solidFill>
            <a:srgbClr val="EC9D8C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27" name="Google Shape;1527;p17"/>
          <p:cNvSpPr/>
          <p:nvPr/>
        </p:nvSpPr>
        <p:spPr>
          <a:xfrm rot="-2333551">
            <a:off x="9574485" y="2456331"/>
            <a:ext cx="2148712" cy="1841880"/>
          </a:xfrm>
          <a:custGeom>
            <a:avLst/>
            <a:gdLst/>
            <a:ahLst/>
            <a:cxnLst/>
            <a:rect l="l" t="t" r="r" b="b"/>
            <a:pathLst>
              <a:path w="1596560" h="1368574" extrusionOk="0">
                <a:moveTo>
                  <a:pt x="1323307" y="1346067"/>
                </a:moveTo>
                <a:cubicBezTo>
                  <a:pt x="1144504" y="1230623"/>
                  <a:pt x="955736" y="934540"/>
                  <a:pt x="843486" y="730254"/>
                </a:cubicBezTo>
                <a:cubicBezTo>
                  <a:pt x="361519" y="830060"/>
                  <a:pt x="-182711" y="707966"/>
                  <a:pt x="59524" y="461226"/>
                </a:cubicBezTo>
                <a:cubicBezTo>
                  <a:pt x="220364" y="297392"/>
                  <a:pt x="478989" y="238656"/>
                  <a:pt x="641536" y="30223"/>
                </a:cubicBezTo>
                <a:cubicBezTo>
                  <a:pt x="694386" y="-52703"/>
                  <a:pt x="975926" y="60766"/>
                  <a:pt x="1017784" y="65843"/>
                </a:cubicBezTo>
                <a:cubicBezTo>
                  <a:pt x="1045281" y="37987"/>
                  <a:pt x="1151428" y="-6363"/>
                  <a:pt x="1246489" y="9131"/>
                </a:cubicBezTo>
                <a:cubicBezTo>
                  <a:pt x="1358298" y="35372"/>
                  <a:pt x="1623429" y="447286"/>
                  <a:pt x="1594347" y="1368575"/>
                </a:cubicBezTo>
              </a:path>
            </a:pathLst>
          </a:custGeom>
          <a:gradFill>
            <a:gsLst>
              <a:gs pos="0">
                <a:srgbClr val="F2F2F2"/>
              </a:gs>
              <a:gs pos="100000">
                <a:srgbClr val="D8D8D8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28" name="Google Shape;1528;p17"/>
          <p:cNvSpPr/>
          <p:nvPr/>
        </p:nvSpPr>
        <p:spPr>
          <a:xfrm rot="-2333551">
            <a:off x="10783036" y="2751804"/>
            <a:ext cx="721967" cy="1122521"/>
          </a:xfrm>
          <a:custGeom>
            <a:avLst/>
            <a:gdLst/>
            <a:ahLst/>
            <a:cxnLst/>
            <a:rect l="l" t="t" r="r" b="b"/>
            <a:pathLst>
              <a:path w="536444" h="834068" extrusionOk="0">
                <a:moveTo>
                  <a:pt x="0" y="268313"/>
                </a:moveTo>
                <a:cubicBezTo>
                  <a:pt x="140607" y="218138"/>
                  <a:pt x="241949" y="71646"/>
                  <a:pt x="294153" y="0"/>
                </a:cubicBezTo>
                <a:cubicBezTo>
                  <a:pt x="383996" y="76074"/>
                  <a:pt x="551119" y="315940"/>
                  <a:pt x="535410" y="834068"/>
                </a:cubicBezTo>
                <a:cubicBezTo>
                  <a:pt x="292579" y="715869"/>
                  <a:pt x="51369" y="342113"/>
                  <a:pt x="0" y="268313"/>
                </a:cubicBezTo>
                <a:close/>
              </a:path>
            </a:pathLst>
          </a:custGeom>
          <a:solidFill>
            <a:srgbClr val="EC9D8C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29" name="Google Shape;1529;p17"/>
          <p:cNvSpPr/>
          <p:nvPr/>
        </p:nvSpPr>
        <p:spPr>
          <a:xfrm rot="-2637295">
            <a:off x="11177679" y="758660"/>
            <a:ext cx="799271" cy="2012750"/>
          </a:xfrm>
          <a:custGeom>
            <a:avLst/>
            <a:gdLst/>
            <a:ahLst/>
            <a:cxnLst/>
            <a:rect l="l" t="t" r="r" b="b"/>
            <a:pathLst>
              <a:path w="749686" h="1887884" extrusionOk="0">
                <a:moveTo>
                  <a:pt x="702370" y="7421"/>
                </a:moveTo>
                <a:cubicBezTo>
                  <a:pt x="631981" y="-32167"/>
                  <a:pt x="488097" y="87170"/>
                  <a:pt x="304982" y="352712"/>
                </a:cubicBezTo>
                <a:lnTo>
                  <a:pt x="271088" y="426378"/>
                </a:lnTo>
                <a:lnTo>
                  <a:pt x="363773" y="330366"/>
                </a:lnTo>
                <a:cubicBezTo>
                  <a:pt x="566750" y="156131"/>
                  <a:pt x="642909" y="325166"/>
                  <a:pt x="476615" y="880396"/>
                </a:cubicBezTo>
                <a:cubicBezTo>
                  <a:pt x="405649" y="1117323"/>
                  <a:pt x="300235" y="1331404"/>
                  <a:pt x="182921" y="1538239"/>
                </a:cubicBezTo>
                <a:lnTo>
                  <a:pt x="1005" y="1844735"/>
                </a:lnTo>
                <a:lnTo>
                  <a:pt x="0" y="1887878"/>
                </a:lnTo>
                <a:lnTo>
                  <a:pt x="0" y="1887884"/>
                </a:lnTo>
                <a:cubicBezTo>
                  <a:pt x="237136" y="1471996"/>
                  <a:pt x="516859" y="1089528"/>
                  <a:pt x="658791" y="615672"/>
                </a:cubicBezTo>
                <a:cubicBezTo>
                  <a:pt x="769654" y="245519"/>
                  <a:pt x="772760" y="47008"/>
                  <a:pt x="702370" y="7421"/>
                </a:cubicBezTo>
                <a:close/>
              </a:path>
            </a:pathLst>
          </a:custGeom>
          <a:solidFill>
            <a:srgbClr val="ED898C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30" name="Google Shape;1530;p17"/>
          <p:cNvSpPr/>
          <p:nvPr/>
        </p:nvSpPr>
        <p:spPr>
          <a:xfrm rot="-2334688">
            <a:off x="11126770" y="2624576"/>
            <a:ext cx="351314" cy="1121573"/>
          </a:xfrm>
          <a:custGeom>
            <a:avLst/>
            <a:gdLst/>
            <a:ahLst/>
            <a:cxnLst/>
            <a:rect l="l" t="t" r="r" b="b"/>
            <a:pathLst>
              <a:path w="329354" h="1051464" extrusionOk="0">
                <a:moveTo>
                  <a:pt x="23912" y="0"/>
                </a:moveTo>
                <a:lnTo>
                  <a:pt x="0" y="32284"/>
                </a:lnTo>
                <a:lnTo>
                  <a:pt x="14801" y="46933"/>
                </a:lnTo>
                <a:cubicBezTo>
                  <a:pt x="114170" y="159267"/>
                  <a:pt x="245283" y="397894"/>
                  <a:pt x="269804" y="823694"/>
                </a:cubicBezTo>
                <a:lnTo>
                  <a:pt x="272121" y="1017383"/>
                </a:lnTo>
                <a:lnTo>
                  <a:pt x="328051" y="1051464"/>
                </a:lnTo>
                <a:cubicBezTo>
                  <a:pt x="347855" y="398288"/>
                  <a:pt x="137172" y="95902"/>
                  <a:pt x="23912" y="0"/>
                </a:cubicBezTo>
                <a:close/>
              </a:path>
            </a:pathLst>
          </a:custGeom>
          <a:solidFill>
            <a:srgbClr val="ED898C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31" name="Google Shape;1531;p17"/>
          <p:cNvSpPr/>
          <p:nvPr/>
        </p:nvSpPr>
        <p:spPr>
          <a:xfrm rot="-1178496" flipH="1">
            <a:off x="10665969" y="224504"/>
            <a:ext cx="643665" cy="581055"/>
          </a:xfrm>
          <a:custGeom>
            <a:avLst/>
            <a:gdLst/>
            <a:ahLst/>
            <a:cxnLst/>
            <a:rect l="l" t="t" r="r" b="b"/>
            <a:pathLst>
              <a:path w="816448" h="544297" extrusionOk="0">
                <a:moveTo>
                  <a:pt x="417121" y="0"/>
                </a:moveTo>
                <a:cubicBezTo>
                  <a:pt x="560096" y="0"/>
                  <a:pt x="689535" y="147760"/>
                  <a:pt x="783230" y="386656"/>
                </a:cubicBezTo>
                <a:lnTo>
                  <a:pt x="816448" y="489307"/>
                </a:lnTo>
                <a:lnTo>
                  <a:pt x="814231" y="485231"/>
                </a:lnTo>
                <a:cubicBezTo>
                  <a:pt x="702602" y="317152"/>
                  <a:pt x="568032" y="219009"/>
                  <a:pt x="423176" y="219009"/>
                </a:cubicBezTo>
                <a:cubicBezTo>
                  <a:pt x="278320" y="219009"/>
                  <a:pt x="143750" y="317152"/>
                  <a:pt x="32121" y="485231"/>
                </a:cubicBezTo>
                <a:lnTo>
                  <a:pt x="0" y="544297"/>
                </a:lnTo>
                <a:lnTo>
                  <a:pt x="51012" y="386656"/>
                </a:lnTo>
                <a:cubicBezTo>
                  <a:pt x="144707" y="147760"/>
                  <a:pt x="274147" y="0"/>
                  <a:pt x="417121" y="0"/>
                </a:cubicBezTo>
                <a:close/>
              </a:path>
            </a:pathLst>
          </a:custGeom>
          <a:solidFill>
            <a:srgbClr val="F7F4F8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32" name="Google Shape;1532;p17"/>
          <p:cNvSpPr/>
          <p:nvPr/>
        </p:nvSpPr>
        <p:spPr>
          <a:xfrm rot="-2341049">
            <a:off x="9562638" y="3337973"/>
            <a:ext cx="1275213" cy="318892"/>
          </a:xfrm>
          <a:custGeom>
            <a:avLst/>
            <a:gdLst/>
            <a:ahLst/>
            <a:cxnLst/>
            <a:rect l="l" t="t" r="r" b="b"/>
            <a:pathLst>
              <a:path w="1274317" h="318668" extrusionOk="0">
                <a:moveTo>
                  <a:pt x="112608" y="0"/>
                </a:moveTo>
                <a:lnTo>
                  <a:pt x="80097" y="28726"/>
                </a:lnTo>
                <a:cubicBezTo>
                  <a:pt x="18980" y="90980"/>
                  <a:pt x="-4932" y="147337"/>
                  <a:pt x="834" y="196935"/>
                </a:cubicBezTo>
                <a:lnTo>
                  <a:pt x="2348" y="201593"/>
                </a:lnTo>
                <a:lnTo>
                  <a:pt x="24431" y="215183"/>
                </a:lnTo>
                <a:cubicBezTo>
                  <a:pt x="76884" y="241111"/>
                  <a:pt x="132711" y="262644"/>
                  <a:pt x="191742" y="279321"/>
                </a:cubicBezTo>
                <a:cubicBezTo>
                  <a:pt x="506581" y="368263"/>
                  <a:pt x="852984" y="302228"/>
                  <a:pt x="1158532" y="123565"/>
                </a:cubicBezTo>
                <a:lnTo>
                  <a:pt x="1274317" y="42415"/>
                </a:lnTo>
                <a:lnTo>
                  <a:pt x="1267742" y="45079"/>
                </a:lnTo>
                <a:cubicBezTo>
                  <a:pt x="952116" y="142345"/>
                  <a:pt x="615022" y="155975"/>
                  <a:pt x="296042" y="65863"/>
                </a:cubicBezTo>
                <a:cubicBezTo>
                  <a:pt x="256170" y="54598"/>
                  <a:pt x="217288" y="41913"/>
                  <a:pt x="179430" y="27877"/>
                </a:cubicBezTo>
                <a:close/>
              </a:path>
            </a:pathLst>
          </a:custGeom>
          <a:solidFill>
            <a:srgbClr val="F7F4F8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33" name="Google Shape;1533;p17"/>
          <p:cNvSpPr/>
          <p:nvPr/>
        </p:nvSpPr>
        <p:spPr>
          <a:xfrm rot="3920104">
            <a:off x="9248858" y="5707626"/>
            <a:ext cx="1315893" cy="1061389"/>
          </a:xfrm>
          <a:custGeom>
            <a:avLst/>
            <a:gdLst/>
            <a:ahLst/>
            <a:cxnLst/>
            <a:rect l="l" t="t" r="r" b="b"/>
            <a:pathLst>
              <a:path w="1114998" h="899349" extrusionOk="0">
                <a:moveTo>
                  <a:pt x="101" y="308473"/>
                </a:moveTo>
                <a:cubicBezTo>
                  <a:pt x="866" y="279792"/>
                  <a:pt x="5991" y="252038"/>
                  <a:pt x="15932" y="225773"/>
                </a:cubicBezTo>
                <a:cubicBezTo>
                  <a:pt x="55699" y="120710"/>
                  <a:pt x="168862" y="48786"/>
                  <a:pt x="309886" y="17366"/>
                </a:cubicBezTo>
                <a:lnTo>
                  <a:pt x="330763" y="14364"/>
                </a:lnTo>
                <a:lnTo>
                  <a:pt x="331120" y="12700"/>
                </a:lnTo>
                <a:cubicBezTo>
                  <a:pt x="339957" y="11719"/>
                  <a:pt x="347812" y="9755"/>
                  <a:pt x="356649" y="8773"/>
                </a:cubicBezTo>
                <a:lnTo>
                  <a:pt x="356293" y="10694"/>
                </a:lnTo>
                <a:lnTo>
                  <a:pt x="402327" y="4075"/>
                </a:lnTo>
                <a:lnTo>
                  <a:pt x="401816" y="2882"/>
                </a:lnTo>
                <a:lnTo>
                  <a:pt x="419977" y="1537"/>
                </a:lnTo>
                <a:lnTo>
                  <a:pt x="420167" y="1509"/>
                </a:lnTo>
                <a:lnTo>
                  <a:pt x="420400" y="1505"/>
                </a:lnTo>
                <a:lnTo>
                  <a:pt x="428328" y="918"/>
                </a:lnTo>
                <a:lnTo>
                  <a:pt x="428482" y="1365"/>
                </a:lnTo>
                <a:lnTo>
                  <a:pt x="507166" y="0"/>
                </a:lnTo>
                <a:lnTo>
                  <a:pt x="636478" y="14693"/>
                </a:lnTo>
                <a:lnTo>
                  <a:pt x="636488" y="14665"/>
                </a:lnTo>
                <a:lnTo>
                  <a:pt x="636804" y="14731"/>
                </a:lnTo>
                <a:lnTo>
                  <a:pt x="640241" y="15121"/>
                </a:lnTo>
                <a:lnTo>
                  <a:pt x="644675" y="16370"/>
                </a:lnTo>
                <a:lnTo>
                  <a:pt x="660054" y="19575"/>
                </a:lnTo>
                <a:lnTo>
                  <a:pt x="659667" y="20596"/>
                </a:lnTo>
                <a:lnTo>
                  <a:pt x="742807" y="44029"/>
                </a:lnTo>
                <a:lnTo>
                  <a:pt x="743514" y="42158"/>
                </a:lnTo>
                <a:cubicBezTo>
                  <a:pt x="750388" y="45104"/>
                  <a:pt x="757261" y="47068"/>
                  <a:pt x="765117" y="50013"/>
                </a:cubicBezTo>
                <a:lnTo>
                  <a:pt x="765014" y="50287"/>
                </a:lnTo>
                <a:lnTo>
                  <a:pt x="771007" y="51977"/>
                </a:lnTo>
                <a:cubicBezTo>
                  <a:pt x="846613" y="80452"/>
                  <a:pt x="909270" y="117273"/>
                  <a:pt x="959453" y="159878"/>
                </a:cubicBezTo>
                <a:lnTo>
                  <a:pt x="972609" y="173421"/>
                </a:lnTo>
                <a:lnTo>
                  <a:pt x="975241" y="175694"/>
                </a:lnTo>
                <a:lnTo>
                  <a:pt x="975325" y="176217"/>
                </a:lnTo>
                <a:lnTo>
                  <a:pt x="1025434" y="227802"/>
                </a:lnTo>
                <a:lnTo>
                  <a:pt x="1048327" y="265821"/>
                </a:lnTo>
                <a:lnTo>
                  <a:pt x="1047902" y="264066"/>
                </a:lnTo>
                <a:cubicBezTo>
                  <a:pt x="1046920" y="261121"/>
                  <a:pt x="1045937" y="257192"/>
                  <a:pt x="1043974" y="254247"/>
                </a:cubicBezTo>
                <a:cubicBezTo>
                  <a:pt x="1054774" y="270940"/>
                  <a:pt x="1064594" y="287631"/>
                  <a:pt x="1073431" y="305305"/>
                </a:cubicBezTo>
                <a:lnTo>
                  <a:pt x="1072828" y="306512"/>
                </a:lnTo>
                <a:lnTo>
                  <a:pt x="1082143" y="321982"/>
                </a:lnTo>
                <a:cubicBezTo>
                  <a:pt x="1124745" y="420187"/>
                  <a:pt x="1125378" y="528594"/>
                  <a:pt x="1087177" y="630312"/>
                </a:cubicBezTo>
                <a:cubicBezTo>
                  <a:pt x="1048514" y="732029"/>
                  <a:pt x="976411" y="813035"/>
                  <a:pt x="879565" y="858565"/>
                </a:cubicBezTo>
                <a:lnTo>
                  <a:pt x="864336" y="863384"/>
                </a:lnTo>
                <a:lnTo>
                  <a:pt x="864287" y="864002"/>
                </a:lnTo>
                <a:cubicBezTo>
                  <a:pt x="863306" y="864983"/>
                  <a:pt x="863306" y="864983"/>
                  <a:pt x="863306" y="865966"/>
                </a:cubicBezTo>
                <a:cubicBezTo>
                  <a:pt x="845631" y="873821"/>
                  <a:pt x="826976" y="879712"/>
                  <a:pt x="807338" y="884621"/>
                </a:cubicBezTo>
                <a:lnTo>
                  <a:pt x="822582" y="876598"/>
                </a:lnTo>
                <a:lnTo>
                  <a:pt x="774793" y="891721"/>
                </a:lnTo>
                <a:lnTo>
                  <a:pt x="705290" y="897090"/>
                </a:lnTo>
                <a:lnTo>
                  <a:pt x="703257" y="899349"/>
                </a:lnTo>
                <a:cubicBezTo>
                  <a:pt x="693438" y="899349"/>
                  <a:pt x="684601" y="899349"/>
                  <a:pt x="674782" y="899349"/>
                </a:cubicBezTo>
                <a:lnTo>
                  <a:pt x="675372" y="898444"/>
                </a:lnTo>
                <a:lnTo>
                  <a:pt x="577670" y="887387"/>
                </a:lnTo>
                <a:cubicBezTo>
                  <a:pt x="542149" y="880172"/>
                  <a:pt x="505405" y="869525"/>
                  <a:pt x="467602" y="855165"/>
                </a:cubicBezTo>
                <a:lnTo>
                  <a:pt x="461984" y="852478"/>
                </a:lnTo>
                <a:lnTo>
                  <a:pt x="461711" y="853201"/>
                </a:lnTo>
                <a:cubicBezTo>
                  <a:pt x="453856" y="850255"/>
                  <a:pt x="446982" y="847309"/>
                  <a:pt x="440110" y="844364"/>
                </a:cubicBezTo>
                <a:lnTo>
                  <a:pt x="440862" y="842376"/>
                </a:lnTo>
                <a:lnTo>
                  <a:pt x="362393" y="804851"/>
                </a:lnTo>
                <a:lnTo>
                  <a:pt x="361558" y="807052"/>
                </a:lnTo>
                <a:cubicBezTo>
                  <a:pt x="355667" y="803124"/>
                  <a:pt x="348793" y="799197"/>
                  <a:pt x="341921" y="795269"/>
                </a:cubicBezTo>
                <a:lnTo>
                  <a:pt x="342187" y="794565"/>
                </a:lnTo>
                <a:lnTo>
                  <a:pt x="235130" y="720004"/>
                </a:lnTo>
                <a:lnTo>
                  <a:pt x="178438" y="668317"/>
                </a:lnTo>
                <a:lnTo>
                  <a:pt x="177945" y="668604"/>
                </a:lnTo>
                <a:lnTo>
                  <a:pt x="172713" y="663098"/>
                </a:lnTo>
                <a:lnTo>
                  <a:pt x="170820" y="661371"/>
                </a:lnTo>
                <a:lnTo>
                  <a:pt x="168608" y="658776"/>
                </a:lnTo>
                <a:lnTo>
                  <a:pt x="159289" y="648966"/>
                </a:lnTo>
                <a:lnTo>
                  <a:pt x="159961" y="648631"/>
                </a:lnTo>
                <a:lnTo>
                  <a:pt x="129743" y="613173"/>
                </a:lnTo>
                <a:lnTo>
                  <a:pt x="128850" y="614601"/>
                </a:lnTo>
                <a:cubicBezTo>
                  <a:pt x="122959" y="608710"/>
                  <a:pt x="117067" y="601836"/>
                  <a:pt x="112158" y="594963"/>
                </a:cubicBezTo>
                <a:lnTo>
                  <a:pt x="112997" y="593524"/>
                </a:lnTo>
                <a:lnTo>
                  <a:pt x="98534" y="576553"/>
                </a:lnTo>
                <a:cubicBezTo>
                  <a:pt x="34742" y="488919"/>
                  <a:pt x="-2194" y="394520"/>
                  <a:pt x="101" y="308473"/>
                </a:cubicBezTo>
                <a:close/>
              </a:path>
            </a:pathLst>
          </a:custGeom>
          <a:gradFill>
            <a:gsLst>
              <a:gs pos="0">
                <a:srgbClr val="FFFFFF"/>
              </a:gs>
              <a:gs pos="40000">
                <a:srgbClr val="FFFFFF"/>
              </a:gs>
              <a:gs pos="100000">
                <a:srgbClr val="BFBFBF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1534" name="Google Shape;1534;p17"/>
          <p:cNvGrpSpPr/>
          <p:nvPr/>
        </p:nvGrpSpPr>
        <p:grpSpPr>
          <a:xfrm rot="3904634">
            <a:off x="9777252" y="5644623"/>
            <a:ext cx="1471777" cy="1187795"/>
            <a:chOff x="5550954" y="4927804"/>
            <a:chExt cx="1081621" cy="872920"/>
          </a:xfrm>
        </p:grpSpPr>
        <p:sp>
          <p:nvSpPr>
            <p:cNvPr id="1535" name="Google Shape;1535;p17"/>
            <p:cNvSpPr/>
            <p:nvPr/>
          </p:nvSpPr>
          <p:spPr>
            <a:xfrm>
              <a:off x="5550954" y="4927804"/>
              <a:ext cx="1081621" cy="872684"/>
            </a:xfrm>
            <a:custGeom>
              <a:avLst/>
              <a:gdLst/>
              <a:ahLst/>
              <a:cxnLst/>
              <a:rect l="l" t="t" r="r" b="b"/>
              <a:pathLst>
                <a:path w="1081621" h="872684" extrusionOk="0">
                  <a:moveTo>
                    <a:pt x="747928" y="50913"/>
                  </a:moveTo>
                  <a:cubicBezTo>
                    <a:pt x="1041298" y="161403"/>
                    <a:pt x="1133690" y="401433"/>
                    <a:pt x="1054633" y="611936"/>
                  </a:cubicBezTo>
                  <a:cubicBezTo>
                    <a:pt x="974623" y="822438"/>
                    <a:pt x="746975" y="941501"/>
                    <a:pt x="453605" y="830058"/>
                  </a:cubicBezTo>
                  <a:cubicBezTo>
                    <a:pt x="160235" y="719568"/>
                    <a:pt x="-61697" y="423341"/>
                    <a:pt x="15455" y="219506"/>
                  </a:cubicBezTo>
                  <a:cubicBezTo>
                    <a:pt x="92608" y="15671"/>
                    <a:pt x="454558" y="-59577"/>
                    <a:pt x="747928" y="50913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>
              <a:outerShdw blurRad="57150" dist="19050" algn="bl" rotWithShape="0">
                <a:srgbClr val="000000">
                  <a:alpha val="11000"/>
                </a:srgbClr>
              </a:outerShdw>
            </a:effectLst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36" name="Google Shape;1536;p17"/>
            <p:cNvSpPr/>
            <p:nvPr/>
          </p:nvSpPr>
          <p:spPr>
            <a:xfrm>
              <a:off x="5649310" y="4936807"/>
              <a:ext cx="247617" cy="587692"/>
            </a:xfrm>
            <a:custGeom>
              <a:avLst/>
              <a:gdLst/>
              <a:ahLst/>
              <a:cxnLst/>
              <a:rect l="l" t="t" r="r" b="b"/>
              <a:pathLst>
                <a:path w="247617" h="587692" extrusionOk="0">
                  <a:moveTo>
                    <a:pt x="43782" y="529590"/>
                  </a:moveTo>
                  <a:cubicBezTo>
                    <a:pt x="40925" y="513398"/>
                    <a:pt x="33305" y="501968"/>
                    <a:pt x="28542" y="491490"/>
                  </a:cubicBezTo>
                  <a:cubicBezTo>
                    <a:pt x="24732" y="481013"/>
                    <a:pt x="22827" y="472440"/>
                    <a:pt x="27590" y="458153"/>
                  </a:cubicBezTo>
                  <a:cubicBezTo>
                    <a:pt x="31400" y="448628"/>
                    <a:pt x="35210" y="443865"/>
                    <a:pt x="40925" y="439103"/>
                  </a:cubicBezTo>
                  <a:cubicBezTo>
                    <a:pt x="48545" y="432435"/>
                    <a:pt x="60927" y="429578"/>
                    <a:pt x="73310" y="422910"/>
                  </a:cubicBezTo>
                  <a:cubicBezTo>
                    <a:pt x="85692" y="416243"/>
                    <a:pt x="99980" y="405765"/>
                    <a:pt x="107600" y="385763"/>
                  </a:cubicBezTo>
                  <a:cubicBezTo>
                    <a:pt x="112362" y="372428"/>
                    <a:pt x="113315" y="360045"/>
                    <a:pt x="111410" y="349568"/>
                  </a:cubicBezTo>
                  <a:cubicBezTo>
                    <a:pt x="108552" y="333375"/>
                    <a:pt x="100932" y="321945"/>
                    <a:pt x="96170" y="311468"/>
                  </a:cubicBezTo>
                  <a:cubicBezTo>
                    <a:pt x="92360" y="300990"/>
                    <a:pt x="90455" y="292418"/>
                    <a:pt x="95217" y="278130"/>
                  </a:cubicBezTo>
                  <a:cubicBezTo>
                    <a:pt x="99027" y="268605"/>
                    <a:pt x="102837" y="263843"/>
                    <a:pt x="108552" y="259080"/>
                  </a:cubicBezTo>
                  <a:cubicBezTo>
                    <a:pt x="116172" y="252413"/>
                    <a:pt x="128555" y="249555"/>
                    <a:pt x="140937" y="242888"/>
                  </a:cubicBezTo>
                  <a:cubicBezTo>
                    <a:pt x="153320" y="236220"/>
                    <a:pt x="167607" y="225743"/>
                    <a:pt x="175227" y="205740"/>
                  </a:cubicBezTo>
                  <a:cubicBezTo>
                    <a:pt x="179990" y="192405"/>
                    <a:pt x="180942" y="180023"/>
                    <a:pt x="179037" y="169545"/>
                  </a:cubicBezTo>
                  <a:cubicBezTo>
                    <a:pt x="176180" y="153353"/>
                    <a:pt x="168560" y="141923"/>
                    <a:pt x="163797" y="131445"/>
                  </a:cubicBezTo>
                  <a:cubicBezTo>
                    <a:pt x="159987" y="120968"/>
                    <a:pt x="158082" y="112395"/>
                    <a:pt x="162845" y="98108"/>
                  </a:cubicBezTo>
                  <a:cubicBezTo>
                    <a:pt x="166655" y="88583"/>
                    <a:pt x="170465" y="83820"/>
                    <a:pt x="176180" y="79058"/>
                  </a:cubicBezTo>
                  <a:cubicBezTo>
                    <a:pt x="183800" y="72390"/>
                    <a:pt x="196182" y="69533"/>
                    <a:pt x="208565" y="62865"/>
                  </a:cubicBezTo>
                  <a:cubicBezTo>
                    <a:pt x="221900" y="56198"/>
                    <a:pt x="235235" y="45720"/>
                    <a:pt x="242855" y="25718"/>
                  </a:cubicBezTo>
                  <a:cubicBezTo>
                    <a:pt x="246665" y="16193"/>
                    <a:pt x="247617" y="7620"/>
                    <a:pt x="247617" y="0"/>
                  </a:cubicBezTo>
                  <a:cubicBezTo>
                    <a:pt x="239045" y="953"/>
                    <a:pt x="231425" y="2858"/>
                    <a:pt x="222852" y="3810"/>
                  </a:cubicBezTo>
                  <a:cubicBezTo>
                    <a:pt x="222852" y="7620"/>
                    <a:pt x="221900" y="12383"/>
                    <a:pt x="219995" y="17145"/>
                  </a:cubicBezTo>
                  <a:cubicBezTo>
                    <a:pt x="216185" y="26670"/>
                    <a:pt x="212375" y="31433"/>
                    <a:pt x="206660" y="36195"/>
                  </a:cubicBezTo>
                  <a:cubicBezTo>
                    <a:pt x="199040" y="42863"/>
                    <a:pt x="186657" y="45720"/>
                    <a:pt x="174275" y="52388"/>
                  </a:cubicBezTo>
                  <a:cubicBezTo>
                    <a:pt x="161892" y="59055"/>
                    <a:pt x="147605" y="69533"/>
                    <a:pt x="139985" y="89535"/>
                  </a:cubicBezTo>
                  <a:cubicBezTo>
                    <a:pt x="135222" y="102870"/>
                    <a:pt x="134270" y="115253"/>
                    <a:pt x="136175" y="125730"/>
                  </a:cubicBezTo>
                  <a:cubicBezTo>
                    <a:pt x="139032" y="141923"/>
                    <a:pt x="146652" y="153353"/>
                    <a:pt x="151415" y="163830"/>
                  </a:cubicBezTo>
                  <a:cubicBezTo>
                    <a:pt x="155225" y="174308"/>
                    <a:pt x="157130" y="182880"/>
                    <a:pt x="152367" y="197168"/>
                  </a:cubicBezTo>
                  <a:cubicBezTo>
                    <a:pt x="148557" y="206693"/>
                    <a:pt x="144747" y="211455"/>
                    <a:pt x="139032" y="216218"/>
                  </a:cubicBezTo>
                  <a:cubicBezTo>
                    <a:pt x="131412" y="222885"/>
                    <a:pt x="119030" y="226695"/>
                    <a:pt x="106647" y="232410"/>
                  </a:cubicBezTo>
                  <a:cubicBezTo>
                    <a:pt x="94265" y="239078"/>
                    <a:pt x="79977" y="249555"/>
                    <a:pt x="72357" y="269558"/>
                  </a:cubicBezTo>
                  <a:cubicBezTo>
                    <a:pt x="67595" y="282893"/>
                    <a:pt x="66642" y="295275"/>
                    <a:pt x="68547" y="305753"/>
                  </a:cubicBezTo>
                  <a:cubicBezTo>
                    <a:pt x="71405" y="321945"/>
                    <a:pt x="79025" y="333375"/>
                    <a:pt x="83787" y="343853"/>
                  </a:cubicBezTo>
                  <a:cubicBezTo>
                    <a:pt x="87597" y="354330"/>
                    <a:pt x="89502" y="362903"/>
                    <a:pt x="84740" y="377190"/>
                  </a:cubicBezTo>
                  <a:cubicBezTo>
                    <a:pt x="80930" y="386715"/>
                    <a:pt x="77120" y="391478"/>
                    <a:pt x="71405" y="396240"/>
                  </a:cubicBezTo>
                  <a:cubicBezTo>
                    <a:pt x="63785" y="402908"/>
                    <a:pt x="51402" y="405765"/>
                    <a:pt x="39020" y="412433"/>
                  </a:cubicBezTo>
                  <a:cubicBezTo>
                    <a:pt x="26637" y="419100"/>
                    <a:pt x="12350" y="429578"/>
                    <a:pt x="4730" y="449580"/>
                  </a:cubicBezTo>
                  <a:cubicBezTo>
                    <a:pt x="-33" y="462915"/>
                    <a:pt x="-985" y="475298"/>
                    <a:pt x="920" y="485775"/>
                  </a:cubicBezTo>
                  <a:cubicBezTo>
                    <a:pt x="3777" y="501968"/>
                    <a:pt x="11397" y="513398"/>
                    <a:pt x="16160" y="523875"/>
                  </a:cubicBezTo>
                  <a:cubicBezTo>
                    <a:pt x="19970" y="534353"/>
                    <a:pt x="21875" y="542925"/>
                    <a:pt x="17112" y="557213"/>
                  </a:cubicBezTo>
                  <a:cubicBezTo>
                    <a:pt x="15207" y="561975"/>
                    <a:pt x="13302" y="565785"/>
                    <a:pt x="10445" y="568643"/>
                  </a:cubicBezTo>
                  <a:cubicBezTo>
                    <a:pt x="15207" y="575310"/>
                    <a:pt x="20922" y="581978"/>
                    <a:pt x="26637" y="587693"/>
                  </a:cubicBezTo>
                  <a:cubicBezTo>
                    <a:pt x="32352" y="581978"/>
                    <a:pt x="37115" y="574358"/>
                    <a:pt x="40925" y="564833"/>
                  </a:cubicBezTo>
                  <a:cubicBezTo>
                    <a:pt x="45687" y="552450"/>
                    <a:pt x="45687" y="540068"/>
                    <a:pt x="43782" y="52959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37" name="Google Shape;1537;p17"/>
            <p:cNvSpPr/>
            <p:nvPr/>
          </p:nvSpPr>
          <p:spPr>
            <a:xfrm>
              <a:off x="5705475" y="4929187"/>
              <a:ext cx="271429" cy="647700"/>
            </a:xfrm>
            <a:custGeom>
              <a:avLst/>
              <a:gdLst/>
              <a:ahLst/>
              <a:cxnLst/>
              <a:rect l="l" t="t" r="r" b="b"/>
              <a:pathLst>
                <a:path w="271429" h="647700" extrusionOk="0">
                  <a:moveTo>
                    <a:pt x="29528" y="641032"/>
                  </a:moveTo>
                  <a:cubicBezTo>
                    <a:pt x="41910" y="634365"/>
                    <a:pt x="56197" y="623888"/>
                    <a:pt x="63817" y="603885"/>
                  </a:cubicBezTo>
                  <a:cubicBezTo>
                    <a:pt x="68580" y="590550"/>
                    <a:pt x="69533" y="578168"/>
                    <a:pt x="67628" y="567690"/>
                  </a:cubicBezTo>
                  <a:cubicBezTo>
                    <a:pt x="64770" y="551497"/>
                    <a:pt x="57150" y="540068"/>
                    <a:pt x="52388" y="529590"/>
                  </a:cubicBezTo>
                  <a:cubicBezTo>
                    <a:pt x="48578" y="519113"/>
                    <a:pt x="46672" y="510540"/>
                    <a:pt x="51435" y="496253"/>
                  </a:cubicBezTo>
                  <a:cubicBezTo>
                    <a:pt x="55245" y="486728"/>
                    <a:pt x="59055" y="481965"/>
                    <a:pt x="64770" y="477203"/>
                  </a:cubicBezTo>
                  <a:cubicBezTo>
                    <a:pt x="72390" y="470535"/>
                    <a:pt x="84772" y="467678"/>
                    <a:pt x="97155" y="461010"/>
                  </a:cubicBezTo>
                  <a:cubicBezTo>
                    <a:pt x="109538" y="454343"/>
                    <a:pt x="123825" y="443865"/>
                    <a:pt x="131445" y="423863"/>
                  </a:cubicBezTo>
                  <a:cubicBezTo>
                    <a:pt x="136208" y="410528"/>
                    <a:pt x="137160" y="398145"/>
                    <a:pt x="135255" y="387668"/>
                  </a:cubicBezTo>
                  <a:cubicBezTo>
                    <a:pt x="132397" y="371475"/>
                    <a:pt x="124778" y="360045"/>
                    <a:pt x="120015" y="349568"/>
                  </a:cubicBezTo>
                  <a:cubicBezTo>
                    <a:pt x="116205" y="339090"/>
                    <a:pt x="114300" y="330518"/>
                    <a:pt x="119063" y="316230"/>
                  </a:cubicBezTo>
                  <a:cubicBezTo>
                    <a:pt x="122872" y="306705"/>
                    <a:pt x="126683" y="301943"/>
                    <a:pt x="132397" y="297180"/>
                  </a:cubicBezTo>
                  <a:cubicBezTo>
                    <a:pt x="140017" y="290513"/>
                    <a:pt x="152400" y="287655"/>
                    <a:pt x="164783" y="280988"/>
                  </a:cubicBezTo>
                  <a:cubicBezTo>
                    <a:pt x="177165" y="274320"/>
                    <a:pt x="191453" y="263843"/>
                    <a:pt x="199072" y="243840"/>
                  </a:cubicBezTo>
                  <a:cubicBezTo>
                    <a:pt x="203835" y="230505"/>
                    <a:pt x="204788" y="218122"/>
                    <a:pt x="202883" y="207645"/>
                  </a:cubicBezTo>
                  <a:cubicBezTo>
                    <a:pt x="200025" y="191453"/>
                    <a:pt x="192405" y="180022"/>
                    <a:pt x="187642" y="169545"/>
                  </a:cubicBezTo>
                  <a:cubicBezTo>
                    <a:pt x="183833" y="159068"/>
                    <a:pt x="181928" y="150495"/>
                    <a:pt x="186690" y="136207"/>
                  </a:cubicBezTo>
                  <a:cubicBezTo>
                    <a:pt x="190500" y="126682"/>
                    <a:pt x="194310" y="121920"/>
                    <a:pt x="200025" y="117157"/>
                  </a:cubicBezTo>
                  <a:cubicBezTo>
                    <a:pt x="207645" y="110490"/>
                    <a:pt x="220028" y="107632"/>
                    <a:pt x="232410" y="100965"/>
                  </a:cubicBezTo>
                  <a:cubicBezTo>
                    <a:pt x="244792" y="94297"/>
                    <a:pt x="259080" y="83820"/>
                    <a:pt x="266700" y="63818"/>
                  </a:cubicBezTo>
                  <a:cubicBezTo>
                    <a:pt x="271463" y="50482"/>
                    <a:pt x="272415" y="38100"/>
                    <a:pt x="270510" y="27622"/>
                  </a:cubicBezTo>
                  <a:cubicBezTo>
                    <a:pt x="268605" y="17145"/>
                    <a:pt x="263842" y="8572"/>
                    <a:pt x="260985" y="0"/>
                  </a:cubicBezTo>
                  <a:cubicBezTo>
                    <a:pt x="252413" y="953"/>
                    <a:pt x="243840" y="953"/>
                    <a:pt x="235267" y="1905"/>
                  </a:cubicBezTo>
                  <a:cubicBezTo>
                    <a:pt x="238125" y="9525"/>
                    <a:pt x="241935" y="15240"/>
                    <a:pt x="243840" y="21907"/>
                  </a:cubicBezTo>
                  <a:cubicBezTo>
                    <a:pt x="247650" y="32385"/>
                    <a:pt x="249555" y="40957"/>
                    <a:pt x="244792" y="55245"/>
                  </a:cubicBezTo>
                  <a:cubicBezTo>
                    <a:pt x="240983" y="64770"/>
                    <a:pt x="237172" y="69532"/>
                    <a:pt x="231458" y="74295"/>
                  </a:cubicBezTo>
                  <a:cubicBezTo>
                    <a:pt x="223838" y="80963"/>
                    <a:pt x="211455" y="83820"/>
                    <a:pt x="199072" y="90488"/>
                  </a:cubicBezTo>
                  <a:cubicBezTo>
                    <a:pt x="186690" y="97155"/>
                    <a:pt x="172403" y="107632"/>
                    <a:pt x="164783" y="127635"/>
                  </a:cubicBezTo>
                  <a:cubicBezTo>
                    <a:pt x="160020" y="140970"/>
                    <a:pt x="159067" y="153353"/>
                    <a:pt x="160972" y="163830"/>
                  </a:cubicBezTo>
                  <a:cubicBezTo>
                    <a:pt x="163830" y="180022"/>
                    <a:pt x="171450" y="191453"/>
                    <a:pt x="176213" y="201930"/>
                  </a:cubicBezTo>
                  <a:cubicBezTo>
                    <a:pt x="180022" y="212407"/>
                    <a:pt x="181928" y="220980"/>
                    <a:pt x="177165" y="235268"/>
                  </a:cubicBezTo>
                  <a:cubicBezTo>
                    <a:pt x="173355" y="244793"/>
                    <a:pt x="169545" y="249555"/>
                    <a:pt x="163830" y="254318"/>
                  </a:cubicBezTo>
                  <a:cubicBezTo>
                    <a:pt x="156210" y="260985"/>
                    <a:pt x="143828" y="263843"/>
                    <a:pt x="131445" y="270510"/>
                  </a:cubicBezTo>
                  <a:cubicBezTo>
                    <a:pt x="119063" y="277178"/>
                    <a:pt x="104775" y="287655"/>
                    <a:pt x="97155" y="307657"/>
                  </a:cubicBezTo>
                  <a:cubicBezTo>
                    <a:pt x="92392" y="320993"/>
                    <a:pt x="91440" y="333375"/>
                    <a:pt x="93345" y="343853"/>
                  </a:cubicBezTo>
                  <a:cubicBezTo>
                    <a:pt x="96203" y="360045"/>
                    <a:pt x="103822" y="371475"/>
                    <a:pt x="108585" y="381953"/>
                  </a:cubicBezTo>
                  <a:cubicBezTo>
                    <a:pt x="112395" y="392430"/>
                    <a:pt x="114300" y="401003"/>
                    <a:pt x="109538" y="415290"/>
                  </a:cubicBezTo>
                  <a:cubicBezTo>
                    <a:pt x="105728" y="424815"/>
                    <a:pt x="101917" y="429578"/>
                    <a:pt x="96203" y="434340"/>
                  </a:cubicBezTo>
                  <a:cubicBezTo>
                    <a:pt x="88583" y="441007"/>
                    <a:pt x="76200" y="443865"/>
                    <a:pt x="63817" y="450532"/>
                  </a:cubicBezTo>
                  <a:cubicBezTo>
                    <a:pt x="51435" y="457200"/>
                    <a:pt x="37147" y="467678"/>
                    <a:pt x="29528" y="487680"/>
                  </a:cubicBezTo>
                  <a:cubicBezTo>
                    <a:pt x="24765" y="501015"/>
                    <a:pt x="23813" y="513397"/>
                    <a:pt x="25717" y="523875"/>
                  </a:cubicBezTo>
                  <a:cubicBezTo>
                    <a:pt x="28575" y="540068"/>
                    <a:pt x="36195" y="551497"/>
                    <a:pt x="40958" y="561975"/>
                  </a:cubicBezTo>
                  <a:cubicBezTo>
                    <a:pt x="44767" y="572453"/>
                    <a:pt x="46672" y="581025"/>
                    <a:pt x="41910" y="595313"/>
                  </a:cubicBezTo>
                  <a:cubicBezTo>
                    <a:pt x="38100" y="604838"/>
                    <a:pt x="34290" y="609600"/>
                    <a:pt x="28575" y="614363"/>
                  </a:cubicBezTo>
                  <a:cubicBezTo>
                    <a:pt x="20955" y="620078"/>
                    <a:pt x="11430" y="623888"/>
                    <a:pt x="0" y="628650"/>
                  </a:cubicBezTo>
                  <a:cubicBezTo>
                    <a:pt x="5715" y="635318"/>
                    <a:pt x="12383" y="641032"/>
                    <a:pt x="18097" y="647700"/>
                  </a:cubicBezTo>
                  <a:cubicBezTo>
                    <a:pt x="20955" y="644843"/>
                    <a:pt x="24765" y="642938"/>
                    <a:pt x="29528" y="641032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38" name="Google Shape;1538;p17"/>
            <p:cNvSpPr/>
            <p:nvPr/>
          </p:nvSpPr>
          <p:spPr>
            <a:xfrm>
              <a:off x="6205537" y="5080634"/>
              <a:ext cx="311434" cy="720090"/>
            </a:xfrm>
            <a:custGeom>
              <a:avLst/>
              <a:gdLst/>
              <a:ahLst/>
              <a:cxnLst/>
              <a:rect l="l" t="t" r="r" b="b"/>
              <a:pathLst>
                <a:path w="311434" h="720090" extrusionOk="0">
                  <a:moveTo>
                    <a:pt x="69532" y="693420"/>
                  </a:moveTo>
                  <a:cubicBezTo>
                    <a:pt x="81915" y="686753"/>
                    <a:pt x="96203" y="676275"/>
                    <a:pt x="103822" y="656272"/>
                  </a:cubicBezTo>
                  <a:cubicBezTo>
                    <a:pt x="108585" y="642938"/>
                    <a:pt x="109538" y="630555"/>
                    <a:pt x="107632" y="620078"/>
                  </a:cubicBezTo>
                  <a:cubicBezTo>
                    <a:pt x="104775" y="603885"/>
                    <a:pt x="97155" y="592455"/>
                    <a:pt x="92393" y="581978"/>
                  </a:cubicBezTo>
                  <a:cubicBezTo>
                    <a:pt x="88582" y="571500"/>
                    <a:pt x="86678" y="562928"/>
                    <a:pt x="91440" y="548640"/>
                  </a:cubicBezTo>
                  <a:cubicBezTo>
                    <a:pt x="95250" y="539115"/>
                    <a:pt x="99060" y="534353"/>
                    <a:pt x="104775" y="529590"/>
                  </a:cubicBezTo>
                  <a:cubicBezTo>
                    <a:pt x="112395" y="522922"/>
                    <a:pt x="124778" y="520065"/>
                    <a:pt x="137160" y="513397"/>
                  </a:cubicBezTo>
                  <a:cubicBezTo>
                    <a:pt x="150495" y="506730"/>
                    <a:pt x="163830" y="496253"/>
                    <a:pt x="171450" y="476250"/>
                  </a:cubicBezTo>
                  <a:cubicBezTo>
                    <a:pt x="176213" y="462915"/>
                    <a:pt x="177165" y="450533"/>
                    <a:pt x="175260" y="440055"/>
                  </a:cubicBezTo>
                  <a:cubicBezTo>
                    <a:pt x="172403" y="423863"/>
                    <a:pt x="164782" y="412433"/>
                    <a:pt x="160020" y="401955"/>
                  </a:cubicBezTo>
                  <a:cubicBezTo>
                    <a:pt x="156210" y="391478"/>
                    <a:pt x="154305" y="382905"/>
                    <a:pt x="159068" y="368618"/>
                  </a:cubicBezTo>
                  <a:cubicBezTo>
                    <a:pt x="162878" y="359093"/>
                    <a:pt x="166688" y="354330"/>
                    <a:pt x="172403" y="349568"/>
                  </a:cubicBezTo>
                  <a:cubicBezTo>
                    <a:pt x="180022" y="342900"/>
                    <a:pt x="192405" y="340043"/>
                    <a:pt x="204788" y="333375"/>
                  </a:cubicBezTo>
                  <a:cubicBezTo>
                    <a:pt x="217170" y="326708"/>
                    <a:pt x="231457" y="316230"/>
                    <a:pt x="239078" y="296228"/>
                  </a:cubicBezTo>
                  <a:cubicBezTo>
                    <a:pt x="243840" y="282893"/>
                    <a:pt x="244793" y="270510"/>
                    <a:pt x="242888" y="260033"/>
                  </a:cubicBezTo>
                  <a:cubicBezTo>
                    <a:pt x="240030" y="243840"/>
                    <a:pt x="232410" y="232410"/>
                    <a:pt x="227647" y="221933"/>
                  </a:cubicBezTo>
                  <a:cubicBezTo>
                    <a:pt x="223838" y="211455"/>
                    <a:pt x="221932" y="202883"/>
                    <a:pt x="226695" y="188595"/>
                  </a:cubicBezTo>
                  <a:cubicBezTo>
                    <a:pt x="230505" y="179070"/>
                    <a:pt x="234315" y="174308"/>
                    <a:pt x="240030" y="169545"/>
                  </a:cubicBezTo>
                  <a:cubicBezTo>
                    <a:pt x="247650" y="162878"/>
                    <a:pt x="260032" y="160020"/>
                    <a:pt x="272415" y="153353"/>
                  </a:cubicBezTo>
                  <a:cubicBezTo>
                    <a:pt x="285750" y="146685"/>
                    <a:pt x="299085" y="136208"/>
                    <a:pt x="306705" y="116205"/>
                  </a:cubicBezTo>
                  <a:cubicBezTo>
                    <a:pt x="311468" y="102870"/>
                    <a:pt x="312420" y="90488"/>
                    <a:pt x="310515" y="80010"/>
                  </a:cubicBezTo>
                  <a:cubicBezTo>
                    <a:pt x="307657" y="63818"/>
                    <a:pt x="300038" y="52388"/>
                    <a:pt x="295275" y="41910"/>
                  </a:cubicBezTo>
                  <a:cubicBezTo>
                    <a:pt x="292418" y="34290"/>
                    <a:pt x="290513" y="26670"/>
                    <a:pt x="291465" y="18097"/>
                  </a:cubicBezTo>
                  <a:cubicBezTo>
                    <a:pt x="284797" y="12383"/>
                    <a:pt x="278130" y="5715"/>
                    <a:pt x="270510" y="0"/>
                  </a:cubicBezTo>
                  <a:cubicBezTo>
                    <a:pt x="265747" y="13335"/>
                    <a:pt x="264795" y="25718"/>
                    <a:pt x="266700" y="36195"/>
                  </a:cubicBezTo>
                  <a:cubicBezTo>
                    <a:pt x="269557" y="52388"/>
                    <a:pt x="277178" y="63818"/>
                    <a:pt x="281940" y="74295"/>
                  </a:cubicBezTo>
                  <a:cubicBezTo>
                    <a:pt x="285750" y="84772"/>
                    <a:pt x="287655" y="93345"/>
                    <a:pt x="282893" y="107633"/>
                  </a:cubicBezTo>
                  <a:cubicBezTo>
                    <a:pt x="279082" y="117158"/>
                    <a:pt x="275272" y="121920"/>
                    <a:pt x="269557" y="126683"/>
                  </a:cubicBezTo>
                  <a:cubicBezTo>
                    <a:pt x="261938" y="133350"/>
                    <a:pt x="249555" y="136208"/>
                    <a:pt x="237172" y="142875"/>
                  </a:cubicBezTo>
                  <a:cubicBezTo>
                    <a:pt x="224790" y="149543"/>
                    <a:pt x="210503" y="160020"/>
                    <a:pt x="202882" y="180022"/>
                  </a:cubicBezTo>
                  <a:cubicBezTo>
                    <a:pt x="198120" y="193358"/>
                    <a:pt x="197168" y="205740"/>
                    <a:pt x="199072" y="216218"/>
                  </a:cubicBezTo>
                  <a:cubicBezTo>
                    <a:pt x="201930" y="232410"/>
                    <a:pt x="209550" y="243840"/>
                    <a:pt x="214313" y="254318"/>
                  </a:cubicBezTo>
                  <a:cubicBezTo>
                    <a:pt x="218122" y="264795"/>
                    <a:pt x="220028" y="273368"/>
                    <a:pt x="215265" y="287655"/>
                  </a:cubicBezTo>
                  <a:cubicBezTo>
                    <a:pt x="211455" y="297180"/>
                    <a:pt x="207645" y="301943"/>
                    <a:pt x="201930" y="306705"/>
                  </a:cubicBezTo>
                  <a:cubicBezTo>
                    <a:pt x="194310" y="313372"/>
                    <a:pt x="181928" y="316230"/>
                    <a:pt x="169545" y="322897"/>
                  </a:cubicBezTo>
                  <a:cubicBezTo>
                    <a:pt x="157163" y="329565"/>
                    <a:pt x="142875" y="340043"/>
                    <a:pt x="135255" y="360045"/>
                  </a:cubicBezTo>
                  <a:cubicBezTo>
                    <a:pt x="130493" y="373380"/>
                    <a:pt x="129540" y="385763"/>
                    <a:pt x="131445" y="396240"/>
                  </a:cubicBezTo>
                  <a:cubicBezTo>
                    <a:pt x="134303" y="412433"/>
                    <a:pt x="141922" y="423863"/>
                    <a:pt x="146685" y="434340"/>
                  </a:cubicBezTo>
                  <a:cubicBezTo>
                    <a:pt x="150495" y="444818"/>
                    <a:pt x="152400" y="453390"/>
                    <a:pt x="147638" y="467678"/>
                  </a:cubicBezTo>
                  <a:cubicBezTo>
                    <a:pt x="143828" y="477203"/>
                    <a:pt x="140018" y="481965"/>
                    <a:pt x="134303" y="486728"/>
                  </a:cubicBezTo>
                  <a:cubicBezTo>
                    <a:pt x="126682" y="493395"/>
                    <a:pt x="114300" y="496253"/>
                    <a:pt x="101918" y="502920"/>
                  </a:cubicBezTo>
                  <a:cubicBezTo>
                    <a:pt x="89535" y="509588"/>
                    <a:pt x="75247" y="520065"/>
                    <a:pt x="67628" y="540068"/>
                  </a:cubicBezTo>
                  <a:cubicBezTo>
                    <a:pt x="62865" y="553403"/>
                    <a:pt x="61913" y="565785"/>
                    <a:pt x="63818" y="576263"/>
                  </a:cubicBezTo>
                  <a:cubicBezTo>
                    <a:pt x="66675" y="592455"/>
                    <a:pt x="74295" y="603885"/>
                    <a:pt x="79057" y="614363"/>
                  </a:cubicBezTo>
                  <a:cubicBezTo>
                    <a:pt x="82868" y="624840"/>
                    <a:pt x="84772" y="633413"/>
                    <a:pt x="80010" y="647700"/>
                  </a:cubicBezTo>
                  <a:cubicBezTo>
                    <a:pt x="76200" y="657225"/>
                    <a:pt x="72390" y="661988"/>
                    <a:pt x="66675" y="666750"/>
                  </a:cubicBezTo>
                  <a:cubicBezTo>
                    <a:pt x="59055" y="673418"/>
                    <a:pt x="46672" y="676275"/>
                    <a:pt x="34290" y="682943"/>
                  </a:cubicBezTo>
                  <a:cubicBezTo>
                    <a:pt x="21907" y="689610"/>
                    <a:pt x="7620" y="700088"/>
                    <a:pt x="0" y="720090"/>
                  </a:cubicBezTo>
                  <a:cubicBezTo>
                    <a:pt x="9525" y="720090"/>
                    <a:pt x="18097" y="720090"/>
                    <a:pt x="27622" y="720090"/>
                  </a:cubicBezTo>
                  <a:cubicBezTo>
                    <a:pt x="30480" y="716280"/>
                    <a:pt x="33338" y="713422"/>
                    <a:pt x="36195" y="710565"/>
                  </a:cubicBezTo>
                  <a:cubicBezTo>
                    <a:pt x="44768" y="703897"/>
                    <a:pt x="56197" y="700088"/>
                    <a:pt x="69532" y="69342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39" name="Google Shape;1539;p17"/>
            <p:cNvSpPr/>
            <p:nvPr/>
          </p:nvSpPr>
          <p:spPr>
            <a:xfrm>
              <a:off x="6334125" y="5174932"/>
              <a:ext cx="258127" cy="611505"/>
            </a:xfrm>
            <a:custGeom>
              <a:avLst/>
              <a:gdLst/>
              <a:ahLst/>
              <a:cxnLst/>
              <a:rect l="l" t="t" r="r" b="b"/>
              <a:pathLst>
                <a:path w="258127" h="611505" extrusionOk="0">
                  <a:moveTo>
                    <a:pt x="58103" y="555308"/>
                  </a:moveTo>
                  <a:cubicBezTo>
                    <a:pt x="55245" y="539115"/>
                    <a:pt x="47625" y="527685"/>
                    <a:pt x="42863" y="517208"/>
                  </a:cubicBezTo>
                  <a:cubicBezTo>
                    <a:pt x="39053" y="506730"/>
                    <a:pt x="37147" y="498158"/>
                    <a:pt x="41910" y="483870"/>
                  </a:cubicBezTo>
                  <a:cubicBezTo>
                    <a:pt x="45720" y="474345"/>
                    <a:pt x="49530" y="469583"/>
                    <a:pt x="55245" y="464820"/>
                  </a:cubicBezTo>
                  <a:cubicBezTo>
                    <a:pt x="62865" y="458153"/>
                    <a:pt x="75247" y="455295"/>
                    <a:pt x="87630" y="448628"/>
                  </a:cubicBezTo>
                  <a:cubicBezTo>
                    <a:pt x="100013" y="441960"/>
                    <a:pt x="114300" y="431483"/>
                    <a:pt x="121920" y="411480"/>
                  </a:cubicBezTo>
                  <a:cubicBezTo>
                    <a:pt x="126682" y="398145"/>
                    <a:pt x="127635" y="385763"/>
                    <a:pt x="125730" y="375285"/>
                  </a:cubicBezTo>
                  <a:cubicBezTo>
                    <a:pt x="122872" y="359093"/>
                    <a:pt x="115253" y="347663"/>
                    <a:pt x="110490" y="337185"/>
                  </a:cubicBezTo>
                  <a:cubicBezTo>
                    <a:pt x="106680" y="326708"/>
                    <a:pt x="104775" y="318135"/>
                    <a:pt x="109538" y="303848"/>
                  </a:cubicBezTo>
                  <a:cubicBezTo>
                    <a:pt x="113347" y="294323"/>
                    <a:pt x="117157" y="289560"/>
                    <a:pt x="122872" y="284798"/>
                  </a:cubicBezTo>
                  <a:cubicBezTo>
                    <a:pt x="130493" y="278130"/>
                    <a:pt x="142875" y="275273"/>
                    <a:pt x="155257" y="268605"/>
                  </a:cubicBezTo>
                  <a:cubicBezTo>
                    <a:pt x="167640" y="261938"/>
                    <a:pt x="181928" y="251460"/>
                    <a:pt x="189547" y="231458"/>
                  </a:cubicBezTo>
                  <a:cubicBezTo>
                    <a:pt x="194310" y="218123"/>
                    <a:pt x="195263" y="205740"/>
                    <a:pt x="193357" y="195263"/>
                  </a:cubicBezTo>
                  <a:cubicBezTo>
                    <a:pt x="190500" y="179070"/>
                    <a:pt x="182880" y="167640"/>
                    <a:pt x="178118" y="157163"/>
                  </a:cubicBezTo>
                  <a:cubicBezTo>
                    <a:pt x="174307" y="146685"/>
                    <a:pt x="172403" y="138113"/>
                    <a:pt x="177165" y="123825"/>
                  </a:cubicBezTo>
                  <a:cubicBezTo>
                    <a:pt x="180975" y="114300"/>
                    <a:pt x="184785" y="109538"/>
                    <a:pt x="190500" y="104775"/>
                  </a:cubicBezTo>
                  <a:cubicBezTo>
                    <a:pt x="198120" y="98108"/>
                    <a:pt x="210503" y="95250"/>
                    <a:pt x="222885" y="88583"/>
                  </a:cubicBezTo>
                  <a:cubicBezTo>
                    <a:pt x="235268" y="81915"/>
                    <a:pt x="249555" y="71438"/>
                    <a:pt x="257175" y="51435"/>
                  </a:cubicBezTo>
                  <a:cubicBezTo>
                    <a:pt x="257175" y="50483"/>
                    <a:pt x="257175" y="50483"/>
                    <a:pt x="258128" y="49530"/>
                  </a:cubicBezTo>
                  <a:cubicBezTo>
                    <a:pt x="249555" y="32385"/>
                    <a:pt x="240030" y="16193"/>
                    <a:pt x="229553" y="0"/>
                  </a:cubicBezTo>
                  <a:cubicBezTo>
                    <a:pt x="231457" y="2858"/>
                    <a:pt x="232410" y="6668"/>
                    <a:pt x="233363" y="9525"/>
                  </a:cubicBezTo>
                  <a:cubicBezTo>
                    <a:pt x="237172" y="20003"/>
                    <a:pt x="239078" y="28575"/>
                    <a:pt x="234315" y="42863"/>
                  </a:cubicBezTo>
                  <a:cubicBezTo>
                    <a:pt x="230505" y="52388"/>
                    <a:pt x="226695" y="57150"/>
                    <a:pt x="220980" y="61913"/>
                  </a:cubicBezTo>
                  <a:cubicBezTo>
                    <a:pt x="213360" y="68580"/>
                    <a:pt x="200978" y="71438"/>
                    <a:pt x="188595" y="78105"/>
                  </a:cubicBezTo>
                  <a:cubicBezTo>
                    <a:pt x="176213" y="84773"/>
                    <a:pt x="161925" y="95250"/>
                    <a:pt x="154305" y="115253"/>
                  </a:cubicBezTo>
                  <a:cubicBezTo>
                    <a:pt x="149543" y="128588"/>
                    <a:pt x="148590" y="140970"/>
                    <a:pt x="150495" y="151448"/>
                  </a:cubicBezTo>
                  <a:cubicBezTo>
                    <a:pt x="153353" y="167640"/>
                    <a:pt x="160972" y="179070"/>
                    <a:pt x="165735" y="189548"/>
                  </a:cubicBezTo>
                  <a:cubicBezTo>
                    <a:pt x="169545" y="200025"/>
                    <a:pt x="171450" y="208598"/>
                    <a:pt x="166688" y="222885"/>
                  </a:cubicBezTo>
                  <a:cubicBezTo>
                    <a:pt x="162878" y="232410"/>
                    <a:pt x="159068" y="237173"/>
                    <a:pt x="153353" y="241935"/>
                  </a:cubicBezTo>
                  <a:cubicBezTo>
                    <a:pt x="145732" y="248603"/>
                    <a:pt x="133350" y="251460"/>
                    <a:pt x="120968" y="258128"/>
                  </a:cubicBezTo>
                  <a:cubicBezTo>
                    <a:pt x="108585" y="264795"/>
                    <a:pt x="94297" y="275273"/>
                    <a:pt x="86678" y="295275"/>
                  </a:cubicBezTo>
                  <a:cubicBezTo>
                    <a:pt x="81915" y="308610"/>
                    <a:pt x="80963" y="320993"/>
                    <a:pt x="82868" y="331470"/>
                  </a:cubicBezTo>
                  <a:cubicBezTo>
                    <a:pt x="85725" y="347663"/>
                    <a:pt x="93345" y="359093"/>
                    <a:pt x="98107" y="369570"/>
                  </a:cubicBezTo>
                  <a:cubicBezTo>
                    <a:pt x="101918" y="380048"/>
                    <a:pt x="103822" y="388620"/>
                    <a:pt x="99060" y="402908"/>
                  </a:cubicBezTo>
                  <a:cubicBezTo>
                    <a:pt x="95250" y="412433"/>
                    <a:pt x="91440" y="417195"/>
                    <a:pt x="85725" y="421958"/>
                  </a:cubicBezTo>
                  <a:cubicBezTo>
                    <a:pt x="78105" y="428625"/>
                    <a:pt x="65722" y="431483"/>
                    <a:pt x="53340" y="438150"/>
                  </a:cubicBezTo>
                  <a:cubicBezTo>
                    <a:pt x="40957" y="444818"/>
                    <a:pt x="26670" y="455295"/>
                    <a:pt x="19050" y="475298"/>
                  </a:cubicBezTo>
                  <a:cubicBezTo>
                    <a:pt x="14288" y="488633"/>
                    <a:pt x="13335" y="501015"/>
                    <a:pt x="15240" y="511493"/>
                  </a:cubicBezTo>
                  <a:cubicBezTo>
                    <a:pt x="18097" y="527685"/>
                    <a:pt x="25718" y="539115"/>
                    <a:pt x="30480" y="549593"/>
                  </a:cubicBezTo>
                  <a:cubicBezTo>
                    <a:pt x="34290" y="560070"/>
                    <a:pt x="36195" y="568643"/>
                    <a:pt x="31432" y="582930"/>
                  </a:cubicBezTo>
                  <a:cubicBezTo>
                    <a:pt x="27622" y="592455"/>
                    <a:pt x="23813" y="597218"/>
                    <a:pt x="18097" y="601980"/>
                  </a:cubicBezTo>
                  <a:cubicBezTo>
                    <a:pt x="13335" y="605790"/>
                    <a:pt x="6668" y="608648"/>
                    <a:pt x="0" y="611505"/>
                  </a:cubicBezTo>
                  <a:cubicBezTo>
                    <a:pt x="19050" y="606743"/>
                    <a:pt x="37147" y="601028"/>
                    <a:pt x="54293" y="593408"/>
                  </a:cubicBezTo>
                  <a:cubicBezTo>
                    <a:pt x="54293" y="592455"/>
                    <a:pt x="54293" y="592455"/>
                    <a:pt x="55245" y="591503"/>
                  </a:cubicBezTo>
                  <a:cubicBezTo>
                    <a:pt x="60007" y="579120"/>
                    <a:pt x="60007" y="566738"/>
                    <a:pt x="58103" y="55530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40" name="Google Shape;1540;p17"/>
            <p:cNvSpPr/>
            <p:nvPr/>
          </p:nvSpPr>
          <p:spPr>
            <a:xfrm>
              <a:off x="5882640" y="4942522"/>
              <a:ext cx="307657" cy="768667"/>
            </a:xfrm>
            <a:custGeom>
              <a:avLst/>
              <a:gdLst/>
              <a:ahLst/>
              <a:cxnLst/>
              <a:rect l="l" t="t" r="r" b="b"/>
              <a:pathLst>
                <a:path w="307657" h="768667" extrusionOk="0">
                  <a:moveTo>
                    <a:pt x="285750" y="0"/>
                  </a:moveTo>
                  <a:lnTo>
                    <a:pt x="0" y="757238"/>
                  </a:lnTo>
                  <a:cubicBezTo>
                    <a:pt x="6667" y="761047"/>
                    <a:pt x="13335" y="764858"/>
                    <a:pt x="19050" y="768668"/>
                  </a:cubicBezTo>
                  <a:lnTo>
                    <a:pt x="307657" y="4763"/>
                  </a:lnTo>
                  <a:cubicBezTo>
                    <a:pt x="300990" y="2858"/>
                    <a:pt x="293370" y="953"/>
                    <a:pt x="28575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41" name="Google Shape;1541;p17"/>
            <p:cNvSpPr/>
            <p:nvPr/>
          </p:nvSpPr>
          <p:spPr>
            <a:xfrm>
              <a:off x="5977890" y="4969192"/>
              <a:ext cx="315277" cy="786764"/>
            </a:xfrm>
            <a:custGeom>
              <a:avLst/>
              <a:gdLst/>
              <a:ahLst/>
              <a:cxnLst/>
              <a:rect l="l" t="t" r="r" b="b"/>
              <a:pathLst>
                <a:path w="315277" h="786764" extrusionOk="0">
                  <a:moveTo>
                    <a:pt x="294322" y="0"/>
                  </a:moveTo>
                  <a:lnTo>
                    <a:pt x="0" y="778192"/>
                  </a:lnTo>
                  <a:cubicBezTo>
                    <a:pt x="6667" y="781050"/>
                    <a:pt x="13335" y="783907"/>
                    <a:pt x="20955" y="786765"/>
                  </a:cubicBezTo>
                  <a:lnTo>
                    <a:pt x="315278" y="7620"/>
                  </a:lnTo>
                  <a:cubicBezTo>
                    <a:pt x="307657" y="4763"/>
                    <a:pt x="300990" y="2857"/>
                    <a:pt x="29432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42" name="Google Shape;1542;p17"/>
            <p:cNvSpPr/>
            <p:nvPr/>
          </p:nvSpPr>
          <p:spPr>
            <a:xfrm>
              <a:off x="5932540" y="4961436"/>
              <a:ext cx="313583" cy="743667"/>
            </a:xfrm>
            <a:custGeom>
              <a:avLst/>
              <a:gdLst/>
              <a:ahLst/>
              <a:cxnLst/>
              <a:rect l="l" t="t" r="r" b="b"/>
              <a:pathLst>
                <a:path w="313583" h="743667" extrusionOk="0">
                  <a:moveTo>
                    <a:pt x="117739" y="401139"/>
                  </a:moveTo>
                  <a:cubicBezTo>
                    <a:pt x="112977" y="414473"/>
                    <a:pt x="119644" y="429714"/>
                    <a:pt x="132979" y="435429"/>
                  </a:cubicBezTo>
                  <a:cubicBezTo>
                    <a:pt x="146314" y="440191"/>
                    <a:pt x="161554" y="433523"/>
                    <a:pt x="167269" y="420189"/>
                  </a:cubicBezTo>
                  <a:cubicBezTo>
                    <a:pt x="172032" y="406854"/>
                    <a:pt x="165364" y="391614"/>
                    <a:pt x="152029" y="385898"/>
                  </a:cubicBezTo>
                  <a:cubicBezTo>
                    <a:pt x="138694" y="380183"/>
                    <a:pt x="123454" y="386851"/>
                    <a:pt x="117739" y="401139"/>
                  </a:cubicBezTo>
                  <a:close/>
                  <a:moveTo>
                    <a:pt x="59637" y="554491"/>
                  </a:moveTo>
                  <a:cubicBezTo>
                    <a:pt x="54874" y="567826"/>
                    <a:pt x="61542" y="583066"/>
                    <a:pt x="74877" y="588781"/>
                  </a:cubicBezTo>
                  <a:cubicBezTo>
                    <a:pt x="88212" y="593544"/>
                    <a:pt x="103452" y="586876"/>
                    <a:pt x="109167" y="573541"/>
                  </a:cubicBezTo>
                  <a:cubicBezTo>
                    <a:pt x="113929" y="560206"/>
                    <a:pt x="107262" y="544966"/>
                    <a:pt x="93927" y="539251"/>
                  </a:cubicBezTo>
                  <a:cubicBezTo>
                    <a:pt x="80592" y="533536"/>
                    <a:pt x="65352" y="540204"/>
                    <a:pt x="59637" y="554491"/>
                  </a:cubicBezTo>
                  <a:close/>
                  <a:moveTo>
                    <a:pt x="89164" y="477339"/>
                  </a:moveTo>
                  <a:cubicBezTo>
                    <a:pt x="84402" y="490673"/>
                    <a:pt x="91069" y="505914"/>
                    <a:pt x="104404" y="511629"/>
                  </a:cubicBezTo>
                  <a:cubicBezTo>
                    <a:pt x="117739" y="516391"/>
                    <a:pt x="132979" y="509723"/>
                    <a:pt x="138694" y="496389"/>
                  </a:cubicBezTo>
                  <a:cubicBezTo>
                    <a:pt x="143457" y="483054"/>
                    <a:pt x="136789" y="467814"/>
                    <a:pt x="123454" y="462098"/>
                  </a:cubicBezTo>
                  <a:cubicBezTo>
                    <a:pt x="109167" y="456383"/>
                    <a:pt x="93927" y="464004"/>
                    <a:pt x="89164" y="477339"/>
                  </a:cubicBezTo>
                  <a:close/>
                  <a:moveTo>
                    <a:pt x="1534" y="707844"/>
                  </a:moveTo>
                  <a:cubicBezTo>
                    <a:pt x="-3228" y="721179"/>
                    <a:pt x="3439" y="736419"/>
                    <a:pt x="16774" y="742133"/>
                  </a:cubicBezTo>
                  <a:cubicBezTo>
                    <a:pt x="30109" y="746896"/>
                    <a:pt x="45349" y="740229"/>
                    <a:pt x="51064" y="726894"/>
                  </a:cubicBezTo>
                  <a:cubicBezTo>
                    <a:pt x="55827" y="713558"/>
                    <a:pt x="49159" y="698319"/>
                    <a:pt x="35824" y="692604"/>
                  </a:cubicBezTo>
                  <a:cubicBezTo>
                    <a:pt x="22489" y="686889"/>
                    <a:pt x="7249" y="693556"/>
                    <a:pt x="1534" y="707844"/>
                  </a:cubicBezTo>
                  <a:close/>
                  <a:moveTo>
                    <a:pt x="31062" y="630691"/>
                  </a:moveTo>
                  <a:cubicBezTo>
                    <a:pt x="26299" y="644026"/>
                    <a:pt x="32967" y="659266"/>
                    <a:pt x="46302" y="664981"/>
                  </a:cubicBezTo>
                  <a:cubicBezTo>
                    <a:pt x="59637" y="669744"/>
                    <a:pt x="74877" y="663076"/>
                    <a:pt x="80592" y="649741"/>
                  </a:cubicBezTo>
                  <a:cubicBezTo>
                    <a:pt x="85354" y="636406"/>
                    <a:pt x="78687" y="621166"/>
                    <a:pt x="65352" y="615451"/>
                  </a:cubicBezTo>
                  <a:cubicBezTo>
                    <a:pt x="51064" y="610689"/>
                    <a:pt x="35824" y="617356"/>
                    <a:pt x="31062" y="630691"/>
                  </a:cubicBezTo>
                  <a:close/>
                  <a:moveTo>
                    <a:pt x="233944" y="93481"/>
                  </a:moveTo>
                  <a:cubicBezTo>
                    <a:pt x="229182" y="106816"/>
                    <a:pt x="235849" y="122056"/>
                    <a:pt x="249184" y="127771"/>
                  </a:cubicBezTo>
                  <a:cubicBezTo>
                    <a:pt x="262519" y="132533"/>
                    <a:pt x="277759" y="125866"/>
                    <a:pt x="283474" y="112531"/>
                  </a:cubicBezTo>
                  <a:cubicBezTo>
                    <a:pt x="288237" y="99196"/>
                    <a:pt x="281569" y="83956"/>
                    <a:pt x="268234" y="78241"/>
                  </a:cubicBezTo>
                  <a:cubicBezTo>
                    <a:pt x="253947" y="73479"/>
                    <a:pt x="238707" y="80146"/>
                    <a:pt x="233944" y="93481"/>
                  </a:cubicBezTo>
                  <a:close/>
                  <a:moveTo>
                    <a:pt x="262519" y="17281"/>
                  </a:moveTo>
                  <a:cubicBezTo>
                    <a:pt x="257757" y="30616"/>
                    <a:pt x="264424" y="45856"/>
                    <a:pt x="277759" y="51571"/>
                  </a:cubicBezTo>
                  <a:cubicBezTo>
                    <a:pt x="291094" y="56333"/>
                    <a:pt x="306334" y="49666"/>
                    <a:pt x="312049" y="36331"/>
                  </a:cubicBezTo>
                  <a:cubicBezTo>
                    <a:pt x="316812" y="22996"/>
                    <a:pt x="310144" y="7756"/>
                    <a:pt x="296809" y="2041"/>
                  </a:cubicBezTo>
                  <a:cubicBezTo>
                    <a:pt x="283474" y="-3674"/>
                    <a:pt x="268234" y="2994"/>
                    <a:pt x="262519" y="17281"/>
                  </a:cubicBezTo>
                  <a:close/>
                  <a:moveTo>
                    <a:pt x="175842" y="246833"/>
                  </a:moveTo>
                  <a:cubicBezTo>
                    <a:pt x="171079" y="260169"/>
                    <a:pt x="177747" y="275408"/>
                    <a:pt x="191082" y="281123"/>
                  </a:cubicBezTo>
                  <a:cubicBezTo>
                    <a:pt x="204417" y="285886"/>
                    <a:pt x="219657" y="279219"/>
                    <a:pt x="225372" y="265883"/>
                  </a:cubicBezTo>
                  <a:cubicBezTo>
                    <a:pt x="230134" y="252548"/>
                    <a:pt x="223467" y="237308"/>
                    <a:pt x="210132" y="231594"/>
                  </a:cubicBezTo>
                  <a:cubicBezTo>
                    <a:pt x="196797" y="226831"/>
                    <a:pt x="181557" y="233498"/>
                    <a:pt x="175842" y="246833"/>
                  </a:cubicBezTo>
                  <a:close/>
                  <a:moveTo>
                    <a:pt x="205369" y="170633"/>
                  </a:moveTo>
                  <a:cubicBezTo>
                    <a:pt x="200607" y="183969"/>
                    <a:pt x="207274" y="199208"/>
                    <a:pt x="220609" y="204923"/>
                  </a:cubicBezTo>
                  <a:cubicBezTo>
                    <a:pt x="233944" y="209686"/>
                    <a:pt x="249184" y="203019"/>
                    <a:pt x="254899" y="189683"/>
                  </a:cubicBezTo>
                  <a:cubicBezTo>
                    <a:pt x="259662" y="176348"/>
                    <a:pt x="252994" y="161108"/>
                    <a:pt x="239659" y="155394"/>
                  </a:cubicBezTo>
                  <a:cubicBezTo>
                    <a:pt x="225372" y="149679"/>
                    <a:pt x="210132" y="156346"/>
                    <a:pt x="205369" y="170633"/>
                  </a:cubicBezTo>
                  <a:close/>
                  <a:moveTo>
                    <a:pt x="147267" y="323986"/>
                  </a:moveTo>
                  <a:cubicBezTo>
                    <a:pt x="142504" y="337321"/>
                    <a:pt x="149172" y="352561"/>
                    <a:pt x="162507" y="358276"/>
                  </a:cubicBezTo>
                  <a:cubicBezTo>
                    <a:pt x="175842" y="363039"/>
                    <a:pt x="191082" y="356371"/>
                    <a:pt x="196797" y="343036"/>
                  </a:cubicBezTo>
                  <a:cubicBezTo>
                    <a:pt x="201559" y="329701"/>
                    <a:pt x="194892" y="314461"/>
                    <a:pt x="181557" y="308746"/>
                  </a:cubicBezTo>
                  <a:cubicBezTo>
                    <a:pt x="167269" y="303031"/>
                    <a:pt x="152029" y="310651"/>
                    <a:pt x="147267" y="323986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543" name="Google Shape;1543;p17"/>
          <p:cNvGrpSpPr/>
          <p:nvPr/>
        </p:nvGrpSpPr>
        <p:grpSpPr>
          <a:xfrm rot="8301139">
            <a:off x="10568875" y="5770985"/>
            <a:ext cx="1172295" cy="1210724"/>
            <a:chOff x="3705031" y="3690085"/>
            <a:chExt cx="968482" cy="1000230"/>
          </a:xfrm>
        </p:grpSpPr>
        <p:sp>
          <p:nvSpPr>
            <p:cNvPr id="1544" name="Google Shape;1544;p17"/>
            <p:cNvSpPr/>
            <p:nvPr/>
          </p:nvSpPr>
          <p:spPr>
            <a:xfrm>
              <a:off x="3705031" y="3690085"/>
              <a:ext cx="968482" cy="1000230"/>
            </a:xfrm>
            <a:custGeom>
              <a:avLst/>
              <a:gdLst/>
              <a:ahLst/>
              <a:cxnLst/>
              <a:rect l="l" t="t" r="r" b="b"/>
              <a:pathLst>
                <a:path w="968482" h="1000230" extrusionOk="0">
                  <a:moveTo>
                    <a:pt x="199266" y="188495"/>
                  </a:moveTo>
                  <a:cubicBezTo>
                    <a:pt x="407863" y="-45820"/>
                    <a:pt x="665038" y="-46773"/>
                    <a:pt x="832678" y="103722"/>
                  </a:cubicBezTo>
                  <a:cubicBezTo>
                    <a:pt x="1001271" y="253265"/>
                    <a:pt x="1029846" y="508535"/>
                    <a:pt x="821248" y="742850"/>
                  </a:cubicBezTo>
                  <a:cubicBezTo>
                    <a:pt x="611698" y="977165"/>
                    <a:pt x="256416" y="1078130"/>
                    <a:pt x="93538" y="932397"/>
                  </a:cubicBezTo>
                  <a:cubicBezTo>
                    <a:pt x="-69339" y="787617"/>
                    <a:pt x="-10284" y="422810"/>
                    <a:pt x="199266" y="18849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50800" dist="38100" dir="16200000" rotWithShape="0">
                <a:srgbClr val="000000">
                  <a:alpha val="9800"/>
                </a:srgbClr>
              </a:outerShdw>
            </a:effectLst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45" name="Google Shape;1545;p17"/>
            <p:cNvSpPr/>
            <p:nvPr/>
          </p:nvSpPr>
          <p:spPr>
            <a:xfrm>
              <a:off x="3887152" y="3956684"/>
              <a:ext cx="574357" cy="521017"/>
            </a:xfrm>
            <a:custGeom>
              <a:avLst/>
              <a:gdLst/>
              <a:ahLst/>
              <a:cxnLst/>
              <a:rect l="l" t="t" r="r" b="b"/>
              <a:pathLst>
                <a:path w="574357" h="521017" extrusionOk="0">
                  <a:moveTo>
                    <a:pt x="492443" y="479108"/>
                  </a:moveTo>
                  <a:lnTo>
                    <a:pt x="482918" y="515303"/>
                  </a:lnTo>
                  <a:lnTo>
                    <a:pt x="517208" y="501015"/>
                  </a:lnTo>
                  <a:lnTo>
                    <a:pt x="548640" y="521018"/>
                  </a:lnTo>
                  <a:lnTo>
                    <a:pt x="545783" y="483870"/>
                  </a:lnTo>
                  <a:lnTo>
                    <a:pt x="574358" y="461010"/>
                  </a:lnTo>
                  <a:lnTo>
                    <a:pt x="538163" y="452438"/>
                  </a:lnTo>
                  <a:lnTo>
                    <a:pt x="524827" y="418147"/>
                  </a:lnTo>
                  <a:lnTo>
                    <a:pt x="504825" y="449580"/>
                  </a:lnTo>
                  <a:lnTo>
                    <a:pt x="467677" y="451485"/>
                  </a:lnTo>
                  <a:lnTo>
                    <a:pt x="492443" y="479108"/>
                  </a:lnTo>
                  <a:close/>
                  <a:moveTo>
                    <a:pt x="375285" y="374333"/>
                  </a:moveTo>
                  <a:lnTo>
                    <a:pt x="365760" y="410528"/>
                  </a:lnTo>
                  <a:lnTo>
                    <a:pt x="400050" y="396240"/>
                  </a:lnTo>
                  <a:lnTo>
                    <a:pt x="431483" y="416243"/>
                  </a:lnTo>
                  <a:lnTo>
                    <a:pt x="428625" y="379095"/>
                  </a:lnTo>
                  <a:lnTo>
                    <a:pt x="457200" y="356235"/>
                  </a:lnTo>
                  <a:lnTo>
                    <a:pt x="421005" y="347663"/>
                  </a:lnTo>
                  <a:lnTo>
                    <a:pt x="407670" y="312420"/>
                  </a:lnTo>
                  <a:lnTo>
                    <a:pt x="387668" y="343853"/>
                  </a:lnTo>
                  <a:lnTo>
                    <a:pt x="350520" y="345758"/>
                  </a:lnTo>
                  <a:lnTo>
                    <a:pt x="375285" y="374333"/>
                  </a:lnTo>
                  <a:close/>
                  <a:moveTo>
                    <a:pt x="258128" y="270510"/>
                  </a:moveTo>
                  <a:lnTo>
                    <a:pt x="248603" y="306705"/>
                  </a:lnTo>
                  <a:lnTo>
                    <a:pt x="282893" y="292418"/>
                  </a:lnTo>
                  <a:lnTo>
                    <a:pt x="314325" y="312420"/>
                  </a:lnTo>
                  <a:lnTo>
                    <a:pt x="311468" y="275272"/>
                  </a:lnTo>
                  <a:lnTo>
                    <a:pt x="340043" y="252413"/>
                  </a:lnTo>
                  <a:lnTo>
                    <a:pt x="303848" y="243840"/>
                  </a:lnTo>
                  <a:lnTo>
                    <a:pt x="290512" y="208597"/>
                  </a:lnTo>
                  <a:lnTo>
                    <a:pt x="270510" y="240030"/>
                  </a:lnTo>
                  <a:lnTo>
                    <a:pt x="233362" y="241935"/>
                  </a:lnTo>
                  <a:lnTo>
                    <a:pt x="258128" y="270510"/>
                  </a:lnTo>
                  <a:close/>
                  <a:moveTo>
                    <a:pt x="140970" y="165735"/>
                  </a:moveTo>
                  <a:lnTo>
                    <a:pt x="131445" y="201930"/>
                  </a:lnTo>
                  <a:lnTo>
                    <a:pt x="165735" y="187643"/>
                  </a:lnTo>
                  <a:lnTo>
                    <a:pt x="197167" y="208597"/>
                  </a:lnTo>
                  <a:lnTo>
                    <a:pt x="194310" y="171450"/>
                  </a:lnTo>
                  <a:lnTo>
                    <a:pt x="222885" y="148590"/>
                  </a:lnTo>
                  <a:lnTo>
                    <a:pt x="186690" y="140018"/>
                  </a:lnTo>
                  <a:lnTo>
                    <a:pt x="173355" y="104775"/>
                  </a:lnTo>
                  <a:lnTo>
                    <a:pt x="153353" y="136208"/>
                  </a:lnTo>
                  <a:lnTo>
                    <a:pt x="116205" y="138113"/>
                  </a:lnTo>
                  <a:lnTo>
                    <a:pt x="140970" y="165735"/>
                  </a:lnTo>
                  <a:close/>
                  <a:moveTo>
                    <a:pt x="0" y="33338"/>
                  </a:moveTo>
                  <a:lnTo>
                    <a:pt x="23813" y="61913"/>
                  </a:lnTo>
                  <a:lnTo>
                    <a:pt x="14288" y="98108"/>
                  </a:lnTo>
                  <a:lnTo>
                    <a:pt x="48578" y="83820"/>
                  </a:lnTo>
                  <a:lnTo>
                    <a:pt x="80010" y="103822"/>
                  </a:lnTo>
                  <a:lnTo>
                    <a:pt x="77153" y="66675"/>
                  </a:lnTo>
                  <a:lnTo>
                    <a:pt x="105728" y="43815"/>
                  </a:lnTo>
                  <a:lnTo>
                    <a:pt x="69532" y="35243"/>
                  </a:lnTo>
                  <a:lnTo>
                    <a:pt x="56197" y="0"/>
                  </a:lnTo>
                  <a:lnTo>
                    <a:pt x="36195" y="31433"/>
                  </a:lnTo>
                  <a:lnTo>
                    <a:pt x="0" y="33338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grpSp>
          <p:nvGrpSpPr>
            <p:cNvPr id="1546" name="Google Shape;1546;p17"/>
            <p:cNvGrpSpPr/>
            <p:nvPr/>
          </p:nvGrpSpPr>
          <p:grpSpPr>
            <a:xfrm>
              <a:off x="3709035" y="3709034"/>
              <a:ext cx="957262" cy="966788"/>
              <a:chOff x="3709035" y="3709034"/>
              <a:chExt cx="957262" cy="966788"/>
            </a:xfrm>
          </p:grpSpPr>
          <p:sp>
            <p:nvSpPr>
              <p:cNvPr id="1547" name="Google Shape;1547;p17"/>
              <p:cNvSpPr/>
              <p:nvPr/>
            </p:nvSpPr>
            <p:spPr>
              <a:xfrm>
                <a:off x="3794759" y="4010977"/>
                <a:ext cx="609600" cy="547687"/>
              </a:xfrm>
              <a:custGeom>
                <a:avLst/>
                <a:gdLst/>
                <a:ahLst/>
                <a:cxnLst/>
                <a:rect l="l" t="t" r="r" b="b"/>
                <a:pathLst>
                  <a:path w="609600" h="547687" extrusionOk="0">
                    <a:moveTo>
                      <a:pt x="0" y="24765"/>
                    </a:moveTo>
                    <a:lnTo>
                      <a:pt x="586740" y="547688"/>
                    </a:lnTo>
                    <a:cubicBezTo>
                      <a:pt x="594360" y="541972"/>
                      <a:pt x="601980" y="537210"/>
                      <a:pt x="609600" y="531495"/>
                    </a:cubicBezTo>
                    <a:lnTo>
                      <a:pt x="13335" y="0"/>
                    </a:lnTo>
                    <a:cubicBezTo>
                      <a:pt x="9525" y="8572"/>
                      <a:pt x="4763" y="16192"/>
                      <a:pt x="0" y="24765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548" name="Google Shape;1548;p17"/>
              <p:cNvSpPr/>
              <p:nvPr/>
            </p:nvSpPr>
            <p:spPr>
              <a:xfrm>
                <a:off x="3906202" y="3856672"/>
                <a:ext cx="640080" cy="574357"/>
              </a:xfrm>
              <a:custGeom>
                <a:avLst/>
                <a:gdLst/>
                <a:ahLst/>
                <a:cxnLst/>
                <a:rect l="l" t="t" r="r" b="b"/>
                <a:pathLst>
                  <a:path w="640080" h="574357" extrusionOk="0">
                    <a:moveTo>
                      <a:pt x="0" y="20003"/>
                    </a:moveTo>
                    <a:lnTo>
                      <a:pt x="621983" y="574358"/>
                    </a:lnTo>
                    <a:cubicBezTo>
                      <a:pt x="627698" y="567690"/>
                      <a:pt x="634365" y="560070"/>
                      <a:pt x="640080" y="553403"/>
                    </a:cubicBezTo>
                    <a:lnTo>
                      <a:pt x="18097" y="0"/>
                    </a:lnTo>
                    <a:cubicBezTo>
                      <a:pt x="12382" y="6668"/>
                      <a:pt x="5715" y="13335"/>
                      <a:pt x="0" y="20003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549" name="Google Shape;1549;p17"/>
              <p:cNvSpPr/>
              <p:nvPr/>
            </p:nvSpPr>
            <p:spPr>
              <a:xfrm>
                <a:off x="4145280" y="3709034"/>
                <a:ext cx="521017" cy="465772"/>
              </a:xfrm>
              <a:custGeom>
                <a:avLst/>
                <a:gdLst/>
                <a:ahLst/>
                <a:cxnLst/>
                <a:rect l="l" t="t" r="r" b="b"/>
                <a:pathLst>
                  <a:path w="521017" h="465772" extrusionOk="0">
                    <a:moveTo>
                      <a:pt x="0" y="2858"/>
                    </a:moveTo>
                    <a:lnTo>
                      <a:pt x="519112" y="465772"/>
                    </a:lnTo>
                    <a:cubicBezTo>
                      <a:pt x="520065" y="462915"/>
                      <a:pt x="520065" y="459105"/>
                      <a:pt x="521018" y="456247"/>
                    </a:cubicBezTo>
                    <a:lnTo>
                      <a:pt x="9525" y="0"/>
                    </a:lnTo>
                    <a:cubicBezTo>
                      <a:pt x="5715" y="953"/>
                      <a:pt x="2857" y="1905"/>
                      <a:pt x="0" y="2858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550" name="Google Shape;1550;p17"/>
              <p:cNvSpPr/>
              <p:nvPr/>
            </p:nvSpPr>
            <p:spPr>
              <a:xfrm>
                <a:off x="4108132" y="3720465"/>
                <a:ext cx="550544" cy="492442"/>
              </a:xfrm>
              <a:custGeom>
                <a:avLst/>
                <a:gdLst/>
                <a:ahLst/>
                <a:cxnLst/>
                <a:rect l="l" t="t" r="r" b="b"/>
                <a:pathLst>
                  <a:path w="550544" h="492442" extrusionOk="0">
                    <a:moveTo>
                      <a:pt x="0" y="5715"/>
                    </a:moveTo>
                    <a:lnTo>
                      <a:pt x="546735" y="492442"/>
                    </a:lnTo>
                    <a:cubicBezTo>
                      <a:pt x="548640" y="487680"/>
                      <a:pt x="549593" y="482917"/>
                      <a:pt x="550545" y="478155"/>
                    </a:cubicBezTo>
                    <a:lnTo>
                      <a:pt x="14288" y="0"/>
                    </a:lnTo>
                    <a:cubicBezTo>
                      <a:pt x="8573" y="1905"/>
                      <a:pt x="4763" y="3810"/>
                      <a:pt x="0" y="5715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551" name="Google Shape;1551;p17"/>
              <p:cNvSpPr/>
              <p:nvPr/>
            </p:nvSpPr>
            <p:spPr>
              <a:xfrm>
                <a:off x="3709035" y="4295775"/>
                <a:ext cx="423862" cy="380047"/>
              </a:xfrm>
              <a:custGeom>
                <a:avLst/>
                <a:gdLst/>
                <a:ahLst/>
                <a:cxnLst/>
                <a:rect l="l" t="t" r="r" b="b"/>
                <a:pathLst>
                  <a:path w="423862" h="380047" extrusionOk="0">
                    <a:moveTo>
                      <a:pt x="0" y="10478"/>
                    </a:moveTo>
                    <a:lnTo>
                      <a:pt x="414338" y="380047"/>
                    </a:lnTo>
                    <a:cubicBezTo>
                      <a:pt x="417195" y="379095"/>
                      <a:pt x="421005" y="378143"/>
                      <a:pt x="423863" y="378143"/>
                    </a:cubicBezTo>
                    <a:lnTo>
                      <a:pt x="952" y="0"/>
                    </a:lnTo>
                    <a:cubicBezTo>
                      <a:pt x="952" y="3810"/>
                      <a:pt x="952" y="6668"/>
                      <a:pt x="0" y="10478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552" name="Google Shape;1552;p17"/>
              <p:cNvSpPr/>
              <p:nvPr/>
            </p:nvSpPr>
            <p:spPr>
              <a:xfrm>
                <a:off x="3713797" y="4254817"/>
                <a:ext cx="459104" cy="411479"/>
              </a:xfrm>
              <a:custGeom>
                <a:avLst/>
                <a:gdLst/>
                <a:ahLst/>
                <a:cxnLst/>
                <a:rect l="l" t="t" r="r" b="b"/>
                <a:pathLst>
                  <a:path w="459104" h="411479" extrusionOk="0">
                    <a:moveTo>
                      <a:pt x="0" y="15240"/>
                    </a:moveTo>
                    <a:lnTo>
                      <a:pt x="443865" y="411480"/>
                    </a:lnTo>
                    <a:cubicBezTo>
                      <a:pt x="448628" y="409575"/>
                      <a:pt x="454343" y="408622"/>
                      <a:pt x="459105" y="406717"/>
                    </a:cubicBezTo>
                    <a:lnTo>
                      <a:pt x="2858" y="0"/>
                    </a:lnTo>
                    <a:cubicBezTo>
                      <a:pt x="1905" y="4763"/>
                      <a:pt x="953" y="10477"/>
                      <a:pt x="0" y="1524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553" name="Google Shape;1553;p17"/>
              <p:cNvSpPr/>
              <p:nvPr/>
            </p:nvSpPr>
            <p:spPr>
              <a:xfrm>
                <a:off x="3754754" y="4066222"/>
                <a:ext cx="600074" cy="542925"/>
              </a:xfrm>
              <a:custGeom>
                <a:avLst/>
                <a:gdLst/>
                <a:ahLst/>
                <a:cxnLst/>
                <a:rect l="l" t="t" r="r" b="b"/>
                <a:pathLst>
                  <a:path w="600074" h="542925" extrusionOk="0">
                    <a:moveTo>
                      <a:pt x="418148" y="336233"/>
                    </a:moveTo>
                    <a:lnTo>
                      <a:pt x="253365" y="321945"/>
                    </a:lnTo>
                    <a:lnTo>
                      <a:pt x="220028" y="160020"/>
                    </a:lnTo>
                    <a:lnTo>
                      <a:pt x="55245" y="145733"/>
                    </a:lnTo>
                    <a:lnTo>
                      <a:pt x="25718" y="0"/>
                    </a:lnTo>
                    <a:cubicBezTo>
                      <a:pt x="16193" y="20003"/>
                      <a:pt x="7620" y="39053"/>
                      <a:pt x="0" y="59055"/>
                    </a:cubicBezTo>
                    <a:lnTo>
                      <a:pt x="24765" y="180022"/>
                    </a:lnTo>
                    <a:lnTo>
                      <a:pt x="189548" y="194310"/>
                    </a:lnTo>
                    <a:lnTo>
                      <a:pt x="222885" y="356235"/>
                    </a:lnTo>
                    <a:lnTo>
                      <a:pt x="387668" y="370522"/>
                    </a:lnTo>
                    <a:lnTo>
                      <a:pt x="421005" y="532447"/>
                    </a:lnTo>
                    <a:lnTo>
                      <a:pt x="543878" y="542925"/>
                    </a:lnTo>
                    <a:cubicBezTo>
                      <a:pt x="562928" y="533400"/>
                      <a:pt x="581978" y="521970"/>
                      <a:pt x="600075" y="510540"/>
                    </a:cubicBezTo>
                    <a:lnTo>
                      <a:pt x="452438" y="497205"/>
                    </a:lnTo>
                    <a:lnTo>
                      <a:pt x="418148" y="336233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554" name="Google Shape;1554;p17"/>
              <p:cNvSpPr/>
              <p:nvPr/>
            </p:nvSpPr>
            <p:spPr>
              <a:xfrm>
                <a:off x="4016692" y="3754755"/>
                <a:ext cx="617219" cy="554354"/>
              </a:xfrm>
              <a:custGeom>
                <a:avLst/>
                <a:gdLst/>
                <a:ahLst/>
                <a:cxnLst/>
                <a:rect l="l" t="t" r="r" b="b"/>
                <a:pathLst>
                  <a:path w="617219" h="554354" extrusionOk="0">
                    <a:moveTo>
                      <a:pt x="428625" y="341947"/>
                    </a:moveTo>
                    <a:lnTo>
                      <a:pt x="263843" y="327660"/>
                    </a:lnTo>
                    <a:lnTo>
                      <a:pt x="230505" y="165735"/>
                    </a:lnTo>
                    <a:lnTo>
                      <a:pt x="66675" y="150495"/>
                    </a:lnTo>
                    <a:lnTo>
                      <a:pt x="35243" y="0"/>
                    </a:lnTo>
                    <a:cubicBezTo>
                      <a:pt x="22860" y="6667"/>
                      <a:pt x="11430" y="14288"/>
                      <a:pt x="0" y="22860"/>
                    </a:cubicBezTo>
                    <a:lnTo>
                      <a:pt x="2857" y="22860"/>
                    </a:lnTo>
                    <a:lnTo>
                      <a:pt x="36195" y="184785"/>
                    </a:lnTo>
                    <a:lnTo>
                      <a:pt x="200977" y="199072"/>
                    </a:lnTo>
                    <a:lnTo>
                      <a:pt x="234315" y="360997"/>
                    </a:lnTo>
                    <a:lnTo>
                      <a:pt x="399097" y="375285"/>
                    </a:lnTo>
                    <a:lnTo>
                      <a:pt x="432435" y="537210"/>
                    </a:lnTo>
                    <a:lnTo>
                      <a:pt x="597218" y="551497"/>
                    </a:lnTo>
                    <a:lnTo>
                      <a:pt x="598170" y="554355"/>
                    </a:lnTo>
                    <a:cubicBezTo>
                      <a:pt x="604837" y="541972"/>
                      <a:pt x="611505" y="528638"/>
                      <a:pt x="617220" y="516255"/>
                    </a:cubicBezTo>
                    <a:lnTo>
                      <a:pt x="463868" y="502920"/>
                    </a:lnTo>
                    <a:lnTo>
                      <a:pt x="428625" y="341947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</p:grpSp>
      <p:sp>
        <p:nvSpPr>
          <p:cNvPr id="1555" name="Google Shape;1555;p17"/>
          <p:cNvSpPr/>
          <p:nvPr/>
        </p:nvSpPr>
        <p:spPr>
          <a:xfrm flipH="1">
            <a:off x="11465400" y="0"/>
            <a:ext cx="726600" cy="6858000"/>
          </a:xfrm>
          <a:prstGeom prst="rect">
            <a:avLst/>
          </a:prstGeom>
          <a:gradFill>
            <a:gsLst>
              <a:gs pos="0">
                <a:srgbClr val="52BBCA"/>
              </a:gs>
              <a:gs pos="100000">
                <a:srgbClr val="2BA0AA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88900" dist="63500" dir="13560000" algn="l" rotWithShape="0">
              <a:srgbClr val="000000">
                <a:alpha val="200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1556" name="Google Shape;1556;p17"/>
          <p:cNvGrpSpPr/>
          <p:nvPr/>
        </p:nvGrpSpPr>
        <p:grpSpPr>
          <a:xfrm rot="5576431" flipH="1">
            <a:off x="11125368" y="265956"/>
            <a:ext cx="858042" cy="537204"/>
            <a:chOff x="6409674" y="5153106"/>
            <a:chExt cx="858028" cy="537195"/>
          </a:xfrm>
        </p:grpSpPr>
        <p:sp>
          <p:nvSpPr>
            <p:cNvPr id="1557" name="Google Shape;1557;p17"/>
            <p:cNvSpPr/>
            <p:nvPr/>
          </p:nvSpPr>
          <p:spPr>
            <a:xfrm>
              <a:off x="6409674" y="5153106"/>
              <a:ext cx="858028" cy="537195"/>
            </a:xfrm>
            <a:custGeom>
              <a:avLst/>
              <a:gdLst/>
              <a:ahLst/>
              <a:cxnLst/>
              <a:rect l="l" t="t" r="r" b="b"/>
              <a:pathLst>
                <a:path w="858028" h="537195" extrusionOk="0">
                  <a:moveTo>
                    <a:pt x="3309" y="216913"/>
                  </a:moveTo>
                  <a:cubicBezTo>
                    <a:pt x="-8976" y="315624"/>
                    <a:pt x="3703" y="425609"/>
                    <a:pt x="86037" y="472259"/>
                  </a:cubicBezTo>
                  <a:cubicBezTo>
                    <a:pt x="231042" y="554450"/>
                    <a:pt x="702864" y="556977"/>
                    <a:pt x="810704" y="489589"/>
                  </a:cubicBezTo>
                  <a:cubicBezTo>
                    <a:pt x="929747" y="415169"/>
                    <a:pt x="803600" y="37991"/>
                    <a:pt x="625654" y="52341"/>
                  </a:cubicBezTo>
                  <a:cubicBezTo>
                    <a:pt x="603486" y="27741"/>
                    <a:pt x="493643" y="-5465"/>
                    <a:pt x="468161" y="37824"/>
                  </a:cubicBezTo>
                  <a:cubicBezTo>
                    <a:pt x="443442" y="2259"/>
                    <a:pt x="299390" y="-20268"/>
                    <a:pt x="257280" y="26644"/>
                  </a:cubicBezTo>
                  <a:cubicBezTo>
                    <a:pt x="153854" y="24403"/>
                    <a:pt x="19409" y="112983"/>
                    <a:pt x="3317" y="216913"/>
                  </a:cubicBezTo>
                  <a:lnTo>
                    <a:pt x="3309" y="216913"/>
                  </a:lnTo>
                  <a:close/>
                </a:path>
              </a:pathLst>
            </a:custGeom>
            <a:solidFill>
              <a:srgbClr val="EDEBE8"/>
            </a:solidFill>
            <a:ln>
              <a:noFill/>
            </a:ln>
            <a:effectLst>
              <a:outerShdw blurRad="50800" dist="38100" algn="l" rotWithShape="0">
                <a:srgbClr val="000000">
                  <a:alpha val="9800"/>
                </a:srgbClr>
              </a:outerShdw>
            </a:effectLst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grpSp>
          <p:nvGrpSpPr>
            <p:cNvPr id="1558" name="Google Shape;1558;p17"/>
            <p:cNvGrpSpPr/>
            <p:nvPr/>
          </p:nvGrpSpPr>
          <p:grpSpPr>
            <a:xfrm>
              <a:off x="6626130" y="5175439"/>
              <a:ext cx="404359" cy="293651"/>
              <a:chOff x="6626130" y="5175439"/>
              <a:chExt cx="404359" cy="293651"/>
            </a:xfrm>
          </p:grpSpPr>
          <p:sp>
            <p:nvSpPr>
              <p:cNvPr id="1559" name="Google Shape;1559;p17"/>
              <p:cNvSpPr/>
              <p:nvPr/>
            </p:nvSpPr>
            <p:spPr>
              <a:xfrm>
                <a:off x="6822964" y="5190695"/>
                <a:ext cx="52820" cy="262854"/>
              </a:xfrm>
              <a:custGeom>
                <a:avLst/>
                <a:gdLst/>
                <a:ahLst/>
                <a:cxnLst/>
                <a:rect l="l" t="t" r="r" b="b"/>
                <a:pathLst>
                  <a:path w="52820" h="262854" extrusionOk="0">
                    <a:moveTo>
                      <a:pt x="52106" y="68"/>
                    </a:moveTo>
                    <a:cubicBezTo>
                      <a:pt x="28411" y="30890"/>
                      <a:pt x="-47575" y="98731"/>
                      <a:pt x="41403" y="262922"/>
                    </a:cubicBezTo>
                  </a:path>
                </a:pathLst>
              </a:custGeom>
              <a:noFill/>
              <a:ln w="11875" cap="flat" cmpd="sng">
                <a:solidFill>
                  <a:srgbClr val="BFBFBF"/>
                </a:solidFill>
                <a:prstDash val="solid"/>
                <a:miter lim="8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560" name="Google Shape;1560;p17"/>
              <p:cNvSpPr/>
              <p:nvPr/>
            </p:nvSpPr>
            <p:spPr>
              <a:xfrm>
                <a:off x="6626130" y="5175439"/>
                <a:ext cx="43323" cy="293651"/>
              </a:xfrm>
              <a:custGeom>
                <a:avLst/>
                <a:gdLst/>
                <a:ahLst/>
                <a:cxnLst/>
                <a:rect l="l" t="t" r="r" b="b"/>
                <a:pathLst>
                  <a:path w="43323" h="293651" extrusionOk="0">
                    <a:moveTo>
                      <a:pt x="41460" y="68"/>
                    </a:moveTo>
                    <a:cubicBezTo>
                      <a:pt x="-37794" y="89458"/>
                      <a:pt x="13671" y="242065"/>
                      <a:pt x="42609" y="293720"/>
                    </a:cubicBezTo>
                  </a:path>
                </a:pathLst>
              </a:custGeom>
              <a:noFill/>
              <a:ln w="11875" cap="flat" cmpd="sng">
                <a:solidFill>
                  <a:srgbClr val="BFBFBF"/>
                </a:solidFill>
                <a:prstDash val="solid"/>
                <a:miter lim="8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561" name="Google Shape;1561;p17"/>
              <p:cNvSpPr/>
              <p:nvPr/>
            </p:nvSpPr>
            <p:spPr>
              <a:xfrm>
                <a:off x="6982902" y="5210003"/>
                <a:ext cx="47586" cy="250148"/>
              </a:xfrm>
              <a:custGeom>
                <a:avLst/>
                <a:gdLst/>
                <a:ahLst/>
                <a:cxnLst/>
                <a:rect l="l" t="t" r="r" b="b"/>
                <a:pathLst>
                  <a:path w="47586" h="250148" extrusionOk="0">
                    <a:moveTo>
                      <a:pt x="46872" y="68"/>
                    </a:moveTo>
                    <a:cubicBezTo>
                      <a:pt x="6301" y="35157"/>
                      <a:pt x="-27286" y="126525"/>
                      <a:pt x="29280" y="250217"/>
                    </a:cubicBezTo>
                  </a:path>
                </a:pathLst>
              </a:custGeom>
              <a:noFill/>
              <a:ln w="11875" cap="flat" cmpd="sng">
                <a:solidFill>
                  <a:srgbClr val="BFBFBF"/>
                </a:solidFill>
                <a:prstDash val="solid"/>
                <a:miter lim="8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</p:grpSp>
      <p:grpSp>
        <p:nvGrpSpPr>
          <p:cNvPr id="1562" name="Google Shape;1562;p17"/>
          <p:cNvGrpSpPr/>
          <p:nvPr/>
        </p:nvGrpSpPr>
        <p:grpSpPr>
          <a:xfrm rot="5679795">
            <a:off x="11142944" y="3442736"/>
            <a:ext cx="858037" cy="537201"/>
            <a:chOff x="7820759" y="5144529"/>
            <a:chExt cx="858028" cy="537195"/>
          </a:xfrm>
        </p:grpSpPr>
        <p:sp>
          <p:nvSpPr>
            <p:cNvPr id="1563" name="Google Shape;1563;p17"/>
            <p:cNvSpPr/>
            <p:nvPr/>
          </p:nvSpPr>
          <p:spPr>
            <a:xfrm flipH="1">
              <a:off x="7820759" y="5144529"/>
              <a:ext cx="858028" cy="537195"/>
            </a:xfrm>
            <a:custGeom>
              <a:avLst/>
              <a:gdLst/>
              <a:ahLst/>
              <a:cxnLst/>
              <a:rect l="l" t="t" r="r" b="b"/>
              <a:pathLst>
                <a:path w="858028" h="537195" extrusionOk="0">
                  <a:moveTo>
                    <a:pt x="3901" y="216910"/>
                  </a:moveTo>
                  <a:cubicBezTo>
                    <a:pt x="-8384" y="315620"/>
                    <a:pt x="4295" y="425606"/>
                    <a:pt x="86629" y="472255"/>
                  </a:cubicBezTo>
                  <a:cubicBezTo>
                    <a:pt x="231634" y="554447"/>
                    <a:pt x="703455" y="556973"/>
                    <a:pt x="811296" y="489585"/>
                  </a:cubicBezTo>
                  <a:cubicBezTo>
                    <a:pt x="930339" y="415165"/>
                    <a:pt x="804192" y="37987"/>
                    <a:pt x="626246" y="52337"/>
                  </a:cubicBezTo>
                  <a:cubicBezTo>
                    <a:pt x="604078" y="27737"/>
                    <a:pt x="494235" y="-5468"/>
                    <a:pt x="468753" y="37820"/>
                  </a:cubicBezTo>
                  <a:cubicBezTo>
                    <a:pt x="444034" y="2255"/>
                    <a:pt x="299982" y="-20272"/>
                    <a:pt x="257872" y="26641"/>
                  </a:cubicBezTo>
                  <a:cubicBezTo>
                    <a:pt x="154446" y="24399"/>
                    <a:pt x="20001" y="112979"/>
                    <a:pt x="3908" y="216910"/>
                  </a:cubicBezTo>
                  <a:lnTo>
                    <a:pt x="3901" y="216910"/>
                  </a:lnTo>
                  <a:close/>
                </a:path>
              </a:pathLst>
            </a:custGeom>
            <a:solidFill>
              <a:srgbClr val="EDEBE8"/>
            </a:solidFill>
            <a:ln>
              <a:noFill/>
            </a:ln>
            <a:effectLst>
              <a:outerShdw blurRad="50800" dist="38100" algn="l" rotWithShape="0">
                <a:srgbClr val="000000">
                  <a:alpha val="9800"/>
                </a:srgbClr>
              </a:outerShdw>
            </a:effectLst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grpSp>
          <p:nvGrpSpPr>
            <p:cNvPr id="1564" name="Google Shape;1564;p17"/>
            <p:cNvGrpSpPr/>
            <p:nvPr/>
          </p:nvGrpSpPr>
          <p:grpSpPr>
            <a:xfrm>
              <a:off x="8057973" y="5166862"/>
              <a:ext cx="404358" cy="293651"/>
              <a:chOff x="8057973" y="5166862"/>
              <a:chExt cx="404358" cy="293651"/>
            </a:xfrm>
          </p:grpSpPr>
          <p:sp>
            <p:nvSpPr>
              <p:cNvPr id="1565" name="Google Shape;1565;p17"/>
              <p:cNvSpPr/>
              <p:nvPr/>
            </p:nvSpPr>
            <p:spPr>
              <a:xfrm flipH="1">
                <a:off x="8212677" y="5182118"/>
                <a:ext cx="52820" cy="262854"/>
              </a:xfrm>
              <a:custGeom>
                <a:avLst/>
                <a:gdLst/>
                <a:ahLst/>
                <a:cxnLst/>
                <a:rect l="l" t="t" r="r" b="b"/>
                <a:pathLst>
                  <a:path w="52820" h="262854" extrusionOk="0">
                    <a:moveTo>
                      <a:pt x="52689" y="65"/>
                    </a:moveTo>
                    <a:cubicBezTo>
                      <a:pt x="28994" y="30886"/>
                      <a:pt x="-46992" y="98728"/>
                      <a:pt x="41986" y="262919"/>
                    </a:cubicBezTo>
                  </a:path>
                </a:pathLst>
              </a:custGeom>
              <a:noFill/>
              <a:ln w="11875" cap="flat" cmpd="sng">
                <a:solidFill>
                  <a:srgbClr val="BFBFBF"/>
                </a:solidFill>
                <a:prstDash val="solid"/>
                <a:miter lim="8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566" name="Google Shape;1566;p17"/>
              <p:cNvSpPr/>
              <p:nvPr/>
            </p:nvSpPr>
            <p:spPr>
              <a:xfrm flipH="1">
                <a:off x="8419008" y="5166862"/>
                <a:ext cx="43323" cy="293651"/>
              </a:xfrm>
              <a:custGeom>
                <a:avLst/>
                <a:gdLst/>
                <a:ahLst/>
                <a:cxnLst/>
                <a:rect l="l" t="t" r="r" b="b"/>
                <a:pathLst>
                  <a:path w="43323" h="293651" extrusionOk="0">
                    <a:moveTo>
                      <a:pt x="42212" y="65"/>
                    </a:moveTo>
                    <a:cubicBezTo>
                      <a:pt x="-37042" y="89455"/>
                      <a:pt x="14423" y="242061"/>
                      <a:pt x="43361" y="293716"/>
                    </a:cubicBezTo>
                  </a:path>
                </a:pathLst>
              </a:custGeom>
              <a:noFill/>
              <a:ln w="11875" cap="flat" cmpd="sng">
                <a:solidFill>
                  <a:srgbClr val="BFBFBF"/>
                </a:solidFill>
                <a:prstDash val="solid"/>
                <a:miter lim="8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567" name="Google Shape;1567;p17"/>
              <p:cNvSpPr/>
              <p:nvPr/>
            </p:nvSpPr>
            <p:spPr>
              <a:xfrm flipH="1">
                <a:off x="8057973" y="5201426"/>
                <a:ext cx="47586" cy="250148"/>
              </a:xfrm>
              <a:custGeom>
                <a:avLst/>
                <a:gdLst/>
                <a:ahLst/>
                <a:cxnLst/>
                <a:rect l="l" t="t" r="r" b="b"/>
                <a:pathLst>
                  <a:path w="47586" h="250148" extrusionOk="0">
                    <a:moveTo>
                      <a:pt x="47323" y="65"/>
                    </a:moveTo>
                    <a:cubicBezTo>
                      <a:pt x="6752" y="35153"/>
                      <a:pt x="-26835" y="126522"/>
                      <a:pt x="29731" y="250213"/>
                    </a:cubicBezTo>
                  </a:path>
                </a:pathLst>
              </a:custGeom>
              <a:noFill/>
              <a:ln w="11875" cap="flat" cmpd="sng">
                <a:solidFill>
                  <a:srgbClr val="BFBFBF"/>
                </a:solidFill>
                <a:prstDash val="solid"/>
                <a:miter lim="8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</p:grp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017 Title and text right">
  <p:cSld name="CUSTOM_16">
    <p:spTree>
      <p:nvGrpSpPr>
        <p:cNvPr id="1" name="Shape 15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7" name="Google Shape;1597;p21"/>
          <p:cNvSpPr txBox="1">
            <a:spLocks noGrp="1"/>
          </p:cNvSpPr>
          <p:nvPr>
            <p:ph type="title"/>
          </p:nvPr>
        </p:nvSpPr>
        <p:spPr>
          <a:xfrm>
            <a:off x="5978200" y="974375"/>
            <a:ext cx="5581500" cy="7635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ldrich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bril Fatface"/>
              <a:buNone/>
              <a:defRPr sz="40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bril Fatface"/>
              <a:buNone/>
              <a:defRPr sz="40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bril Fatface"/>
              <a:buNone/>
              <a:defRPr sz="40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bril Fatface"/>
              <a:buNone/>
              <a:defRPr sz="40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bril Fatface"/>
              <a:buNone/>
              <a:defRPr sz="40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bril Fatface"/>
              <a:buNone/>
              <a:defRPr sz="40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bril Fatface"/>
              <a:buNone/>
              <a:defRPr sz="40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bril Fatface"/>
              <a:buNone/>
              <a:defRPr sz="4000">
                <a:solidFill>
                  <a:schemeClr val="dk1"/>
                </a:solidFill>
                <a:latin typeface="Abril Fatface"/>
                <a:ea typeface="Abril Fatface"/>
                <a:cs typeface="Abril Fatface"/>
                <a:sym typeface="Abril Fatface"/>
              </a:defRPr>
            </a:lvl9pPr>
          </a:lstStyle>
          <a:p>
            <a:endParaRPr/>
          </a:p>
        </p:txBody>
      </p:sp>
      <p:sp>
        <p:nvSpPr>
          <p:cNvPr id="1598" name="Google Shape;1598;p21"/>
          <p:cNvSpPr txBox="1">
            <a:spLocks noGrp="1"/>
          </p:cNvSpPr>
          <p:nvPr>
            <p:ph type="body" idx="1"/>
          </p:nvPr>
        </p:nvSpPr>
        <p:spPr>
          <a:xfrm>
            <a:off x="5978300" y="2508425"/>
            <a:ext cx="5581500" cy="3106800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Autofit/>
          </a:bodyPr>
          <a:lstStyle>
            <a:lvl1pPr marL="457200" lvl="0" indent="-349250"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1pPr>
            <a:lvl2pPr marL="914400" lvl="1" indent="-349250">
              <a:spcBef>
                <a:spcPts val="2100"/>
              </a:spcBef>
              <a:spcAft>
                <a:spcPts val="0"/>
              </a:spcAft>
              <a:buSzPts val="1900"/>
              <a:buChar char="○"/>
              <a:defRPr/>
            </a:lvl2pPr>
            <a:lvl3pPr marL="1371600" lvl="2" indent="-349250">
              <a:spcBef>
                <a:spcPts val="2100"/>
              </a:spcBef>
              <a:spcAft>
                <a:spcPts val="0"/>
              </a:spcAft>
              <a:buSzPts val="1900"/>
              <a:buChar char="■"/>
              <a:defRPr/>
            </a:lvl3pPr>
            <a:lvl4pPr marL="1828800" lvl="3" indent="-349250">
              <a:spcBef>
                <a:spcPts val="2100"/>
              </a:spcBef>
              <a:spcAft>
                <a:spcPts val="0"/>
              </a:spcAft>
              <a:buSzPts val="1900"/>
              <a:buChar char="●"/>
              <a:defRPr/>
            </a:lvl4pPr>
            <a:lvl5pPr marL="2286000" lvl="4" indent="-349250">
              <a:spcBef>
                <a:spcPts val="2100"/>
              </a:spcBef>
              <a:spcAft>
                <a:spcPts val="0"/>
              </a:spcAft>
              <a:buSzPts val="1900"/>
              <a:buChar char="○"/>
              <a:defRPr/>
            </a:lvl5pPr>
            <a:lvl6pPr marL="2743200" lvl="5" indent="-349250">
              <a:spcBef>
                <a:spcPts val="2100"/>
              </a:spcBef>
              <a:spcAft>
                <a:spcPts val="0"/>
              </a:spcAft>
              <a:buSzPts val="1900"/>
              <a:buChar char="■"/>
              <a:defRPr/>
            </a:lvl6pPr>
            <a:lvl7pPr marL="3200400" lvl="6" indent="-349250">
              <a:spcBef>
                <a:spcPts val="2100"/>
              </a:spcBef>
              <a:spcAft>
                <a:spcPts val="0"/>
              </a:spcAft>
              <a:buSzPts val="1900"/>
              <a:buChar char="●"/>
              <a:defRPr/>
            </a:lvl7pPr>
            <a:lvl8pPr marL="3657600" lvl="7" indent="-349250">
              <a:spcBef>
                <a:spcPts val="2100"/>
              </a:spcBef>
              <a:spcAft>
                <a:spcPts val="0"/>
              </a:spcAft>
              <a:buSzPts val="1900"/>
              <a:buChar char="○"/>
              <a:defRPr/>
            </a:lvl8pPr>
            <a:lvl9pPr marL="4114800" lvl="8" indent="-349250">
              <a:spcBef>
                <a:spcPts val="2100"/>
              </a:spcBef>
              <a:spcAft>
                <a:spcPts val="2100"/>
              </a:spcAft>
              <a:buSzPts val="1900"/>
              <a:buChar char="■"/>
              <a:defRPr/>
            </a:lvl9pPr>
          </a:lstStyle>
          <a:p>
            <a:endParaRPr/>
          </a:p>
        </p:txBody>
      </p:sp>
      <p:sp>
        <p:nvSpPr>
          <p:cNvPr id="1599" name="Google Shape;1599;p21"/>
          <p:cNvSpPr/>
          <p:nvPr/>
        </p:nvSpPr>
        <p:spPr>
          <a:xfrm flipH="1">
            <a:off x="5425844" y="4896725"/>
            <a:ext cx="6766157" cy="1940136"/>
          </a:xfrm>
          <a:custGeom>
            <a:avLst/>
            <a:gdLst/>
            <a:ahLst/>
            <a:cxnLst/>
            <a:rect l="l" t="t" r="r" b="b"/>
            <a:pathLst>
              <a:path w="6766157" h="1940136" extrusionOk="0">
                <a:moveTo>
                  <a:pt x="6758920" y="1940136"/>
                </a:moveTo>
                <a:lnTo>
                  <a:pt x="5598602" y="1940136"/>
                </a:lnTo>
                <a:lnTo>
                  <a:pt x="4295461" y="1940136"/>
                </a:lnTo>
                <a:lnTo>
                  <a:pt x="4010846" y="1940136"/>
                </a:lnTo>
                <a:lnTo>
                  <a:pt x="0" y="1940136"/>
                </a:lnTo>
                <a:lnTo>
                  <a:pt x="0" y="146659"/>
                </a:lnTo>
                <a:lnTo>
                  <a:pt x="97316" y="194456"/>
                </a:lnTo>
                <a:lnTo>
                  <a:pt x="153819" y="230580"/>
                </a:lnTo>
                <a:lnTo>
                  <a:pt x="243523" y="152691"/>
                </a:lnTo>
                <a:cubicBezTo>
                  <a:pt x="379117" y="56290"/>
                  <a:pt x="542577" y="0"/>
                  <a:pt x="718531" y="0"/>
                </a:cubicBezTo>
                <a:cubicBezTo>
                  <a:pt x="953136" y="0"/>
                  <a:pt x="1165531" y="100071"/>
                  <a:pt x="1319275" y="261864"/>
                </a:cubicBezTo>
                <a:lnTo>
                  <a:pt x="1396739" y="360668"/>
                </a:lnTo>
                <a:lnTo>
                  <a:pt x="1411015" y="353431"/>
                </a:lnTo>
                <a:cubicBezTo>
                  <a:pt x="1586773" y="275199"/>
                  <a:pt x="1780009" y="231939"/>
                  <a:pt x="1982846" y="231939"/>
                </a:cubicBezTo>
                <a:cubicBezTo>
                  <a:pt x="2084265" y="231939"/>
                  <a:pt x="2183284" y="242754"/>
                  <a:pt x="2278917" y="263348"/>
                </a:cubicBezTo>
                <a:lnTo>
                  <a:pt x="2350349" y="282677"/>
                </a:lnTo>
                <a:lnTo>
                  <a:pt x="2384132" y="265551"/>
                </a:lnTo>
                <a:cubicBezTo>
                  <a:pt x="2539312" y="196478"/>
                  <a:pt x="2709924" y="158283"/>
                  <a:pt x="2889013" y="158283"/>
                </a:cubicBezTo>
                <a:cubicBezTo>
                  <a:pt x="3426281" y="158283"/>
                  <a:pt x="3887253" y="502042"/>
                  <a:pt x="4084160" y="991958"/>
                </a:cubicBezTo>
                <a:lnTo>
                  <a:pt x="4087699" y="1003954"/>
                </a:lnTo>
                <a:lnTo>
                  <a:pt x="4095849" y="1001292"/>
                </a:lnTo>
                <a:cubicBezTo>
                  <a:pt x="4133656" y="993150"/>
                  <a:pt x="4172802" y="988875"/>
                  <a:pt x="4212897" y="988875"/>
                </a:cubicBezTo>
                <a:cubicBezTo>
                  <a:pt x="4453465" y="988875"/>
                  <a:pt x="4659869" y="1142797"/>
                  <a:pt x="4748037" y="1362162"/>
                </a:cubicBezTo>
                <a:lnTo>
                  <a:pt x="4767931" y="1429608"/>
                </a:lnTo>
                <a:lnTo>
                  <a:pt x="4785464" y="1436867"/>
                </a:lnTo>
                <a:cubicBezTo>
                  <a:pt x="4853409" y="1475709"/>
                  <a:pt x="4911435" y="1531331"/>
                  <a:pt x="4954521" y="1598446"/>
                </a:cubicBezTo>
                <a:lnTo>
                  <a:pt x="4988689" y="1664691"/>
                </a:lnTo>
                <a:lnTo>
                  <a:pt x="5041579" y="1618768"/>
                </a:lnTo>
                <a:cubicBezTo>
                  <a:pt x="5129163" y="1556500"/>
                  <a:pt x="5234745" y="1520140"/>
                  <a:pt x="5348399" y="1520140"/>
                </a:cubicBezTo>
                <a:cubicBezTo>
                  <a:pt x="5462051" y="1520140"/>
                  <a:pt x="5567634" y="1556500"/>
                  <a:pt x="5655217" y="1618768"/>
                </a:cubicBezTo>
                <a:lnTo>
                  <a:pt x="5660017" y="1622935"/>
                </a:lnTo>
                <a:lnTo>
                  <a:pt x="5668994" y="1607591"/>
                </a:lnTo>
                <a:lnTo>
                  <a:pt x="5678154" y="1589830"/>
                </a:lnTo>
                <a:lnTo>
                  <a:pt x="5682407" y="1584662"/>
                </a:lnTo>
                <a:lnTo>
                  <a:pt x="5691683" y="1568805"/>
                </a:lnTo>
                <a:lnTo>
                  <a:pt x="5742245" y="1511946"/>
                </a:lnTo>
                <a:lnTo>
                  <a:pt x="5764221" y="1485240"/>
                </a:lnTo>
                <a:cubicBezTo>
                  <a:pt x="5829190" y="1423099"/>
                  <a:pt x="5908383" y="1377136"/>
                  <a:pt x="5996053" y="1353398"/>
                </a:cubicBezTo>
                <a:lnTo>
                  <a:pt x="6050501" y="1342435"/>
                </a:lnTo>
                <a:lnTo>
                  <a:pt x="6060380" y="1339590"/>
                </a:lnTo>
                <a:cubicBezTo>
                  <a:pt x="6098618" y="1332330"/>
                  <a:pt x="6138210" y="1328517"/>
                  <a:pt x="6178761" y="1328517"/>
                </a:cubicBezTo>
                <a:cubicBezTo>
                  <a:pt x="6503171" y="1328517"/>
                  <a:pt x="6766157" y="1572525"/>
                  <a:pt x="6766157" y="187352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ffectLst>
            <a:outerShdw blurRad="50800" dist="38100" dir="16200000" rotWithShape="0">
              <a:srgbClr val="000000">
                <a:alpha val="98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gradFill flip="none" rotWithShape="1">
          <a:gsLst>
            <a:gs pos="0">
              <a:schemeClr val="tx2"/>
            </a:gs>
            <a:gs pos="100000">
              <a:schemeClr val="dk2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415600" y="440967"/>
            <a:ext cx="11360700" cy="763500"/>
          </a:xfrm>
          <a:prstGeom prst="rect">
            <a:avLst/>
          </a:prstGeom>
          <a:noFill/>
          <a:ln>
            <a:noFill/>
          </a:ln>
          <a:effectLst>
            <a:outerShdw blurRad="50800" dist="38100" algn="l" rotWithShape="0">
              <a:srgbClr val="000000">
                <a:alpha val="40000"/>
              </a:srgbClr>
            </a:outerShdw>
          </a:effectLst>
        </p:spPr>
        <p:txBody>
          <a:bodyPr spcFirstLastPara="1" wrap="square" lIns="121900" tIns="121900" rIns="121900" bIns="121900" anchor="t" anchorCtr="0">
            <a:noAutofit/>
          </a:bodyPr>
          <a:lstStyle>
            <a:lvl1pPr marL="0" marR="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  <a:defRPr sz="5400">
                <a:solidFill>
                  <a:srgbClr val="FFFFFF"/>
                </a:solidFill>
                <a:latin typeface="Boogaloo"/>
                <a:ea typeface="Boogaloo"/>
                <a:cs typeface="Boogaloo"/>
                <a:sym typeface="Boogaloo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Font typeface="Boogaloo"/>
              <a:buNone/>
              <a:defRPr sz="4000">
                <a:solidFill>
                  <a:schemeClr val="lt1"/>
                </a:solidFill>
                <a:latin typeface="Boogaloo"/>
                <a:ea typeface="Boogaloo"/>
                <a:cs typeface="Boogaloo"/>
                <a:sym typeface="Boogaloo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Font typeface="Boogaloo"/>
              <a:buNone/>
              <a:defRPr sz="4000">
                <a:solidFill>
                  <a:schemeClr val="lt1"/>
                </a:solidFill>
                <a:latin typeface="Boogaloo"/>
                <a:ea typeface="Boogaloo"/>
                <a:cs typeface="Boogaloo"/>
                <a:sym typeface="Boogaloo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Font typeface="Boogaloo"/>
              <a:buNone/>
              <a:defRPr sz="4000">
                <a:solidFill>
                  <a:schemeClr val="lt1"/>
                </a:solidFill>
                <a:latin typeface="Boogaloo"/>
                <a:ea typeface="Boogaloo"/>
                <a:cs typeface="Boogaloo"/>
                <a:sym typeface="Boogaloo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Font typeface="Boogaloo"/>
              <a:buNone/>
              <a:defRPr sz="4000">
                <a:solidFill>
                  <a:schemeClr val="lt1"/>
                </a:solidFill>
                <a:latin typeface="Boogaloo"/>
                <a:ea typeface="Boogaloo"/>
                <a:cs typeface="Boogaloo"/>
                <a:sym typeface="Boogaloo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Font typeface="Boogaloo"/>
              <a:buNone/>
              <a:defRPr sz="4000">
                <a:solidFill>
                  <a:schemeClr val="lt1"/>
                </a:solidFill>
                <a:latin typeface="Boogaloo"/>
                <a:ea typeface="Boogaloo"/>
                <a:cs typeface="Boogaloo"/>
                <a:sym typeface="Boogaloo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Font typeface="Boogaloo"/>
              <a:buNone/>
              <a:defRPr sz="4000">
                <a:solidFill>
                  <a:schemeClr val="lt1"/>
                </a:solidFill>
                <a:latin typeface="Boogaloo"/>
                <a:ea typeface="Boogaloo"/>
                <a:cs typeface="Boogaloo"/>
                <a:sym typeface="Boogaloo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Font typeface="Boogaloo"/>
              <a:buNone/>
              <a:defRPr sz="4000">
                <a:solidFill>
                  <a:schemeClr val="lt1"/>
                </a:solidFill>
                <a:latin typeface="Boogaloo"/>
                <a:ea typeface="Boogaloo"/>
                <a:cs typeface="Boogaloo"/>
                <a:sym typeface="Boogaloo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Font typeface="Boogaloo"/>
              <a:buNone/>
              <a:defRPr sz="4000">
                <a:solidFill>
                  <a:schemeClr val="lt1"/>
                </a:solidFill>
                <a:latin typeface="Boogaloo"/>
                <a:ea typeface="Boogaloo"/>
                <a:cs typeface="Boogaloo"/>
                <a:sym typeface="Boogaloo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700" cy="4555200"/>
          </a:xfrm>
          <a:prstGeom prst="rect">
            <a:avLst/>
          </a:prstGeom>
          <a:noFill/>
          <a:ln>
            <a:noFill/>
          </a:ln>
          <a:effectLst>
            <a:outerShdw blurRad="50800" dist="19050" algn="l" rotWithShape="0">
              <a:srgbClr val="000000">
                <a:alpha val="40000"/>
              </a:srgbClr>
            </a:outerShdw>
          </a:effectLst>
        </p:spPr>
        <p:txBody>
          <a:bodyPr spcFirstLastPara="1" wrap="square" lIns="121900" tIns="121900" rIns="121900" bIns="121900" anchor="t" anchorCtr="0">
            <a:noAutofit/>
          </a:bodyPr>
          <a:lstStyle>
            <a:lvl1pPr marL="457200" lvl="0" indent="-3492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900"/>
              <a:buFont typeface="Century Gothic"/>
              <a:buChar char="●"/>
              <a:defRPr sz="1900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1pPr>
            <a:lvl2pPr marL="914400" lvl="1" indent="-349250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lt1"/>
              </a:buClr>
              <a:buSzPts val="1900"/>
              <a:buFont typeface="Century Gothic"/>
              <a:buChar char="○"/>
              <a:defRPr sz="1900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2pPr>
            <a:lvl3pPr marL="1371600" lvl="2" indent="-349250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lt1"/>
              </a:buClr>
              <a:buSzPts val="1900"/>
              <a:buFont typeface="Century Gothic"/>
              <a:buChar char="■"/>
              <a:defRPr sz="1900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3pPr>
            <a:lvl4pPr marL="1828800" lvl="3" indent="-349250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lt1"/>
              </a:buClr>
              <a:buSzPts val="1900"/>
              <a:buFont typeface="Century Gothic"/>
              <a:buChar char="●"/>
              <a:defRPr sz="1900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4pPr>
            <a:lvl5pPr marL="2286000" lvl="4" indent="-349250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lt1"/>
              </a:buClr>
              <a:buSzPts val="1900"/>
              <a:buFont typeface="Century Gothic"/>
              <a:buChar char="○"/>
              <a:defRPr sz="1900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5pPr>
            <a:lvl6pPr marL="2743200" lvl="5" indent="-349250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lt1"/>
              </a:buClr>
              <a:buSzPts val="1900"/>
              <a:buFont typeface="Century Gothic"/>
              <a:buChar char="■"/>
              <a:defRPr sz="1900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6pPr>
            <a:lvl7pPr marL="3200400" lvl="6" indent="-349250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lt1"/>
              </a:buClr>
              <a:buSzPts val="1900"/>
              <a:buFont typeface="Century Gothic"/>
              <a:buChar char="●"/>
              <a:defRPr sz="1900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7pPr>
            <a:lvl8pPr marL="3657600" lvl="7" indent="-349250" rtl="0">
              <a:lnSpc>
                <a:spcPct val="115000"/>
              </a:lnSpc>
              <a:spcBef>
                <a:spcPts val="2100"/>
              </a:spcBef>
              <a:spcAft>
                <a:spcPts val="0"/>
              </a:spcAft>
              <a:buClr>
                <a:schemeClr val="lt1"/>
              </a:buClr>
              <a:buSzPts val="1900"/>
              <a:buFont typeface="Century Gothic"/>
              <a:buChar char="○"/>
              <a:defRPr sz="1900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8pPr>
            <a:lvl9pPr marL="4114800" lvl="8" indent="-349250" rtl="0">
              <a:lnSpc>
                <a:spcPct val="115000"/>
              </a:lnSpc>
              <a:spcBef>
                <a:spcPts val="2100"/>
              </a:spcBef>
              <a:spcAft>
                <a:spcPts val="2100"/>
              </a:spcAft>
              <a:buClr>
                <a:schemeClr val="lt1"/>
              </a:buClr>
              <a:buSzPts val="1900"/>
              <a:buFont typeface="Century Gothic"/>
              <a:buChar char="■"/>
              <a:defRPr sz="1900">
                <a:solidFill>
                  <a:schemeClr val="lt1"/>
                </a:solidFill>
                <a:latin typeface="Century Gothic"/>
                <a:ea typeface="Century Gothic"/>
                <a:cs typeface="Century Gothic"/>
                <a:sym typeface="Century Gothic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lvl1pPr lvl="0" algn="r">
              <a:buNone/>
              <a:defRPr sz="1300">
                <a:solidFill>
                  <a:schemeClr val="dk2"/>
                </a:solidFill>
              </a:defRPr>
            </a:lvl1pPr>
            <a:lvl2pPr lvl="1" algn="r">
              <a:buNone/>
              <a:defRPr sz="1300">
                <a:solidFill>
                  <a:schemeClr val="dk2"/>
                </a:solidFill>
              </a:defRPr>
            </a:lvl2pPr>
            <a:lvl3pPr lvl="2" algn="r">
              <a:buNone/>
              <a:defRPr sz="1300">
                <a:solidFill>
                  <a:schemeClr val="dk2"/>
                </a:solidFill>
              </a:defRPr>
            </a:lvl3pPr>
            <a:lvl4pPr lvl="3" algn="r">
              <a:buNone/>
              <a:defRPr sz="1300">
                <a:solidFill>
                  <a:schemeClr val="dk2"/>
                </a:solidFill>
              </a:defRPr>
            </a:lvl4pPr>
            <a:lvl5pPr lvl="4" algn="r">
              <a:buNone/>
              <a:defRPr sz="1300">
                <a:solidFill>
                  <a:schemeClr val="dk2"/>
                </a:solidFill>
              </a:defRPr>
            </a:lvl5pPr>
            <a:lvl6pPr lvl="5" algn="r">
              <a:buNone/>
              <a:defRPr sz="1300">
                <a:solidFill>
                  <a:schemeClr val="dk2"/>
                </a:solidFill>
              </a:defRPr>
            </a:lvl6pPr>
            <a:lvl7pPr lvl="6" algn="r">
              <a:buNone/>
              <a:defRPr sz="1300">
                <a:solidFill>
                  <a:schemeClr val="dk2"/>
                </a:solidFill>
              </a:defRPr>
            </a:lvl7pPr>
            <a:lvl8pPr lvl="7" algn="r">
              <a:buNone/>
              <a:defRPr sz="1300">
                <a:solidFill>
                  <a:schemeClr val="dk2"/>
                </a:solidFill>
              </a:defRPr>
            </a:lvl8pPr>
            <a:lvl9pPr lvl="8" algn="r">
              <a:buNone/>
              <a:defRPr sz="13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50" r:id="rId2"/>
    <p:sldLayoutId id="2147483653" r:id="rId3"/>
    <p:sldLayoutId id="2147483656" r:id="rId4"/>
    <p:sldLayoutId id="2147483657" r:id="rId5"/>
    <p:sldLayoutId id="2147483658" r:id="rId6"/>
    <p:sldLayoutId id="2147483659" r:id="rId7"/>
    <p:sldLayoutId id="2147483663" r:id="rId8"/>
    <p:sldLayoutId id="2147483667" r:id="rId9"/>
    <p:sldLayoutId id="2147483668" r:id="rId10"/>
    <p:sldLayoutId id="2147483670" r:id="rId11"/>
  </p:sldLayoutIdLst>
  <mc:AlternateContent xmlns:mc="http://schemas.openxmlformats.org/markup-compatibility/2006">
    <mc:Choice xmlns="" xmlns:p14="http://schemas.microsoft.com/office/powerpoint/2010/main" Requires="p14">
      <p:transition spd="slow" p14:dur="2000" advClick="0"/>
    </mc:Choice>
    <mc:Fallback>
      <p:transition spd="slow" advClick="0"/>
    </mc:Fallback>
  </mc:AlternateConten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png"/><Relationship Id="rId4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7.png"/><Relationship Id="rId4" Type="http://schemas.openxmlformats.org/officeDocument/2006/relationships/image" Target="../media/image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7.png"/><Relationship Id="rId4" Type="http://schemas.openxmlformats.org/officeDocument/2006/relationships/image" Target="../media/image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png"/><Relationship Id="rId4" Type="http://schemas.openxmlformats.org/officeDocument/2006/relationships/image" Target="../media/image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7.png"/><Relationship Id="rId4" Type="http://schemas.openxmlformats.org/officeDocument/2006/relationships/image" Target="../media/image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2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9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hyperlink" Target="https://victoriny.ru/1099.html" TargetMode="External"/><Relationship Id="rId3" Type="http://schemas.openxmlformats.org/officeDocument/2006/relationships/hyperlink" Target="https://detskiychas.ru/victorina/victorina_pasha/" TargetMode="External"/><Relationship Id="rId7" Type="http://schemas.openxmlformats.org/officeDocument/2006/relationships/hyperlink" Target="https://photoshop-kopona.com/ru/63868-psd-24-png-k-pashe-grafika-s-prozrachnym-fonom-yayca-krolik-ptency.html" TargetMode="External"/><Relationship Id="rId2" Type="http://schemas.openxmlformats.org/officeDocument/2006/relationships/hyperlink" Target="http://obninskdf4.narod.ru/Easter_otvety.html" TargetMode="External"/><Relationship Id="rId1" Type="http://schemas.openxmlformats.org/officeDocument/2006/relationships/slideLayout" Target="../slideLayouts/slideLayout9.xml"/><Relationship Id="rId6" Type="http://schemas.openxmlformats.org/officeDocument/2006/relationships/hyperlink" Target="https://tekhnologic.wordpress.com/2017/10/22/seasonal-powerpoint-games/" TargetMode="External"/><Relationship Id="rId5" Type="http://schemas.openxmlformats.org/officeDocument/2006/relationships/hyperlink" Target="https://urok.1sept.ru/articles/605918" TargetMode="External"/><Relationship Id="rId4" Type="http://schemas.openxmlformats.org/officeDocument/2006/relationships/hyperlink" Target="file:///C:\Users\User\Downloads\paskhalnaya_viktorina.pdf" TargetMode="External"/><Relationship Id="rId9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13" Type="http://schemas.openxmlformats.org/officeDocument/2006/relationships/slide" Target="slide11.xml"/><Relationship Id="rId18" Type="http://schemas.openxmlformats.org/officeDocument/2006/relationships/slide" Target="slide16.xml"/><Relationship Id="rId3" Type="http://schemas.openxmlformats.org/officeDocument/2006/relationships/slide" Target="slide4.xml"/><Relationship Id="rId21" Type="http://schemas.openxmlformats.org/officeDocument/2006/relationships/image" Target="../media/image6.png"/><Relationship Id="rId7" Type="http://schemas.openxmlformats.org/officeDocument/2006/relationships/slide" Target="slide6.xml"/><Relationship Id="rId12" Type="http://schemas.openxmlformats.org/officeDocument/2006/relationships/slide" Target="slide10.xml"/><Relationship Id="rId17" Type="http://schemas.openxmlformats.org/officeDocument/2006/relationships/slide" Target="slide15.xml"/><Relationship Id="rId2" Type="http://schemas.openxmlformats.org/officeDocument/2006/relationships/notesSlide" Target="../notesSlides/notesSlide3.xml"/><Relationship Id="rId16" Type="http://schemas.openxmlformats.org/officeDocument/2006/relationships/slide" Target="slide14.xml"/><Relationship Id="rId20" Type="http://schemas.openxmlformats.org/officeDocument/2006/relationships/slide" Target="slide18.xml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4.png"/><Relationship Id="rId11" Type="http://schemas.openxmlformats.org/officeDocument/2006/relationships/slide" Target="slide9.xml"/><Relationship Id="rId5" Type="http://schemas.openxmlformats.org/officeDocument/2006/relationships/slide" Target="slide5.xml"/><Relationship Id="rId15" Type="http://schemas.openxmlformats.org/officeDocument/2006/relationships/slide" Target="slide13.xml"/><Relationship Id="rId10" Type="http://schemas.openxmlformats.org/officeDocument/2006/relationships/slide" Target="slide8.xml"/><Relationship Id="rId19" Type="http://schemas.openxmlformats.org/officeDocument/2006/relationships/slide" Target="slide17.xml"/><Relationship Id="rId4" Type="http://schemas.openxmlformats.org/officeDocument/2006/relationships/image" Target="../media/image3.png"/><Relationship Id="rId9" Type="http://schemas.openxmlformats.org/officeDocument/2006/relationships/slide" Target="slide7.xml"/><Relationship Id="rId14" Type="http://schemas.openxmlformats.org/officeDocument/2006/relationships/slide" Target="slide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7.png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7.png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7.png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png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7.png"/><Relationship Id="rId4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7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136478" y="110710"/>
            <a:ext cx="11900847" cy="6617635"/>
          </a:xfrm>
          <a:prstGeom prst="rect">
            <a:avLst/>
          </a:prstGeom>
          <a:noFill/>
          <a:ln w="28575">
            <a:solidFill>
              <a:schemeClr val="bg1"/>
            </a:solidFill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66" name="Google Shape;1666;p23"/>
          <p:cNvSpPr txBox="1"/>
          <p:nvPr/>
        </p:nvSpPr>
        <p:spPr>
          <a:xfrm>
            <a:off x="2374710" y="73599"/>
            <a:ext cx="7535008" cy="3046948"/>
          </a:xfrm>
          <a:prstGeom prst="rect">
            <a:avLst/>
          </a:prstGeom>
          <a:noFill/>
          <a:ln>
            <a:noFill/>
          </a:ln>
          <a:effectLst>
            <a:outerShdw blurRad="50800" dist="38100" algn="l" rotWithShape="0">
              <a:srgbClr val="000000">
                <a:alpha val="40000"/>
              </a:srgbClr>
            </a:outerShdw>
          </a:effectLst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9600" b="1" dirty="0" smtClean="0">
                <a:solidFill>
                  <a:srgbClr val="FFFFFF"/>
                </a:solidFill>
                <a:latin typeface="VivaldiD CL" panose="03010101010101010101" pitchFamily="66" charset="0"/>
                <a:ea typeface="Century Gothic"/>
                <a:cs typeface="Century Gothic"/>
                <a:sym typeface="Century Gothic"/>
              </a:rPr>
              <a:t>Пасхальная</a:t>
            </a: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9600" b="1" dirty="0" smtClean="0">
                <a:solidFill>
                  <a:srgbClr val="FFFFFF"/>
                </a:solidFill>
                <a:latin typeface="VivaldiD CL" panose="03010101010101010101" pitchFamily="66" charset="0"/>
                <a:ea typeface="Century Gothic"/>
                <a:cs typeface="Century Gothic"/>
                <a:sym typeface="Century Gothic"/>
              </a:rPr>
              <a:t>викторина </a:t>
            </a:r>
            <a:endParaRPr sz="9600" b="1" dirty="0">
              <a:latin typeface="VivaldiD CL" panose="03010101010101010101" pitchFamily="66" charset="0"/>
            </a:endParaRPr>
          </a:p>
        </p:txBody>
      </p:sp>
      <p:sp>
        <p:nvSpPr>
          <p:cNvPr id="1667" name="Google Shape;1667;p23"/>
          <p:cNvSpPr/>
          <p:nvPr/>
        </p:nvSpPr>
        <p:spPr>
          <a:xfrm rot="238541">
            <a:off x="2756726" y="637306"/>
            <a:ext cx="523560" cy="427333"/>
          </a:xfrm>
          <a:prstGeom prst="hear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alibri"/>
              <a:buNone/>
            </a:pPr>
            <a:endParaRPr sz="18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68" name="Google Shape;1668;p23"/>
          <p:cNvSpPr/>
          <p:nvPr/>
        </p:nvSpPr>
        <p:spPr>
          <a:xfrm rot="-2448634">
            <a:off x="2859451" y="1449359"/>
            <a:ext cx="392007" cy="295429"/>
          </a:xfrm>
          <a:prstGeom prst="hear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alibri"/>
              <a:buNone/>
            </a:pPr>
            <a:endParaRPr sz="18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1669" name="Google Shape;1669;p23"/>
          <p:cNvGrpSpPr/>
          <p:nvPr/>
        </p:nvGrpSpPr>
        <p:grpSpPr>
          <a:xfrm rot="1136426" flipH="1">
            <a:off x="8502381" y="1665251"/>
            <a:ext cx="557923" cy="1217306"/>
            <a:chOff x="9204871" y="1250468"/>
            <a:chExt cx="557898" cy="1217250"/>
          </a:xfrm>
        </p:grpSpPr>
        <p:sp>
          <p:nvSpPr>
            <p:cNvPr id="1670" name="Google Shape;1670;p23"/>
            <p:cNvSpPr/>
            <p:nvPr/>
          </p:nvSpPr>
          <p:spPr>
            <a:xfrm rot="238541">
              <a:off x="9219091" y="1268101"/>
              <a:ext cx="523560" cy="427333"/>
            </a:xfrm>
            <a:prstGeom prst="heart">
              <a:avLst/>
            </a:pr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Calibri"/>
                <a:buNone/>
              </a:pPr>
              <a:endParaRPr sz="18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71" name="Google Shape;1671;p23"/>
            <p:cNvSpPr/>
            <p:nvPr/>
          </p:nvSpPr>
          <p:spPr>
            <a:xfrm rot="-2448634">
              <a:off x="9321815" y="2080153"/>
              <a:ext cx="392007" cy="295429"/>
            </a:xfrm>
            <a:prstGeom prst="heart">
              <a:avLst/>
            </a:pr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Calibri"/>
                <a:buNone/>
              </a:pPr>
              <a:endParaRPr sz="18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pic>
        <p:nvPicPr>
          <p:cNvPr id="8" name="Рисунок 7">
            <a:hlinkClick r:id="" action="ppaction://hlinkshowjump?jump=nextslide"/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62227" t="77811" b="896"/>
          <a:stretch/>
        </p:blipFill>
        <p:spPr>
          <a:xfrm rot="152925">
            <a:off x="11172354" y="6212478"/>
            <a:ext cx="854997" cy="4676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>
            <a:hlinkClick r:id="rId3" action="ppaction://hlinksldjump"/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62227" t="77811" b="896"/>
          <a:stretch/>
        </p:blipFill>
        <p:spPr>
          <a:xfrm rot="10800000">
            <a:off x="11204811" y="6288040"/>
            <a:ext cx="854997" cy="467600"/>
          </a:xfrm>
          <a:prstGeom prst="rect">
            <a:avLst/>
          </a:prstGeom>
        </p:spPr>
      </p:pic>
      <p:sp>
        <p:nvSpPr>
          <p:cNvPr id="3" name="Google Shape;1708;p25"/>
          <p:cNvSpPr txBox="1">
            <a:spLocks noGrp="1"/>
          </p:cNvSpPr>
          <p:nvPr>
            <p:ph type="title"/>
          </p:nvPr>
        </p:nvSpPr>
        <p:spPr>
          <a:xfrm>
            <a:off x="2511187" y="221211"/>
            <a:ext cx="9680813" cy="1199626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lvl="0" algn="ctr"/>
            <a:r>
              <a:rPr lang="ru-RU" sz="4400" b="1" dirty="0" smtClean="0">
                <a:latin typeface="Elzevir" panose="020B0603050302020204" pitchFamily="34" charset="0"/>
              </a:rPr>
              <a:t>Как принято приветствовать друг друга на Пасху?</a:t>
            </a:r>
            <a:endParaRPr sz="4400" b="1" dirty="0">
              <a:latin typeface="Elzevir" panose="020B0603050302020204" pitchFamily="34" charset="0"/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5497772" y="2965122"/>
            <a:ext cx="3707642" cy="1778632"/>
          </a:xfrm>
          <a:prstGeom prst="ellipse">
            <a:avLst/>
          </a:prstGeom>
          <a:solidFill>
            <a:schemeClr val="bg1"/>
          </a:solidFill>
          <a:ln>
            <a:solidFill>
              <a:schemeClr val="bg2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000" b="1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5497772" y="3562066"/>
            <a:ext cx="370764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bg2">
                    <a:lumMod val="75000"/>
                  </a:schemeClr>
                </a:solidFill>
              </a:rPr>
              <a:t>Христос воскрес</a:t>
            </a:r>
            <a:endParaRPr lang="ru-RU" sz="2400" b="1" dirty="0">
              <a:solidFill>
                <a:schemeClr val="bg2">
                  <a:lumMod val="75000"/>
                </a:schemeClr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008" y="5336663"/>
            <a:ext cx="2257993" cy="1418977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>
            <a:hlinkClick r:id="rId3" action="ppaction://hlinksldjump"/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62227" t="77811" b="896"/>
          <a:stretch/>
        </p:blipFill>
        <p:spPr>
          <a:xfrm rot="10800000">
            <a:off x="11204811" y="6288040"/>
            <a:ext cx="854997" cy="467600"/>
          </a:xfrm>
          <a:prstGeom prst="rect">
            <a:avLst/>
          </a:prstGeom>
        </p:spPr>
      </p:pic>
      <p:sp>
        <p:nvSpPr>
          <p:cNvPr id="9" name="Google Shape;1708;p25"/>
          <p:cNvSpPr txBox="1">
            <a:spLocks noGrp="1"/>
          </p:cNvSpPr>
          <p:nvPr>
            <p:ph type="title"/>
          </p:nvPr>
        </p:nvSpPr>
        <p:spPr>
          <a:xfrm>
            <a:off x="4200525" y="621261"/>
            <a:ext cx="7991474" cy="1199626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lvl="0" algn="ctr"/>
            <a:r>
              <a:rPr lang="ru-RU" sz="4400" b="1" dirty="0" smtClean="0">
                <a:latin typeface="Elzevir" panose="020B0603050302020204" pitchFamily="34" charset="0"/>
              </a:rPr>
              <a:t>В какой день недели отмечают Пасху?</a:t>
            </a:r>
            <a:endParaRPr sz="4400" b="1" dirty="0">
              <a:latin typeface="Elzevir" panose="020B0603050302020204" pitchFamily="34" charset="0"/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196439" y="2275831"/>
            <a:ext cx="3707642" cy="1778632"/>
          </a:xfrm>
          <a:prstGeom prst="ellipse">
            <a:avLst/>
          </a:prstGeom>
          <a:solidFill>
            <a:schemeClr val="bg1"/>
          </a:solidFill>
          <a:ln>
            <a:solidFill>
              <a:schemeClr val="bg2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2">
                    <a:lumMod val="75000"/>
                  </a:schemeClr>
                </a:solidFill>
              </a:rPr>
              <a:t>В среду </a:t>
            </a:r>
            <a:endParaRPr lang="ru-RU" sz="2400" b="1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8204611" y="2275831"/>
            <a:ext cx="3707642" cy="1778632"/>
          </a:xfrm>
          <a:prstGeom prst="ellipse">
            <a:avLst/>
          </a:prstGeom>
          <a:solidFill>
            <a:schemeClr val="bg1"/>
          </a:solidFill>
          <a:ln>
            <a:solidFill>
              <a:schemeClr val="bg2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2">
                    <a:lumMod val="75000"/>
                  </a:schemeClr>
                </a:solidFill>
              </a:rPr>
              <a:t>В воскресенье </a:t>
            </a:r>
            <a:endParaRPr lang="ru-RU" sz="2400" b="1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4200525" y="2275831"/>
            <a:ext cx="3707642" cy="1778632"/>
          </a:xfrm>
          <a:prstGeom prst="ellipse">
            <a:avLst/>
          </a:prstGeom>
          <a:solidFill>
            <a:schemeClr val="bg1"/>
          </a:solidFill>
          <a:ln>
            <a:solidFill>
              <a:schemeClr val="bg2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2">
                    <a:lumMod val="75000"/>
                  </a:schemeClr>
                </a:solidFill>
              </a:rPr>
              <a:t>В пятницу </a:t>
            </a:r>
            <a:endParaRPr lang="ru-RU" sz="2400" b="1" dirty="0">
              <a:solidFill>
                <a:schemeClr val="bg2">
                  <a:lumMod val="75000"/>
                </a:schemeClr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5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6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7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8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9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4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5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6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  <p:bldLst>
      <p:bldP spid="10" grpId="0" animBg="1"/>
      <p:bldP spid="13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6" name="Google Shape;2236;p44"/>
          <p:cNvSpPr/>
          <p:nvPr/>
        </p:nvSpPr>
        <p:spPr>
          <a:xfrm rot="3441322">
            <a:off x="5909573" y="5955016"/>
            <a:ext cx="847472" cy="683564"/>
          </a:xfrm>
          <a:custGeom>
            <a:avLst/>
            <a:gdLst/>
            <a:ahLst/>
            <a:cxnLst/>
            <a:rect l="l" t="t" r="r" b="b"/>
            <a:pathLst>
              <a:path w="1114998" h="899349" extrusionOk="0">
                <a:moveTo>
                  <a:pt x="101" y="308473"/>
                </a:moveTo>
                <a:cubicBezTo>
                  <a:pt x="866" y="279792"/>
                  <a:pt x="5991" y="252038"/>
                  <a:pt x="15932" y="225773"/>
                </a:cubicBezTo>
                <a:cubicBezTo>
                  <a:pt x="55699" y="120710"/>
                  <a:pt x="168862" y="48786"/>
                  <a:pt x="309886" y="17366"/>
                </a:cubicBezTo>
                <a:lnTo>
                  <a:pt x="330763" y="14364"/>
                </a:lnTo>
                <a:lnTo>
                  <a:pt x="331120" y="12700"/>
                </a:lnTo>
                <a:cubicBezTo>
                  <a:pt x="339957" y="11719"/>
                  <a:pt x="347812" y="9755"/>
                  <a:pt x="356649" y="8773"/>
                </a:cubicBezTo>
                <a:lnTo>
                  <a:pt x="356293" y="10694"/>
                </a:lnTo>
                <a:lnTo>
                  <a:pt x="402327" y="4075"/>
                </a:lnTo>
                <a:lnTo>
                  <a:pt x="401816" y="2882"/>
                </a:lnTo>
                <a:lnTo>
                  <a:pt x="419977" y="1537"/>
                </a:lnTo>
                <a:lnTo>
                  <a:pt x="420167" y="1509"/>
                </a:lnTo>
                <a:lnTo>
                  <a:pt x="420400" y="1505"/>
                </a:lnTo>
                <a:lnTo>
                  <a:pt x="428328" y="918"/>
                </a:lnTo>
                <a:lnTo>
                  <a:pt x="428482" y="1365"/>
                </a:lnTo>
                <a:lnTo>
                  <a:pt x="507166" y="0"/>
                </a:lnTo>
                <a:lnTo>
                  <a:pt x="636478" y="14693"/>
                </a:lnTo>
                <a:lnTo>
                  <a:pt x="636488" y="14665"/>
                </a:lnTo>
                <a:lnTo>
                  <a:pt x="636804" y="14731"/>
                </a:lnTo>
                <a:lnTo>
                  <a:pt x="640241" y="15121"/>
                </a:lnTo>
                <a:lnTo>
                  <a:pt x="644675" y="16370"/>
                </a:lnTo>
                <a:lnTo>
                  <a:pt x="660054" y="19575"/>
                </a:lnTo>
                <a:lnTo>
                  <a:pt x="659667" y="20596"/>
                </a:lnTo>
                <a:lnTo>
                  <a:pt x="742807" y="44029"/>
                </a:lnTo>
                <a:lnTo>
                  <a:pt x="743514" y="42158"/>
                </a:lnTo>
                <a:cubicBezTo>
                  <a:pt x="750388" y="45104"/>
                  <a:pt x="757261" y="47068"/>
                  <a:pt x="765117" y="50013"/>
                </a:cubicBezTo>
                <a:lnTo>
                  <a:pt x="765014" y="50287"/>
                </a:lnTo>
                <a:lnTo>
                  <a:pt x="771007" y="51977"/>
                </a:lnTo>
                <a:cubicBezTo>
                  <a:pt x="846613" y="80452"/>
                  <a:pt x="909270" y="117273"/>
                  <a:pt x="959453" y="159878"/>
                </a:cubicBezTo>
                <a:lnTo>
                  <a:pt x="972609" y="173421"/>
                </a:lnTo>
                <a:lnTo>
                  <a:pt x="975241" y="175694"/>
                </a:lnTo>
                <a:lnTo>
                  <a:pt x="975325" y="176217"/>
                </a:lnTo>
                <a:lnTo>
                  <a:pt x="1025434" y="227802"/>
                </a:lnTo>
                <a:lnTo>
                  <a:pt x="1048327" y="265821"/>
                </a:lnTo>
                <a:lnTo>
                  <a:pt x="1047902" y="264066"/>
                </a:lnTo>
                <a:cubicBezTo>
                  <a:pt x="1046920" y="261121"/>
                  <a:pt x="1045937" y="257192"/>
                  <a:pt x="1043974" y="254247"/>
                </a:cubicBezTo>
                <a:cubicBezTo>
                  <a:pt x="1054774" y="270940"/>
                  <a:pt x="1064594" y="287631"/>
                  <a:pt x="1073431" y="305305"/>
                </a:cubicBezTo>
                <a:lnTo>
                  <a:pt x="1072828" y="306512"/>
                </a:lnTo>
                <a:lnTo>
                  <a:pt x="1082143" y="321982"/>
                </a:lnTo>
                <a:cubicBezTo>
                  <a:pt x="1124745" y="420187"/>
                  <a:pt x="1125378" y="528594"/>
                  <a:pt x="1087177" y="630312"/>
                </a:cubicBezTo>
                <a:cubicBezTo>
                  <a:pt x="1048514" y="732029"/>
                  <a:pt x="976411" y="813035"/>
                  <a:pt x="879565" y="858565"/>
                </a:cubicBezTo>
                <a:lnTo>
                  <a:pt x="864336" y="863384"/>
                </a:lnTo>
                <a:lnTo>
                  <a:pt x="864287" y="864002"/>
                </a:lnTo>
                <a:cubicBezTo>
                  <a:pt x="863306" y="864983"/>
                  <a:pt x="863306" y="864983"/>
                  <a:pt x="863306" y="865966"/>
                </a:cubicBezTo>
                <a:cubicBezTo>
                  <a:pt x="845631" y="873821"/>
                  <a:pt x="826976" y="879712"/>
                  <a:pt x="807338" y="884621"/>
                </a:cubicBezTo>
                <a:lnTo>
                  <a:pt x="822582" y="876598"/>
                </a:lnTo>
                <a:lnTo>
                  <a:pt x="774793" y="891721"/>
                </a:lnTo>
                <a:lnTo>
                  <a:pt x="705290" y="897090"/>
                </a:lnTo>
                <a:lnTo>
                  <a:pt x="703257" y="899349"/>
                </a:lnTo>
                <a:cubicBezTo>
                  <a:pt x="693438" y="899349"/>
                  <a:pt x="684601" y="899349"/>
                  <a:pt x="674782" y="899349"/>
                </a:cubicBezTo>
                <a:lnTo>
                  <a:pt x="675372" y="898444"/>
                </a:lnTo>
                <a:lnTo>
                  <a:pt x="577670" y="887387"/>
                </a:lnTo>
                <a:cubicBezTo>
                  <a:pt x="542149" y="880172"/>
                  <a:pt x="505405" y="869525"/>
                  <a:pt x="467602" y="855165"/>
                </a:cubicBezTo>
                <a:lnTo>
                  <a:pt x="461984" y="852478"/>
                </a:lnTo>
                <a:lnTo>
                  <a:pt x="461711" y="853201"/>
                </a:lnTo>
                <a:cubicBezTo>
                  <a:pt x="453856" y="850255"/>
                  <a:pt x="446982" y="847309"/>
                  <a:pt x="440110" y="844364"/>
                </a:cubicBezTo>
                <a:lnTo>
                  <a:pt x="440862" y="842376"/>
                </a:lnTo>
                <a:lnTo>
                  <a:pt x="362393" y="804851"/>
                </a:lnTo>
                <a:lnTo>
                  <a:pt x="361558" y="807052"/>
                </a:lnTo>
                <a:cubicBezTo>
                  <a:pt x="355667" y="803124"/>
                  <a:pt x="348793" y="799197"/>
                  <a:pt x="341921" y="795269"/>
                </a:cubicBezTo>
                <a:lnTo>
                  <a:pt x="342187" y="794565"/>
                </a:lnTo>
                <a:lnTo>
                  <a:pt x="235130" y="720004"/>
                </a:lnTo>
                <a:lnTo>
                  <a:pt x="178438" y="668317"/>
                </a:lnTo>
                <a:lnTo>
                  <a:pt x="177945" y="668604"/>
                </a:lnTo>
                <a:lnTo>
                  <a:pt x="172713" y="663098"/>
                </a:lnTo>
                <a:lnTo>
                  <a:pt x="170820" y="661371"/>
                </a:lnTo>
                <a:lnTo>
                  <a:pt x="168608" y="658776"/>
                </a:lnTo>
                <a:lnTo>
                  <a:pt x="159289" y="648966"/>
                </a:lnTo>
                <a:lnTo>
                  <a:pt x="159961" y="648631"/>
                </a:lnTo>
                <a:lnTo>
                  <a:pt x="129743" y="613173"/>
                </a:lnTo>
                <a:lnTo>
                  <a:pt x="128850" y="614601"/>
                </a:lnTo>
                <a:cubicBezTo>
                  <a:pt x="122959" y="608710"/>
                  <a:pt x="117067" y="601836"/>
                  <a:pt x="112158" y="594963"/>
                </a:cubicBezTo>
                <a:lnTo>
                  <a:pt x="112997" y="593524"/>
                </a:lnTo>
                <a:lnTo>
                  <a:pt x="98534" y="576553"/>
                </a:lnTo>
                <a:cubicBezTo>
                  <a:pt x="34742" y="488919"/>
                  <a:pt x="-2194" y="394520"/>
                  <a:pt x="101" y="308473"/>
                </a:cubicBezTo>
                <a:close/>
              </a:path>
            </a:pathLst>
          </a:custGeom>
          <a:gradFill>
            <a:gsLst>
              <a:gs pos="0">
                <a:srgbClr val="FFFFFF"/>
              </a:gs>
              <a:gs pos="40000">
                <a:srgbClr val="FFFFFF"/>
              </a:gs>
              <a:gs pos="100000">
                <a:srgbClr val="BFBFBF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37" name="Google Shape;2237;p44"/>
          <p:cNvSpPr/>
          <p:nvPr/>
        </p:nvSpPr>
        <p:spPr>
          <a:xfrm rot="5072765">
            <a:off x="6886377" y="5793677"/>
            <a:ext cx="1114468" cy="898922"/>
          </a:xfrm>
          <a:custGeom>
            <a:avLst/>
            <a:gdLst/>
            <a:ahLst/>
            <a:cxnLst/>
            <a:rect l="l" t="t" r="r" b="b"/>
            <a:pathLst>
              <a:path w="1114998" h="899349" extrusionOk="0">
                <a:moveTo>
                  <a:pt x="58807" y="153303"/>
                </a:moveTo>
                <a:cubicBezTo>
                  <a:pt x="114022" y="87279"/>
                  <a:pt x="204118" y="40930"/>
                  <a:pt x="309886" y="17365"/>
                </a:cubicBezTo>
                <a:lnTo>
                  <a:pt x="330763" y="14363"/>
                </a:lnTo>
                <a:lnTo>
                  <a:pt x="331119" y="12701"/>
                </a:lnTo>
                <a:cubicBezTo>
                  <a:pt x="339956" y="11719"/>
                  <a:pt x="347812" y="9755"/>
                  <a:pt x="356649" y="8773"/>
                </a:cubicBezTo>
                <a:lnTo>
                  <a:pt x="356293" y="10692"/>
                </a:lnTo>
                <a:lnTo>
                  <a:pt x="402326" y="4074"/>
                </a:lnTo>
                <a:lnTo>
                  <a:pt x="401815" y="2882"/>
                </a:lnTo>
                <a:lnTo>
                  <a:pt x="419970" y="1537"/>
                </a:lnTo>
                <a:lnTo>
                  <a:pt x="420167" y="1509"/>
                </a:lnTo>
                <a:lnTo>
                  <a:pt x="420409" y="1505"/>
                </a:lnTo>
                <a:lnTo>
                  <a:pt x="428327" y="918"/>
                </a:lnTo>
                <a:lnTo>
                  <a:pt x="428481" y="1364"/>
                </a:lnTo>
                <a:lnTo>
                  <a:pt x="507166" y="0"/>
                </a:lnTo>
                <a:lnTo>
                  <a:pt x="636478" y="14693"/>
                </a:lnTo>
                <a:lnTo>
                  <a:pt x="636489" y="14664"/>
                </a:lnTo>
                <a:lnTo>
                  <a:pt x="636799" y="14729"/>
                </a:lnTo>
                <a:lnTo>
                  <a:pt x="640241" y="15120"/>
                </a:lnTo>
                <a:lnTo>
                  <a:pt x="644679" y="16371"/>
                </a:lnTo>
                <a:lnTo>
                  <a:pt x="660054" y="19574"/>
                </a:lnTo>
                <a:lnTo>
                  <a:pt x="659667" y="20595"/>
                </a:lnTo>
                <a:lnTo>
                  <a:pt x="742806" y="44028"/>
                </a:lnTo>
                <a:lnTo>
                  <a:pt x="743514" y="42157"/>
                </a:lnTo>
                <a:cubicBezTo>
                  <a:pt x="750387" y="45102"/>
                  <a:pt x="757260" y="47067"/>
                  <a:pt x="765117" y="50012"/>
                </a:cubicBezTo>
                <a:lnTo>
                  <a:pt x="765013" y="50287"/>
                </a:lnTo>
                <a:lnTo>
                  <a:pt x="771007" y="51976"/>
                </a:lnTo>
                <a:cubicBezTo>
                  <a:pt x="846613" y="80451"/>
                  <a:pt x="909270" y="117272"/>
                  <a:pt x="959454" y="159877"/>
                </a:cubicBezTo>
                <a:lnTo>
                  <a:pt x="972621" y="173432"/>
                </a:lnTo>
                <a:lnTo>
                  <a:pt x="975240" y="175694"/>
                </a:lnTo>
                <a:lnTo>
                  <a:pt x="975323" y="176214"/>
                </a:lnTo>
                <a:lnTo>
                  <a:pt x="1025434" y="227802"/>
                </a:lnTo>
                <a:lnTo>
                  <a:pt x="1048327" y="265822"/>
                </a:lnTo>
                <a:lnTo>
                  <a:pt x="1047902" y="264065"/>
                </a:lnTo>
                <a:cubicBezTo>
                  <a:pt x="1046919" y="261120"/>
                  <a:pt x="1045937" y="257191"/>
                  <a:pt x="1043974" y="254246"/>
                </a:cubicBezTo>
                <a:cubicBezTo>
                  <a:pt x="1054774" y="270939"/>
                  <a:pt x="1064593" y="287631"/>
                  <a:pt x="1073431" y="305304"/>
                </a:cubicBezTo>
                <a:lnTo>
                  <a:pt x="1072827" y="306511"/>
                </a:lnTo>
                <a:lnTo>
                  <a:pt x="1082142" y="321981"/>
                </a:lnTo>
                <a:cubicBezTo>
                  <a:pt x="1124745" y="420187"/>
                  <a:pt x="1125378" y="528593"/>
                  <a:pt x="1087176" y="630311"/>
                </a:cubicBezTo>
                <a:cubicBezTo>
                  <a:pt x="1048514" y="732029"/>
                  <a:pt x="976411" y="813035"/>
                  <a:pt x="879565" y="858564"/>
                </a:cubicBezTo>
                <a:lnTo>
                  <a:pt x="864336" y="863383"/>
                </a:lnTo>
                <a:lnTo>
                  <a:pt x="864287" y="864001"/>
                </a:lnTo>
                <a:cubicBezTo>
                  <a:pt x="863306" y="864982"/>
                  <a:pt x="863306" y="864982"/>
                  <a:pt x="863306" y="865965"/>
                </a:cubicBezTo>
                <a:cubicBezTo>
                  <a:pt x="845631" y="873820"/>
                  <a:pt x="826975" y="879711"/>
                  <a:pt x="807338" y="884620"/>
                </a:cubicBezTo>
                <a:lnTo>
                  <a:pt x="822581" y="876598"/>
                </a:lnTo>
                <a:lnTo>
                  <a:pt x="774793" y="891720"/>
                </a:lnTo>
                <a:lnTo>
                  <a:pt x="705290" y="897089"/>
                </a:lnTo>
                <a:lnTo>
                  <a:pt x="703256" y="899349"/>
                </a:lnTo>
                <a:cubicBezTo>
                  <a:pt x="693437" y="899349"/>
                  <a:pt x="684600" y="899349"/>
                  <a:pt x="674781" y="899349"/>
                </a:cubicBezTo>
                <a:lnTo>
                  <a:pt x="675372" y="898443"/>
                </a:lnTo>
                <a:lnTo>
                  <a:pt x="577670" y="887386"/>
                </a:lnTo>
                <a:cubicBezTo>
                  <a:pt x="542150" y="880172"/>
                  <a:pt x="505405" y="869524"/>
                  <a:pt x="467602" y="855164"/>
                </a:cubicBezTo>
                <a:lnTo>
                  <a:pt x="461984" y="852477"/>
                </a:lnTo>
                <a:lnTo>
                  <a:pt x="461711" y="853199"/>
                </a:lnTo>
                <a:cubicBezTo>
                  <a:pt x="453856" y="850254"/>
                  <a:pt x="446982" y="847308"/>
                  <a:pt x="440109" y="844363"/>
                </a:cubicBezTo>
                <a:lnTo>
                  <a:pt x="440861" y="842375"/>
                </a:lnTo>
                <a:lnTo>
                  <a:pt x="362393" y="804850"/>
                </a:lnTo>
                <a:lnTo>
                  <a:pt x="361559" y="807051"/>
                </a:lnTo>
                <a:cubicBezTo>
                  <a:pt x="355668" y="803124"/>
                  <a:pt x="348794" y="799196"/>
                  <a:pt x="341922" y="795269"/>
                </a:cubicBezTo>
                <a:lnTo>
                  <a:pt x="342187" y="794564"/>
                </a:lnTo>
                <a:lnTo>
                  <a:pt x="235130" y="720003"/>
                </a:lnTo>
                <a:lnTo>
                  <a:pt x="178438" y="668316"/>
                </a:lnTo>
                <a:lnTo>
                  <a:pt x="177944" y="668604"/>
                </a:lnTo>
                <a:lnTo>
                  <a:pt x="172706" y="663091"/>
                </a:lnTo>
                <a:lnTo>
                  <a:pt x="170820" y="661371"/>
                </a:lnTo>
                <a:lnTo>
                  <a:pt x="168617" y="658787"/>
                </a:lnTo>
                <a:lnTo>
                  <a:pt x="159288" y="648966"/>
                </a:lnTo>
                <a:lnTo>
                  <a:pt x="159961" y="648630"/>
                </a:lnTo>
                <a:lnTo>
                  <a:pt x="129743" y="613172"/>
                </a:lnTo>
                <a:lnTo>
                  <a:pt x="128849" y="614601"/>
                </a:lnTo>
                <a:cubicBezTo>
                  <a:pt x="122958" y="608710"/>
                  <a:pt x="117067" y="601836"/>
                  <a:pt x="112158" y="594963"/>
                </a:cubicBezTo>
                <a:lnTo>
                  <a:pt x="112997" y="593523"/>
                </a:lnTo>
                <a:lnTo>
                  <a:pt x="98534" y="576552"/>
                </a:lnTo>
                <a:cubicBezTo>
                  <a:pt x="13477" y="459707"/>
                  <a:pt x="-23834" y="330834"/>
                  <a:pt x="15932" y="225771"/>
                </a:cubicBezTo>
                <a:cubicBezTo>
                  <a:pt x="25874" y="199506"/>
                  <a:pt x="40403" y="175311"/>
                  <a:pt x="58807" y="153303"/>
                </a:cubicBezTo>
                <a:close/>
              </a:path>
            </a:pathLst>
          </a:custGeom>
          <a:gradFill>
            <a:gsLst>
              <a:gs pos="0">
                <a:srgbClr val="FFFFFF"/>
              </a:gs>
              <a:gs pos="40000">
                <a:srgbClr val="FFFFFF"/>
              </a:gs>
              <a:gs pos="100000">
                <a:srgbClr val="BFBFBF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2238" name="Google Shape;2238;p44"/>
          <p:cNvGrpSpPr/>
          <p:nvPr/>
        </p:nvGrpSpPr>
        <p:grpSpPr>
          <a:xfrm rot="8100000">
            <a:off x="6507804" y="5661859"/>
            <a:ext cx="968473" cy="1000220"/>
            <a:chOff x="3705031" y="3690085"/>
            <a:chExt cx="968482" cy="1000230"/>
          </a:xfrm>
        </p:grpSpPr>
        <p:sp>
          <p:nvSpPr>
            <p:cNvPr id="2239" name="Google Shape;2239;p44"/>
            <p:cNvSpPr/>
            <p:nvPr/>
          </p:nvSpPr>
          <p:spPr>
            <a:xfrm>
              <a:off x="3705031" y="3690085"/>
              <a:ext cx="968482" cy="1000230"/>
            </a:xfrm>
            <a:custGeom>
              <a:avLst/>
              <a:gdLst/>
              <a:ahLst/>
              <a:cxnLst/>
              <a:rect l="l" t="t" r="r" b="b"/>
              <a:pathLst>
                <a:path w="968482" h="1000230" extrusionOk="0">
                  <a:moveTo>
                    <a:pt x="199266" y="188495"/>
                  </a:moveTo>
                  <a:cubicBezTo>
                    <a:pt x="407863" y="-45820"/>
                    <a:pt x="665038" y="-46773"/>
                    <a:pt x="832678" y="103722"/>
                  </a:cubicBezTo>
                  <a:cubicBezTo>
                    <a:pt x="1001271" y="253265"/>
                    <a:pt x="1029846" y="508535"/>
                    <a:pt x="821248" y="742850"/>
                  </a:cubicBezTo>
                  <a:cubicBezTo>
                    <a:pt x="611698" y="977165"/>
                    <a:pt x="256416" y="1078130"/>
                    <a:pt x="93538" y="932397"/>
                  </a:cubicBezTo>
                  <a:cubicBezTo>
                    <a:pt x="-69339" y="787617"/>
                    <a:pt x="-10284" y="422810"/>
                    <a:pt x="199266" y="18849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50800" dist="38100" dir="16200000" rotWithShape="0">
                <a:srgbClr val="000000">
                  <a:alpha val="9800"/>
                </a:srgbClr>
              </a:outerShdw>
            </a:effectLst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240" name="Google Shape;2240;p44"/>
            <p:cNvSpPr/>
            <p:nvPr/>
          </p:nvSpPr>
          <p:spPr>
            <a:xfrm>
              <a:off x="3887152" y="3956684"/>
              <a:ext cx="574357" cy="521017"/>
            </a:xfrm>
            <a:custGeom>
              <a:avLst/>
              <a:gdLst/>
              <a:ahLst/>
              <a:cxnLst/>
              <a:rect l="l" t="t" r="r" b="b"/>
              <a:pathLst>
                <a:path w="574357" h="521017" extrusionOk="0">
                  <a:moveTo>
                    <a:pt x="492443" y="479108"/>
                  </a:moveTo>
                  <a:lnTo>
                    <a:pt x="482918" y="515303"/>
                  </a:lnTo>
                  <a:lnTo>
                    <a:pt x="517208" y="501015"/>
                  </a:lnTo>
                  <a:lnTo>
                    <a:pt x="548640" y="521018"/>
                  </a:lnTo>
                  <a:lnTo>
                    <a:pt x="545783" y="483870"/>
                  </a:lnTo>
                  <a:lnTo>
                    <a:pt x="574358" y="461010"/>
                  </a:lnTo>
                  <a:lnTo>
                    <a:pt x="538163" y="452438"/>
                  </a:lnTo>
                  <a:lnTo>
                    <a:pt x="524827" y="418147"/>
                  </a:lnTo>
                  <a:lnTo>
                    <a:pt x="504825" y="449580"/>
                  </a:lnTo>
                  <a:lnTo>
                    <a:pt x="467677" y="451485"/>
                  </a:lnTo>
                  <a:lnTo>
                    <a:pt x="492443" y="479108"/>
                  </a:lnTo>
                  <a:close/>
                  <a:moveTo>
                    <a:pt x="375285" y="374333"/>
                  </a:moveTo>
                  <a:lnTo>
                    <a:pt x="365760" y="410528"/>
                  </a:lnTo>
                  <a:lnTo>
                    <a:pt x="400050" y="396240"/>
                  </a:lnTo>
                  <a:lnTo>
                    <a:pt x="431483" y="416243"/>
                  </a:lnTo>
                  <a:lnTo>
                    <a:pt x="428625" y="379095"/>
                  </a:lnTo>
                  <a:lnTo>
                    <a:pt x="457200" y="356235"/>
                  </a:lnTo>
                  <a:lnTo>
                    <a:pt x="421005" y="347663"/>
                  </a:lnTo>
                  <a:lnTo>
                    <a:pt x="407670" y="312420"/>
                  </a:lnTo>
                  <a:lnTo>
                    <a:pt x="387668" y="343853"/>
                  </a:lnTo>
                  <a:lnTo>
                    <a:pt x="350520" y="345758"/>
                  </a:lnTo>
                  <a:lnTo>
                    <a:pt x="375285" y="374333"/>
                  </a:lnTo>
                  <a:close/>
                  <a:moveTo>
                    <a:pt x="258128" y="270510"/>
                  </a:moveTo>
                  <a:lnTo>
                    <a:pt x="248603" y="306705"/>
                  </a:lnTo>
                  <a:lnTo>
                    <a:pt x="282893" y="292418"/>
                  </a:lnTo>
                  <a:lnTo>
                    <a:pt x="314325" y="312420"/>
                  </a:lnTo>
                  <a:lnTo>
                    <a:pt x="311468" y="275272"/>
                  </a:lnTo>
                  <a:lnTo>
                    <a:pt x="340043" y="252413"/>
                  </a:lnTo>
                  <a:lnTo>
                    <a:pt x="303848" y="243840"/>
                  </a:lnTo>
                  <a:lnTo>
                    <a:pt x="290512" y="208597"/>
                  </a:lnTo>
                  <a:lnTo>
                    <a:pt x="270510" y="240030"/>
                  </a:lnTo>
                  <a:lnTo>
                    <a:pt x="233362" y="241935"/>
                  </a:lnTo>
                  <a:lnTo>
                    <a:pt x="258128" y="270510"/>
                  </a:lnTo>
                  <a:close/>
                  <a:moveTo>
                    <a:pt x="140970" y="165735"/>
                  </a:moveTo>
                  <a:lnTo>
                    <a:pt x="131445" y="201930"/>
                  </a:lnTo>
                  <a:lnTo>
                    <a:pt x="165735" y="187643"/>
                  </a:lnTo>
                  <a:lnTo>
                    <a:pt x="197167" y="208597"/>
                  </a:lnTo>
                  <a:lnTo>
                    <a:pt x="194310" y="171450"/>
                  </a:lnTo>
                  <a:lnTo>
                    <a:pt x="222885" y="148590"/>
                  </a:lnTo>
                  <a:lnTo>
                    <a:pt x="186690" y="140018"/>
                  </a:lnTo>
                  <a:lnTo>
                    <a:pt x="173355" y="104775"/>
                  </a:lnTo>
                  <a:lnTo>
                    <a:pt x="153353" y="136208"/>
                  </a:lnTo>
                  <a:lnTo>
                    <a:pt x="116205" y="138113"/>
                  </a:lnTo>
                  <a:lnTo>
                    <a:pt x="140970" y="165735"/>
                  </a:lnTo>
                  <a:close/>
                  <a:moveTo>
                    <a:pt x="0" y="33338"/>
                  </a:moveTo>
                  <a:lnTo>
                    <a:pt x="23813" y="61913"/>
                  </a:lnTo>
                  <a:lnTo>
                    <a:pt x="14288" y="98108"/>
                  </a:lnTo>
                  <a:lnTo>
                    <a:pt x="48578" y="83820"/>
                  </a:lnTo>
                  <a:lnTo>
                    <a:pt x="80010" y="103822"/>
                  </a:lnTo>
                  <a:lnTo>
                    <a:pt x="77153" y="66675"/>
                  </a:lnTo>
                  <a:lnTo>
                    <a:pt x="105728" y="43815"/>
                  </a:lnTo>
                  <a:lnTo>
                    <a:pt x="69532" y="35243"/>
                  </a:lnTo>
                  <a:lnTo>
                    <a:pt x="56197" y="0"/>
                  </a:lnTo>
                  <a:lnTo>
                    <a:pt x="36195" y="31433"/>
                  </a:lnTo>
                  <a:lnTo>
                    <a:pt x="0" y="33338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grpSp>
          <p:nvGrpSpPr>
            <p:cNvPr id="2241" name="Google Shape;2241;p44"/>
            <p:cNvGrpSpPr/>
            <p:nvPr/>
          </p:nvGrpSpPr>
          <p:grpSpPr>
            <a:xfrm>
              <a:off x="3709035" y="3709034"/>
              <a:ext cx="957262" cy="966788"/>
              <a:chOff x="3709035" y="3709034"/>
              <a:chExt cx="957262" cy="966788"/>
            </a:xfrm>
          </p:grpSpPr>
          <p:sp>
            <p:nvSpPr>
              <p:cNvPr id="2242" name="Google Shape;2242;p44"/>
              <p:cNvSpPr/>
              <p:nvPr/>
            </p:nvSpPr>
            <p:spPr>
              <a:xfrm>
                <a:off x="3794759" y="4010977"/>
                <a:ext cx="609600" cy="547687"/>
              </a:xfrm>
              <a:custGeom>
                <a:avLst/>
                <a:gdLst/>
                <a:ahLst/>
                <a:cxnLst/>
                <a:rect l="l" t="t" r="r" b="b"/>
                <a:pathLst>
                  <a:path w="609600" h="547687" extrusionOk="0">
                    <a:moveTo>
                      <a:pt x="0" y="24765"/>
                    </a:moveTo>
                    <a:lnTo>
                      <a:pt x="586740" y="547688"/>
                    </a:lnTo>
                    <a:cubicBezTo>
                      <a:pt x="594360" y="541972"/>
                      <a:pt x="601980" y="537210"/>
                      <a:pt x="609600" y="531495"/>
                    </a:cubicBezTo>
                    <a:lnTo>
                      <a:pt x="13335" y="0"/>
                    </a:lnTo>
                    <a:cubicBezTo>
                      <a:pt x="9525" y="8572"/>
                      <a:pt x="4763" y="16192"/>
                      <a:pt x="0" y="24765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243" name="Google Shape;2243;p44"/>
              <p:cNvSpPr/>
              <p:nvPr/>
            </p:nvSpPr>
            <p:spPr>
              <a:xfrm>
                <a:off x="3906202" y="3856672"/>
                <a:ext cx="640080" cy="574357"/>
              </a:xfrm>
              <a:custGeom>
                <a:avLst/>
                <a:gdLst/>
                <a:ahLst/>
                <a:cxnLst/>
                <a:rect l="l" t="t" r="r" b="b"/>
                <a:pathLst>
                  <a:path w="640080" h="574357" extrusionOk="0">
                    <a:moveTo>
                      <a:pt x="0" y="20003"/>
                    </a:moveTo>
                    <a:lnTo>
                      <a:pt x="621983" y="574358"/>
                    </a:lnTo>
                    <a:cubicBezTo>
                      <a:pt x="627698" y="567690"/>
                      <a:pt x="634365" y="560070"/>
                      <a:pt x="640080" y="553403"/>
                    </a:cubicBezTo>
                    <a:lnTo>
                      <a:pt x="18097" y="0"/>
                    </a:lnTo>
                    <a:cubicBezTo>
                      <a:pt x="12382" y="6668"/>
                      <a:pt x="5715" y="13335"/>
                      <a:pt x="0" y="20003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244" name="Google Shape;2244;p44"/>
              <p:cNvSpPr/>
              <p:nvPr/>
            </p:nvSpPr>
            <p:spPr>
              <a:xfrm>
                <a:off x="4145280" y="3709034"/>
                <a:ext cx="521017" cy="465772"/>
              </a:xfrm>
              <a:custGeom>
                <a:avLst/>
                <a:gdLst/>
                <a:ahLst/>
                <a:cxnLst/>
                <a:rect l="l" t="t" r="r" b="b"/>
                <a:pathLst>
                  <a:path w="521017" h="465772" extrusionOk="0">
                    <a:moveTo>
                      <a:pt x="0" y="2858"/>
                    </a:moveTo>
                    <a:lnTo>
                      <a:pt x="519112" y="465772"/>
                    </a:lnTo>
                    <a:cubicBezTo>
                      <a:pt x="520065" y="462915"/>
                      <a:pt x="520065" y="459105"/>
                      <a:pt x="521018" y="456247"/>
                    </a:cubicBezTo>
                    <a:lnTo>
                      <a:pt x="9525" y="0"/>
                    </a:lnTo>
                    <a:cubicBezTo>
                      <a:pt x="5715" y="953"/>
                      <a:pt x="2857" y="1905"/>
                      <a:pt x="0" y="2858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245" name="Google Shape;2245;p44"/>
              <p:cNvSpPr/>
              <p:nvPr/>
            </p:nvSpPr>
            <p:spPr>
              <a:xfrm>
                <a:off x="4108132" y="3720465"/>
                <a:ext cx="550544" cy="492442"/>
              </a:xfrm>
              <a:custGeom>
                <a:avLst/>
                <a:gdLst/>
                <a:ahLst/>
                <a:cxnLst/>
                <a:rect l="l" t="t" r="r" b="b"/>
                <a:pathLst>
                  <a:path w="550544" h="492442" extrusionOk="0">
                    <a:moveTo>
                      <a:pt x="0" y="5715"/>
                    </a:moveTo>
                    <a:lnTo>
                      <a:pt x="546735" y="492442"/>
                    </a:lnTo>
                    <a:cubicBezTo>
                      <a:pt x="548640" y="487680"/>
                      <a:pt x="549593" y="482917"/>
                      <a:pt x="550545" y="478155"/>
                    </a:cubicBezTo>
                    <a:lnTo>
                      <a:pt x="14288" y="0"/>
                    </a:lnTo>
                    <a:cubicBezTo>
                      <a:pt x="8573" y="1905"/>
                      <a:pt x="4763" y="3810"/>
                      <a:pt x="0" y="5715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246" name="Google Shape;2246;p44"/>
              <p:cNvSpPr/>
              <p:nvPr/>
            </p:nvSpPr>
            <p:spPr>
              <a:xfrm>
                <a:off x="3709035" y="4295775"/>
                <a:ext cx="423862" cy="380047"/>
              </a:xfrm>
              <a:custGeom>
                <a:avLst/>
                <a:gdLst/>
                <a:ahLst/>
                <a:cxnLst/>
                <a:rect l="l" t="t" r="r" b="b"/>
                <a:pathLst>
                  <a:path w="423862" h="380047" extrusionOk="0">
                    <a:moveTo>
                      <a:pt x="0" y="10478"/>
                    </a:moveTo>
                    <a:lnTo>
                      <a:pt x="414338" y="380047"/>
                    </a:lnTo>
                    <a:cubicBezTo>
                      <a:pt x="417195" y="379095"/>
                      <a:pt x="421005" y="378143"/>
                      <a:pt x="423863" y="378143"/>
                    </a:cubicBezTo>
                    <a:lnTo>
                      <a:pt x="952" y="0"/>
                    </a:lnTo>
                    <a:cubicBezTo>
                      <a:pt x="952" y="3810"/>
                      <a:pt x="952" y="6668"/>
                      <a:pt x="0" y="10478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247" name="Google Shape;2247;p44"/>
              <p:cNvSpPr/>
              <p:nvPr/>
            </p:nvSpPr>
            <p:spPr>
              <a:xfrm>
                <a:off x="3713797" y="4254817"/>
                <a:ext cx="459104" cy="411479"/>
              </a:xfrm>
              <a:custGeom>
                <a:avLst/>
                <a:gdLst/>
                <a:ahLst/>
                <a:cxnLst/>
                <a:rect l="l" t="t" r="r" b="b"/>
                <a:pathLst>
                  <a:path w="459104" h="411479" extrusionOk="0">
                    <a:moveTo>
                      <a:pt x="0" y="15240"/>
                    </a:moveTo>
                    <a:lnTo>
                      <a:pt x="443865" y="411480"/>
                    </a:lnTo>
                    <a:cubicBezTo>
                      <a:pt x="448628" y="409575"/>
                      <a:pt x="454343" y="408622"/>
                      <a:pt x="459105" y="406717"/>
                    </a:cubicBezTo>
                    <a:lnTo>
                      <a:pt x="2858" y="0"/>
                    </a:lnTo>
                    <a:cubicBezTo>
                      <a:pt x="1905" y="4763"/>
                      <a:pt x="953" y="10477"/>
                      <a:pt x="0" y="1524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248" name="Google Shape;2248;p44"/>
              <p:cNvSpPr/>
              <p:nvPr/>
            </p:nvSpPr>
            <p:spPr>
              <a:xfrm>
                <a:off x="3754754" y="4066222"/>
                <a:ext cx="600074" cy="542925"/>
              </a:xfrm>
              <a:custGeom>
                <a:avLst/>
                <a:gdLst/>
                <a:ahLst/>
                <a:cxnLst/>
                <a:rect l="l" t="t" r="r" b="b"/>
                <a:pathLst>
                  <a:path w="600074" h="542925" extrusionOk="0">
                    <a:moveTo>
                      <a:pt x="418148" y="336233"/>
                    </a:moveTo>
                    <a:lnTo>
                      <a:pt x="253365" y="321945"/>
                    </a:lnTo>
                    <a:lnTo>
                      <a:pt x="220028" y="160020"/>
                    </a:lnTo>
                    <a:lnTo>
                      <a:pt x="55245" y="145733"/>
                    </a:lnTo>
                    <a:lnTo>
                      <a:pt x="25718" y="0"/>
                    </a:lnTo>
                    <a:cubicBezTo>
                      <a:pt x="16193" y="20003"/>
                      <a:pt x="7620" y="39053"/>
                      <a:pt x="0" y="59055"/>
                    </a:cubicBezTo>
                    <a:lnTo>
                      <a:pt x="24765" y="180022"/>
                    </a:lnTo>
                    <a:lnTo>
                      <a:pt x="189548" y="194310"/>
                    </a:lnTo>
                    <a:lnTo>
                      <a:pt x="222885" y="356235"/>
                    </a:lnTo>
                    <a:lnTo>
                      <a:pt x="387668" y="370522"/>
                    </a:lnTo>
                    <a:lnTo>
                      <a:pt x="421005" y="532447"/>
                    </a:lnTo>
                    <a:lnTo>
                      <a:pt x="543878" y="542925"/>
                    </a:lnTo>
                    <a:cubicBezTo>
                      <a:pt x="562928" y="533400"/>
                      <a:pt x="581978" y="521970"/>
                      <a:pt x="600075" y="510540"/>
                    </a:cubicBezTo>
                    <a:lnTo>
                      <a:pt x="452438" y="497205"/>
                    </a:lnTo>
                    <a:lnTo>
                      <a:pt x="418148" y="336233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249" name="Google Shape;2249;p44"/>
              <p:cNvSpPr/>
              <p:nvPr/>
            </p:nvSpPr>
            <p:spPr>
              <a:xfrm>
                <a:off x="4016692" y="3754755"/>
                <a:ext cx="617219" cy="554354"/>
              </a:xfrm>
              <a:custGeom>
                <a:avLst/>
                <a:gdLst/>
                <a:ahLst/>
                <a:cxnLst/>
                <a:rect l="l" t="t" r="r" b="b"/>
                <a:pathLst>
                  <a:path w="617219" h="554354" extrusionOk="0">
                    <a:moveTo>
                      <a:pt x="428625" y="341947"/>
                    </a:moveTo>
                    <a:lnTo>
                      <a:pt x="263843" y="327660"/>
                    </a:lnTo>
                    <a:lnTo>
                      <a:pt x="230505" y="165735"/>
                    </a:lnTo>
                    <a:lnTo>
                      <a:pt x="66675" y="150495"/>
                    </a:lnTo>
                    <a:lnTo>
                      <a:pt x="35243" y="0"/>
                    </a:lnTo>
                    <a:cubicBezTo>
                      <a:pt x="22860" y="6667"/>
                      <a:pt x="11430" y="14288"/>
                      <a:pt x="0" y="22860"/>
                    </a:cubicBezTo>
                    <a:lnTo>
                      <a:pt x="2857" y="22860"/>
                    </a:lnTo>
                    <a:lnTo>
                      <a:pt x="36195" y="184785"/>
                    </a:lnTo>
                    <a:lnTo>
                      <a:pt x="200977" y="199072"/>
                    </a:lnTo>
                    <a:lnTo>
                      <a:pt x="234315" y="360997"/>
                    </a:lnTo>
                    <a:lnTo>
                      <a:pt x="399097" y="375285"/>
                    </a:lnTo>
                    <a:lnTo>
                      <a:pt x="432435" y="537210"/>
                    </a:lnTo>
                    <a:lnTo>
                      <a:pt x="597218" y="551497"/>
                    </a:lnTo>
                    <a:lnTo>
                      <a:pt x="598170" y="554355"/>
                    </a:lnTo>
                    <a:cubicBezTo>
                      <a:pt x="604837" y="541972"/>
                      <a:pt x="611505" y="528638"/>
                      <a:pt x="617220" y="516255"/>
                    </a:cubicBezTo>
                    <a:lnTo>
                      <a:pt x="463868" y="502920"/>
                    </a:lnTo>
                    <a:lnTo>
                      <a:pt x="428625" y="341947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</p:grpSp>
      <p:grpSp>
        <p:nvGrpSpPr>
          <p:cNvPr id="2250" name="Google Shape;2250;p44"/>
          <p:cNvGrpSpPr/>
          <p:nvPr/>
        </p:nvGrpSpPr>
        <p:grpSpPr>
          <a:xfrm>
            <a:off x="8101585" y="2356323"/>
            <a:ext cx="3657965" cy="3021719"/>
            <a:chOff x="4602539" y="3002085"/>
            <a:chExt cx="3657965" cy="3021719"/>
          </a:xfrm>
        </p:grpSpPr>
        <p:grpSp>
          <p:nvGrpSpPr>
            <p:cNvPr id="2251" name="Google Shape;2251;p44"/>
            <p:cNvGrpSpPr/>
            <p:nvPr/>
          </p:nvGrpSpPr>
          <p:grpSpPr>
            <a:xfrm>
              <a:off x="4602539" y="3002085"/>
              <a:ext cx="1627788" cy="3021719"/>
              <a:chOff x="4602539" y="3002085"/>
              <a:chExt cx="1627788" cy="3021719"/>
            </a:xfrm>
          </p:grpSpPr>
          <p:sp>
            <p:nvSpPr>
              <p:cNvPr id="2252" name="Google Shape;2252;p44"/>
              <p:cNvSpPr/>
              <p:nvPr/>
            </p:nvSpPr>
            <p:spPr>
              <a:xfrm rot="298746" flipH="1">
                <a:off x="4726345" y="3056484"/>
                <a:ext cx="1380177" cy="2912922"/>
              </a:xfrm>
              <a:custGeom>
                <a:avLst/>
                <a:gdLst/>
                <a:ahLst/>
                <a:cxnLst/>
                <a:rect l="l" t="t" r="r" b="b"/>
                <a:pathLst>
                  <a:path w="1041643" h="2198432" extrusionOk="0">
                    <a:moveTo>
                      <a:pt x="30968" y="2095360"/>
                    </a:moveTo>
                    <a:cubicBezTo>
                      <a:pt x="-72057" y="1492252"/>
                      <a:pt x="63696" y="517305"/>
                      <a:pt x="716648" y="79151"/>
                    </a:cubicBezTo>
                    <a:cubicBezTo>
                      <a:pt x="1351913" y="-394879"/>
                      <a:pt x="982673" y="1381122"/>
                      <a:pt x="239568" y="2198432"/>
                    </a:cubicBezTo>
                    <a:lnTo>
                      <a:pt x="30968" y="2095360"/>
                    </a:lnTo>
                    <a:close/>
                  </a:path>
                </a:pathLst>
              </a:custGeom>
              <a:gradFill>
                <a:gsLst>
                  <a:gs pos="0">
                    <a:srgbClr val="F2F2F2"/>
                  </a:gs>
                  <a:gs pos="100000">
                    <a:srgbClr val="D8D8D8"/>
                  </a:gs>
                </a:gsLst>
                <a:path path="circle">
                  <a:fillToRect l="100000" t="100000"/>
                </a:path>
                <a:tileRect r="-100000" b="-100000"/>
              </a:gra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253" name="Google Shape;2253;p44"/>
              <p:cNvSpPr/>
              <p:nvPr/>
            </p:nvSpPr>
            <p:spPr>
              <a:xfrm rot="298746" flipH="1">
                <a:off x="5057944" y="3781160"/>
                <a:ext cx="816588" cy="2016133"/>
              </a:xfrm>
              <a:custGeom>
                <a:avLst/>
                <a:gdLst/>
                <a:ahLst/>
                <a:cxnLst/>
                <a:rect l="l" t="t" r="r" b="b"/>
                <a:pathLst>
                  <a:path w="616293" h="1521610" extrusionOk="0">
                    <a:moveTo>
                      <a:pt x="12056" y="1521605"/>
                    </a:moveTo>
                    <a:cubicBezTo>
                      <a:pt x="39457" y="1179826"/>
                      <a:pt x="-124200" y="1085573"/>
                      <a:pt x="257867" y="284281"/>
                    </a:cubicBezTo>
                    <a:cubicBezTo>
                      <a:pt x="553044" y="-143766"/>
                      <a:pt x="721741" y="-100453"/>
                      <a:pt x="543033" y="496224"/>
                    </a:cubicBezTo>
                    <a:cubicBezTo>
                      <a:pt x="428637" y="878145"/>
                      <a:pt x="203184" y="1186410"/>
                      <a:pt x="12056" y="1521610"/>
                    </a:cubicBezTo>
                    <a:lnTo>
                      <a:pt x="12056" y="1521605"/>
                    </a:lnTo>
                    <a:close/>
                  </a:path>
                </a:pathLst>
              </a:custGeom>
              <a:solidFill>
                <a:srgbClr val="EC9D8C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254" name="Google Shape;2254;p44"/>
              <p:cNvSpPr/>
              <p:nvPr/>
            </p:nvSpPr>
            <p:spPr>
              <a:xfrm rot="298533" flipH="1">
                <a:off x="5040901" y="3742840"/>
                <a:ext cx="799554" cy="2013464"/>
              </a:xfrm>
              <a:custGeom>
                <a:avLst/>
                <a:gdLst/>
                <a:ahLst/>
                <a:cxnLst/>
                <a:rect l="l" t="t" r="r" b="b"/>
                <a:pathLst>
                  <a:path w="749686" h="1887884" extrusionOk="0">
                    <a:moveTo>
                      <a:pt x="702370" y="7421"/>
                    </a:moveTo>
                    <a:cubicBezTo>
                      <a:pt x="631981" y="-32167"/>
                      <a:pt x="488097" y="87170"/>
                      <a:pt x="304982" y="352712"/>
                    </a:cubicBezTo>
                    <a:lnTo>
                      <a:pt x="271088" y="426378"/>
                    </a:lnTo>
                    <a:lnTo>
                      <a:pt x="363773" y="330366"/>
                    </a:lnTo>
                    <a:cubicBezTo>
                      <a:pt x="566750" y="156131"/>
                      <a:pt x="642909" y="325166"/>
                      <a:pt x="476615" y="880396"/>
                    </a:cubicBezTo>
                    <a:cubicBezTo>
                      <a:pt x="405649" y="1117323"/>
                      <a:pt x="300235" y="1331404"/>
                      <a:pt x="182921" y="1538239"/>
                    </a:cubicBezTo>
                    <a:lnTo>
                      <a:pt x="1005" y="1844735"/>
                    </a:lnTo>
                    <a:lnTo>
                      <a:pt x="0" y="1887878"/>
                    </a:lnTo>
                    <a:lnTo>
                      <a:pt x="0" y="1887884"/>
                    </a:lnTo>
                    <a:cubicBezTo>
                      <a:pt x="237136" y="1471996"/>
                      <a:pt x="516859" y="1089528"/>
                      <a:pt x="658791" y="615672"/>
                    </a:cubicBezTo>
                    <a:cubicBezTo>
                      <a:pt x="769654" y="245519"/>
                      <a:pt x="772760" y="47008"/>
                      <a:pt x="702370" y="7421"/>
                    </a:cubicBezTo>
                    <a:close/>
                  </a:path>
                </a:pathLst>
              </a:custGeom>
              <a:solidFill>
                <a:srgbClr val="ED898C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255" name="Google Shape;2255;p44"/>
              <p:cNvSpPr/>
              <p:nvPr/>
            </p:nvSpPr>
            <p:spPr>
              <a:xfrm rot="-1157918">
                <a:off x="4791293" y="3116230"/>
                <a:ext cx="642304" cy="580975"/>
              </a:xfrm>
              <a:custGeom>
                <a:avLst/>
                <a:gdLst/>
                <a:ahLst/>
                <a:cxnLst/>
                <a:rect l="l" t="t" r="r" b="b"/>
                <a:pathLst>
                  <a:path w="816448" h="544297" extrusionOk="0">
                    <a:moveTo>
                      <a:pt x="417121" y="0"/>
                    </a:moveTo>
                    <a:cubicBezTo>
                      <a:pt x="560096" y="0"/>
                      <a:pt x="689535" y="147760"/>
                      <a:pt x="783230" y="386656"/>
                    </a:cubicBezTo>
                    <a:lnTo>
                      <a:pt x="816448" y="489307"/>
                    </a:lnTo>
                    <a:lnTo>
                      <a:pt x="814231" y="485231"/>
                    </a:lnTo>
                    <a:cubicBezTo>
                      <a:pt x="702602" y="317152"/>
                      <a:pt x="568032" y="219009"/>
                      <a:pt x="423176" y="219009"/>
                    </a:cubicBezTo>
                    <a:cubicBezTo>
                      <a:pt x="278320" y="219009"/>
                      <a:pt x="143750" y="317152"/>
                      <a:pt x="32121" y="485231"/>
                    </a:cubicBezTo>
                    <a:lnTo>
                      <a:pt x="0" y="544297"/>
                    </a:lnTo>
                    <a:lnTo>
                      <a:pt x="51012" y="386656"/>
                    </a:lnTo>
                    <a:cubicBezTo>
                      <a:pt x="144707" y="147760"/>
                      <a:pt x="274147" y="0"/>
                      <a:pt x="417121" y="0"/>
                    </a:cubicBezTo>
                    <a:close/>
                  </a:path>
                </a:pathLst>
              </a:custGeom>
              <a:solidFill>
                <a:srgbClr val="F7F4F8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2256" name="Google Shape;2256;p44"/>
            <p:cNvGrpSpPr/>
            <p:nvPr/>
          </p:nvGrpSpPr>
          <p:grpSpPr>
            <a:xfrm>
              <a:off x="6113131" y="4067144"/>
              <a:ext cx="2147373" cy="1840732"/>
              <a:chOff x="6113131" y="4067144"/>
              <a:chExt cx="2147373" cy="1840732"/>
            </a:xfrm>
          </p:grpSpPr>
          <p:sp>
            <p:nvSpPr>
              <p:cNvPr id="2257" name="Google Shape;2257;p44"/>
              <p:cNvSpPr/>
              <p:nvPr/>
            </p:nvSpPr>
            <p:spPr>
              <a:xfrm flipH="1">
                <a:off x="6113131" y="4067144"/>
                <a:ext cx="2147373" cy="1840732"/>
              </a:xfrm>
              <a:custGeom>
                <a:avLst/>
                <a:gdLst/>
                <a:ahLst/>
                <a:cxnLst/>
                <a:rect l="l" t="t" r="r" b="b"/>
                <a:pathLst>
                  <a:path w="1596560" h="1368574" extrusionOk="0">
                    <a:moveTo>
                      <a:pt x="1323307" y="1346067"/>
                    </a:moveTo>
                    <a:cubicBezTo>
                      <a:pt x="1144504" y="1230623"/>
                      <a:pt x="955736" y="934540"/>
                      <a:pt x="843486" y="730254"/>
                    </a:cubicBezTo>
                    <a:cubicBezTo>
                      <a:pt x="361519" y="830060"/>
                      <a:pt x="-182711" y="707966"/>
                      <a:pt x="59524" y="461226"/>
                    </a:cubicBezTo>
                    <a:cubicBezTo>
                      <a:pt x="220364" y="297392"/>
                      <a:pt x="478989" y="238656"/>
                      <a:pt x="641536" y="30223"/>
                    </a:cubicBezTo>
                    <a:cubicBezTo>
                      <a:pt x="694386" y="-52703"/>
                      <a:pt x="975926" y="60766"/>
                      <a:pt x="1017784" y="65843"/>
                    </a:cubicBezTo>
                    <a:cubicBezTo>
                      <a:pt x="1045281" y="37987"/>
                      <a:pt x="1151428" y="-6363"/>
                      <a:pt x="1246489" y="9131"/>
                    </a:cubicBezTo>
                    <a:cubicBezTo>
                      <a:pt x="1358298" y="35372"/>
                      <a:pt x="1623429" y="447286"/>
                      <a:pt x="1594347" y="1368575"/>
                    </a:cubicBezTo>
                  </a:path>
                </a:pathLst>
              </a:custGeom>
              <a:gradFill>
                <a:gsLst>
                  <a:gs pos="0">
                    <a:srgbClr val="F2F2F2"/>
                  </a:gs>
                  <a:gs pos="100000">
                    <a:srgbClr val="D8D8D8"/>
                  </a:gs>
                </a:gsLst>
                <a:path path="circle">
                  <a:fillToRect l="100000" t="100000"/>
                </a:path>
                <a:tileRect r="-100000" b="-100000"/>
              </a:gra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258" name="Google Shape;2258;p44"/>
              <p:cNvSpPr/>
              <p:nvPr/>
            </p:nvSpPr>
            <p:spPr>
              <a:xfrm flipH="1">
                <a:off x="6400661" y="4689162"/>
                <a:ext cx="721517" cy="1121821"/>
              </a:xfrm>
              <a:custGeom>
                <a:avLst/>
                <a:gdLst/>
                <a:ahLst/>
                <a:cxnLst/>
                <a:rect l="l" t="t" r="r" b="b"/>
                <a:pathLst>
                  <a:path w="536444" h="834068" extrusionOk="0">
                    <a:moveTo>
                      <a:pt x="0" y="268313"/>
                    </a:moveTo>
                    <a:cubicBezTo>
                      <a:pt x="140607" y="218138"/>
                      <a:pt x="241949" y="71646"/>
                      <a:pt x="294153" y="0"/>
                    </a:cubicBezTo>
                    <a:cubicBezTo>
                      <a:pt x="383996" y="76074"/>
                      <a:pt x="551119" y="315940"/>
                      <a:pt x="535410" y="834068"/>
                    </a:cubicBezTo>
                    <a:cubicBezTo>
                      <a:pt x="292579" y="715869"/>
                      <a:pt x="51369" y="342113"/>
                      <a:pt x="0" y="268313"/>
                    </a:cubicBezTo>
                    <a:close/>
                  </a:path>
                </a:pathLst>
              </a:custGeom>
              <a:solidFill>
                <a:srgbClr val="EC9D8C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259" name="Google Shape;2259;p44"/>
              <p:cNvSpPr/>
              <p:nvPr/>
            </p:nvSpPr>
            <p:spPr>
              <a:xfrm flipH="1">
                <a:off x="6381980" y="4690239"/>
                <a:ext cx="351585" cy="1122438"/>
              </a:xfrm>
              <a:custGeom>
                <a:avLst/>
                <a:gdLst/>
                <a:ahLst/>
                <a:cxnLst/>
                <a:rect l="l" t="t" r="r" b="b"/>
                <a:pathLst>
                  <a:path w="329354" h="1051464" extrusionOk="0">
                    <a:moveTo>
                      <a:pt x="23912" y="0"/>
                    </a:moveTo>
                    <a:lnTo>
                      <a:pt x="0" y="32284"/>
                    </a:lnTo>
                    <a:lnTo>
                      <a:pt x="14801" y="46933"/>
                    </a:lnTo>
                    <a:cubicBezTo>
                      <a:pt x="114170" y="159267"/>
                      <a:pt x="245283" y="397894"/>
                      <a:pt x="269804" y="823694"/>
                    </a:cubicBezTo>
                    <a:lnTo>
                      <a:pt x="272121" y="1017383"/>
                    </a:lnTo>
                    <a:lnTo>
                      <a:pt x="328051" y="1051464"/>
                    </a:lnTo>
                    <a:cubicBezTo>
                      <a:pt x="347855" y="398288"/>
                      <a:pt x="137172" y="95902"/>
                      <a:pt x="23912" y="0"/>
                    </a:cubicBezTo>
                    <a:close/>
                  </a:path>
                </a:pathLst>
              </a:custGeom>
              <a:solidFill>
                <a:srgbClr val="ED898C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260" name="Google Shape;2260;p44"/>
              <p:cNvSpPr/>
              <p:nvPr/>
            </p:nvSpPr>
            <p:spPr>
              <a:xfrm flipH="1">
                <a:off x="6975086" y="4641901"/>
                <a:ext cx="1274317" cy="318668"/>
              </a:xfrm>
              <a:custGeom>
                <a:avLst/>
                <a:gdLst/>
                <a:ahLst/>
                <a:cxnLst/>
                <a:rect l="l" t="t" r="r" b="b"/>
                <a:pathLst>
                  <a:path w="1274317" h="318668" extrusionOk="0">
                    <a:moveTo>
                      <a:pt x="112608" y="0"/>
                    </a:moveTo>
                    <a:lnTo>
                      <a:pt x="80097" y="28726"/>
                    </a:lnTo>
                    <a:cubicBezTo>
                      <a:pt x="18980" y="90980"/>
                      <a:pt x="-4932" y="147337"/>
                      <a:pt x="834" y="196935"/>
                    </a:cubicBezTo>
                    <a:lnTo>
                      <a:pt x="2348" y="201593"/>
                    </a:lnTo>
                    <a:lnTo>
                      <a:pt x="24431" y="215183"/>
                    </a:lnTo>
                    <a:cubicBezTo>
                      <a:pt x="76884" y="241111"/>
                      <a:pt x="132711" y="262644"/>
                      <a:pt x="191742" y="279321"/>
                    </a:cubicBezTo>
                    <a:cubicBezTo>
                      <a:pt x="506581" y="368263"/>
                      <a:pt x="852984" y="302228"/>
                      <a:pt x="1158532" y="123565"/>
                    </a:cubicBezTo>
                    <a:lnTo>
                      <a:pt x="1274317" y="42415"/>
                    </a:lnTo>
                    <a:lnTo>
                      <a:pt x="1267742" y="45079"/>
                    </a:lnTo>
                    <a:cubicBezTo>
                      <a:pt x="952116" y="142345"/>
                      <a:pt x="615022" y="155975"/>
                      <a:pt x="296042" y="65863"/>
                    </a:cubicBezTo>
                    <a:cubicBezTo>
                      <a:pt x="256170" y="54598"/>
                      <a:pt x="217288" y="41913"/>
                      <a:pt x="179430" y="27877"/>
                    </a:cubicBezTo>
                    <a:close/>
                  </a:path>
                </a:pathLst>
              </a:custGeom>
              <a:solidFill>
                <a:srgbClr val="F7F4F8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</p:grpSp>
      <p:sp>
        <p:nvSpPr>
          <p:cNvPr id="2261" name="Google Shape;2261;p44"/>
          <p:cNvSpPr/>
          <p:nvPr/>
        </p:nvSpPr>
        <p:spPr>
          <a:xfrm flipH="1">
            <a:off x="5425844" y="4896725"/>
            <a:ext cx="6766157" cy="1940136"/>
          </a:xfrm>
          <a:custGeom>
            <a:avLst/>
            <a:gdLst/>
            <a:ahLst/>
            <a:cxnLst/>
            <a:rect l="l" t="t" r="r" b="b"/>
            <a:pathLst>
              <a:path w="6766157" h="1940136" extrusionOk="0">
                <a:moveTo>
                  <a:pt x="6758920" y="1940136"/>
                </a:moveTo>
                <a:lnTo>
                  <a:pt x="5598602" y="1940136"/>
                </a:lnTo>
                <a:lnTo>
                  <a:pt x="4295461" y="1940136"/>
                </a:lnTo>
                <a:lnTo>
                  <a:pt x="4010846" y="1940136"/>
                </a:lnTo>
                <a:lnTo>
                  <a:pt x="0" y="1940136"/>
                </a:lnTo>
                <a:lnTo>
                  <a:pt x="0" y="146659"/>
                </a:lnTo>
                <a:lnTo>
                  <a:pt x="97316" y="194456"/>
                </a:lnTo>
                <a:lnTo>
                  <a:pt x="153819" y="230580"/>
                </a:lnTo>
                <a:lnTo>
                  <a:pt x="243523" y="152691"/>
                </a:lnTo>
                <a:cubicBezTo>
                  <a:pt x="379117" y="56290"/>
                  <a:pt x="542577" y="0"/>
                  <a:pt x="718531" y="0"/>
                </a:cubicBezTo>
                <a:cubicBezTo>
                  <a:pt x="953136" y="0"/>
                  <a:pt x="1165531" y="100071"/>
                  <a:pt x="1319275" y="261864"/>
                </a:cubicBezTo>
                <a:lnTo>
                  <a:pt x="1396739" y="360668"/>
                </a:lnTo>
                <a:lnTo>
                  <a:pt x="1411015" y="353431"/>
                </a:lnTo>
                <a:cubicBezTo>
                  <a:pt x="1586773" y="275199"/>
                  <a:pt x="1780009" y="231939"/>
                  <a:pt x="1982846" y="231939"/>
                </a:cubicBezTo>
                <a:cubicBezTo>
                  <a:pt x="2084265" y="231939"/>
                  <a:pt x="2183284" y="242754"/>
                  <a:pt x="2278917" y="263348"/>
                </a:cubicBezTo>
                <a:lnTo>
                  <a:pt x="2350349" y="282677"/>
                </a:lnTo>
                <a:lnTo>
                  <a:pt x="2384132" y="265551"/>
                </a:lnTo>
                <a:cubicBezTo>
                  <a:pt x="2539312" y="196478"/>
                  <a:pt x="2709924" y="158283"/>
                  <a:pt x="2889013" y="158283"/>
                </a:cubicBezTo>
                <a:cubicBezTo>
                  <a:pt x="3426281" y="158283"/>
                  <a:pt x="3887253" y="502042"/>
                  <a:pt x="4084160" y="991958"/>
                </a:cubicBezTo>
                <a:lnTo>
                  <a:pt x="4087699" y="1003954"/>
                </a:lnTo>
                <a:lnTo>
                  <a:pt x="4095849" y="1001292"/>
                </a:lnTo>
                <a:cubicBezTo>
                  <a:pt x="4133656" y="993150"/>
                  <a:pt x="4172802" y="988875"/>
                  <a:pt x="4212897" y="988875"/>
                </a:cubicBezTo>
                <a:cubicBezTo>
                  <a:pt x="4453465" y="988875"/>
                  <a:pt x="4659869" y="1142797"/>
                  <a:pt x="4748037" y="1362162"/>
                </a:cubicBezTo>
                <a:lnTo>
                  <a:pt x="4767931" y="1429608"/>
                </a:lnTo>
                <a:lnTo>
                  <a:pt x="4785464" y="1436867"/>
                </a:lnTo>
                <a:cubicBezTo>
                  <a:pt x="4853409" y="1475709"/>
                  <a:pt x="4911435" y="1531331"/>
                  <a:pt x="4954521" y="1598446"/>
                </a:cubicBezTo>
                <a:lnTo>
                  <a:pt x="4988689" y="1664691"/>
                </a:lnTo>
                <a:lnTo>
                  <a:pt x="5041579" y="1618768"/>
                </a:lnTo>
                <a:cubicBezTo>
                  <a:pt x="5129163" y="1556500"/>
                  <a:pt x="5234745" y="1520140"/>
                  <a:pt x="5348399" y="1520140"/>
                </a:cubicBezTo>
                <a:cubicBezTo>
                  <a:pt x="5462051" y="1520140"/>
                  <a:pt x="5567634" y="1556500"/>
                  <a:pt x="5655217" y="1618768"/>
                </a:cubicBezTo>
                <a:lnTo>
                  <a:pt x="5660017" y="1622935"/>
                </a:lnTo>
                <a:lnTo>
                  <a:pt x="5668994" y="1607591"/>
                </a:lnTo>
                <a:lnTo>
                  <a:pt x="5678154" y="1589830"/>
                </a:lnTo>
                <a:lnTo>
                  <a:pt x="5682407" y="1584662"/>
                </a:lnTo>
                <a:lnTo>
                  <a:pt x="5691683" y="1568805"/>
                </a:lnTo>
                <a:lnTo>
                  <a:pt x="5742245" y="1511946"/>
                </a:lnTo>
                <a:lnTo>
                  <a:pt x="5764221" y="1485240"/>
                </a:lnTo>
                <a:cubicBezTo>
                  <a:pt x="5829190" y="1423099"/>
                  <a:pt x="5908383" y="1377136"/>
                  <a:pt x="5996053" y="1353398"/>
                </a:cubicBezTo>
                <a:lnTo>
                  <a:pt x="6050501" y="1342435"/>
                </a:lnTo>
                <a:lnTo>
                  <a:pt x="6060380" y="1339590"/>
                </a:lnTo>
                <a:cubicBezTo>
                  <a:pt x="6098618" y="1332330"/>
                  <a:pt x="6138210" y="1328517"/>
                  <a:pt x="6178761" y="1328517"/>
                </a:cubicBezTo>
                <a:cubicBezTo>
                  <a:pt x="6503171" y="1328517"/>
                  <a:pt x="6766157" y="1572525"/>
                  <a:pt x="6766157" y="187352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ffectLst>
            <a:outerShdw blurRad="50800" dist="38100" dir="16200000" rotWithShape="0">
              <a:srgbClr val="000000">
                <a:alpha val="98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0" name="Рисунок 29">
            <a:hlinkClick r:id="rId3" action="ppaction://hlinksldjump"/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62227" t="77811" b="896"/>
          <a:stretch/>
        </p:blipFill>
        <p:spPr>
          <a:xfrm rot="10800000">
            <a:off x="11204811" y="6288040"/>
            <a:ext cx="854997" cy="467600"/>
          </a:xfrm>
          <a:prstGeom prst="rect">
            <a:avLst/>
          </a:prstGeom>
        </p:spPr>
      </p:pic>
      <p:sp>
        <p:nvSpPr>
          <p:cNvPr id="32" name="Google Shape;1708;p25"/>
          <p:cNvSpPr txBox="1">
            <a:spLocks noGrp="1"/>
          </p:cNvSpPr>
          <p:nvPr>
            <p:ph type="title"/>
          </p:nvPr>
        </p:nvSpPr>
        <p:spPr>
          <a:xfrm>
            <a:off x="0" y="201947"/>
            <a:ext cx="12191999" cy="1199626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lvl="0" algn="ctr"/>
            <a:r>
              <a:rPr lang="ru-RU" sz="4400" b="1" dirty="0">
                <a:latin typeface="Elzevir" panose="020B0603050302020204" pitchFamily="34" charset="0"/>
              </a:rPr>
              <a:t>Какой цвет является традиционным для пасхальных </a:t>
            </a:r>
            <a:r>
              <a:rPr lang="ru-RU" sz="4400" b="1" dirty="0" smtClean="0">
                <a:latin typeface="Elzevir" panose="020B0603050302020204" pitchFamily="34" charset="0"/>
              </a:rPr>
              <a:t>яиц?</a:t>
            </a:r>
            <a:endParaRPr sz="4400" b="1" dirty="0">
              <a:latin typeface="Elzevir" panose="020B0603050302020204" pitchFamily="34" charset="0"/>
            </a:endParaRPr>
          </a:p>
        </p:txBody>
      </p:sp>
      <p:sp>
        <p:nvSpPr>
          <p:cNvPr id="33" name="Овал 32"/>
          <p:cNvSpPr/>
          <p:nvPr/>
        </p:nvSpPr>
        <p:spPr>
          <a:xfrm>
            <a:off x="4493552" y="2217157"/>
            <a:ext cx="3707642" cy="1778632"/>
          </a:xfrm>
          <a:prstGeom prst="ellipse">
            <a:avLst/>
          </a:prstGeom>
          <a:solidFill>
            <a:schemeClr val="bg1"/>
          </a:solidFill>
          <a:ln>
            <a:solidFill>
              <a:schemeClr val="bg2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smtClean="0">
                <a:solidFill>
                  <a:schemeClr val="bg2">
                    <a:lumMod val="75000"/>
                  </a:schemeClr>
                </a:solidFill>
              </a:rPr>
              <a:t>Зелёный </a:t>
            </a:r>
            <a:endParaRPr lang="ru-RU" sz="2400" b="1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34" name="Овал 33"/>
          <p:cNvSpPr/>
          <p:nvPr/>
        </p:nvSpPr>
        <p:spPr>
          <a:xfrm>
            <a:off x="2363767" y="4252106"/>
            <a:ext cx="3707642" cy="1778632"/>
          </a:xfrm>
          <a:prstGeom prst="ellipse">
            <a:avLst/>
          </a:prstGeom>
          <a:solidFill>
            <a:schemeClr val="bg1"/>
          </a:solidFill>
          <a:ln>
            <a:solidFill>
              <a:schemeClr val="bg2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2">
                    <a:lumMod val="75000"/>
                  </a:schemeClr>
                </a:solidFill>
              </a:rPr>
              <a:t>Жёлтый </a:t>
            </a:r>
            <a:endParaRPr lang="ru-RU" sz="2400" b="1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35" name="Овал 34"/>
          <p:cNvSpPr/>
          <p:nvPr/>
        </p:nvSpPr>
        <p:spPr>
          <a:xfrm>
            <a:off x="247029" y="2219750"/>
            <a:ext cx="3707642" cy="1778632"/>
          </a:xfrm>
          <a:prstGeom prst="ellipse">
            <a:avLst/>
          </a:prstGeom>
          <a:solidFill>
            <a:schemeClr val="bg1"/>
          </a:solidFill>
          <a:ln>
            <a:solidFill>
              <a:schemeClr val="bg2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2">
                    <a:lumMod val="75000"/>
                  </a:schemeClr>
                </a:solidFill>
              </a:rPr>
              <a:t>Красный </a:t>
            </a:r>
            <a:endParaRPr lang="ru-RU" sz="2400" b="1" dirty="0">
              <a:solidFill>
                <a:schemeClr val="bg2">
                  <a:lumMod val="75000"/>
                </a:schemeClr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5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6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7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8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9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4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5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6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</p:childTnLst>
        </p:cTn>
      </p:par>
    </p:tnLst>
    <p:bldLst>
      <p:bldP spid="33" grpId="0" animBg="1"/>
      <p:bldP spid="34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hlinkClick r:id="rId3" action="ppaction://hlinksldjump"/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62227" t="77811" b="896"/>
          <a:stretch/>
        </p:blipFill>
        <p:spPr>
          <a:xfrm rot="10800000">
            <a:off x="11204811" y="6288040"/>
            <a:ext cx="854997" cy="467600"/>
          </a:xfrm>
          <a:prstGeom prst="rect">
            <a:avLst/>
          </a:prstGeom>
        </p:spPr>
      </p:pic>
      <p:sp>
        <p:nvSpPr>
          <p:cNvPr id="5" name="Google Shape;1708;p25"/>
          <p:cNvSpPr txBox="1">
            <a:spLocks noGrp="1"/>
          </p:cNvSpPr>
          <p:nvPr>
            <p:ph type="title"/>
          </p:nvPr>
        </p:nvSpPr>
        <p:spPr>
          <a:xfrm>
            <a:off x="0" y="2051338"/>
            <a:ext cx="12192000" cy="2170297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lvl="0"/>
            <a:r>
              <a:rPr lang="ru-RU" sz="4400" b="1" dirty="0">
                <a:latin typeface="Elzevir" panose="020B0603050302020204" pitchFamily="34" charset="0"/>
              </a:rPr>
              <a:t> Что символизирует красный цвет пасхального </a:t>
            </a:r>
            <a:r>
              <a:rPr lang="ru-RU" sz="4400" b="1" dirty="0" smtClean="0">
                <a:latin typeface="Elzevir" panose="020B0603050302020204" pitchFamily="34" charset="0"/>
              </a:rPr>
              <a:t>яйца?</a:t>
            </a:r>
            <a:endParaRPr sz="4400" b="1" dirty="0">
              <a:latin typeface="Elzevir" panose="020B0603050302020204" pitchFamily="34" charset="0"/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182792" y="3913563"/>
            <a:ext cx="3707642" cy="1778632"/>
          </a:xfrm>
          <a:prstGeom prst="ellipse">
            <a:avLst/>
          </a:prstGeom>
          <a:solidFill>
            <a:schemeClr val="bg1"/>
          </a:solidFill>
          <a:ln>
            <a:solidFill>
              <a:schemeClr val="bg2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2">
                    <a:lumMod val="75000"/>
                  </a:schemeClr>
                </a:solidFill>
              </a:rPr>
              <a:t>Солнечное тепло</a:t>
            </a:r>
            <a:endParaRPr lang="ru-RU" sz="2400" b="1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8190964" y="3913563"/>
            <a:ext cx="3707642" cy="1778632"/>
          </a:xfrm>
          <a:prstGeom prst="ellipse">
            <a:avLst/>
          </a:prstGeom>
          <a:solidFill>
            <a:schemeClr val="bg1"/>
          </a:solidFill>
          <a:ln>
            <a:solidFill>
              <a:schemeClr val="bg2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2">
                    <a:lumMod val="75000"/>
                  </a:schemeClr>
                </a:solidFill>
              </a:rPr>
              <a:t>Кровь Христа </a:t>
            </a:r>
            <a:endParaRPr lang="ru-RU" sz="2400" b="1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4186878" y="3913563"/>
            <a:ext cx="3707642" cy="1778632"/>
          </a:xfrm>
          <a:prstGeom prst="ellipse">
            <a:avLst/>
          </a:prstGeom>
          <a:solidFill>
            <a:schemeClr val="bg1"/>
          </a:solidFill>
          <a:ln>
            <a:solidFill>
              <a:schemeClr val="bg2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2">
                    <a:lumMod val="75000"/>
                  </a:schemeClr>
                </a:solidFill>
              </a:rPr>
              <a:t>Праздник </a:t>
            </a:r>
            <a:endParaRPr lang="ru-RU" sz="2400" b="1" dirty="0">
              <a:solidFill>
                <a:schemeClr val="bg2">
                  <a:lumMod val="75000"/>
                </a:schemeClr>
              </a:solidFill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8958" y="853985"/>
            <a:ext cx="2257993" cy="1418977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96529759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5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6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7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8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9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4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5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7" grpId="0" animBg="1"/>
      <p:bldP spid="10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8" name="Google Shape;1708;p25"/>
          <p:cNvSpPr txBox="1">
            <a:spLocks noGrp="1"/>
          </p:cNvSpPr>
          <p:nvPr>
            <p:ph type="title"/>
          </p:nvPr>
        </p:nvSpPr>
        <p:spPr>
          <a:xfrm>
            <a:off x="-1" y="122527"/>
            <a:ext cx="9307773" cy="1351432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lvl="0" algn="ctr"/>
            <a:r>
              <a:rPr lang="ru-RU" sz="4400" b="1" dirty="0" smtClean="0">
                <a:latin typeface="Elzevir" panose="020B0603050302020204" pitchFamily="34" charset="0"/>
              </a:rPr>
              <a:t>Как по другому называют Пасху?</a:t>
            </a:r>
            <a:endParaRPr sz="4400" b="1" dirty="0">
              <a:latin typeface="Elzevir" panose="020B0603050302020204" pitchFamily="34" charset="0"/>
            </a:endParaRPr>
          </a:p>
        </p:txBody>
      </p:sp>
      <p:pic>
        <p:nvPicPr>
          <p:cNvPr id="3" name="Рисунок 2">
            <a:hlinkClick r:id="rId3" action="ppaction://hlinksldjump"/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62227" t="77811" b="896"/>
          <a:stretch/>
        </p:blipFill>
        <p:spPr>
          <a:xfrm rot="10800000">
            <a:off x="11204811" y="6288040"/>
            <a:ext cx="854997" cy="467600"/>
          </a:xfrm>
          <a:prstGeom prst="rect">
            <a:avLst/>
          </a:prstGeom>
        </p:spPr>
      </p:pic>
      <p:sp>
        <p:nvSpPr>
          <p:cNvPr id="5" name="Овал 4"/>
          <p:cNvSpPr/>
          <p:nvPr/>
        </p:nvSpPr>
        <p:spPr>
          <a:xfrm>
            <a:off x="359390" y="2327133"/>
            <a:ext cx="3707642" cy="1778632"/>
          </a:xfrm>
          <a:prstGeom prst="ellipse">
            <a:avLst/>
          </a:prstGeom>
          <a:solidFill>
            <a:schemeClr val="bg1"/>
          </a:solidFill>
          <a:ln>
            <a:solidFill>
              <a:schemeClr val="bg2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bg2">
                    <a:lumMod val="75000"/>
                  </a:schemeClr>
                </a:solidFill>
              </a:rPr>
              <a:t>Светлый день </a:t>
            </a:r>
            <a:endParaRPr lang="ru-RU" sz="2000" b="1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6682852" y="4948026"/>
            <a:ext cx="3707642" cy="1778632"/>
          </a:xfrm>
          <a:prstGeom prst="ellipse">
            <a:avLst/>
          </a:prstGeom>
          <a:solidFill>
            <a:schemeClr val="bg1"/>
          </a:solidFill>
          <a:ln>
            <a:solidFill>
              <a:schemeClr val="bg2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bg2">
                    <a:lumMod val="75000"/>
                  </a:schemeClr>
                </a:solidFill>
              </a:rPr>
              <a:t>Святой день</a:t>
            </a:r>
            <a:endParaRPr lang="ru-RU" sz="2000" b="1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3440374" y="3690034"/>
            <a:ext cx="3707642" cy="1778632"/>
          </a:xfrm>
          <a:prstGeom prst="ellipse">
            <a:avLst/>
          </a:prstGeom>
          <a:solidFill>
            <a:schemeClr val="bg1"/>
          </a:solidFill>
          <a:ln>
            <a:solidFill>
              <a:schemeClr val="bg2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bg2">
                    <a:lumMod val="75000"/>
                  </a:schemeClr>
                </a:solidFill>
              </a:rPr>
              <a:t>Торжество торжеств </a:t>
            </a:r>
            <a:endParaRPr lang="ru-RU" sz="2000" b="1" dirty="0">
              <a:solidFill>
                <a:schemeClr val="bg2">
                  <a:lumMod val="75000"/>
                </a:schemeClr>
              </a:solidFill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896" y="5102862"/>
            <a:ext cx="2257993" cy="1418977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45812764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4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1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>
            <a:hlinkClick r:id="rId3" action="ppaction://hlinksldjump"/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62227" t="77811" b="896"/>
          <a:stretch/>
        </p:blipFill>
        <p:spPr>
          <a:xfrm rot="10800000">
            <a:off x="11204811" y="6288040"/>
            <a:ext cx="854997" cy="467600"/>
          </a:xfrm>
          <a:prstGeom prst="rect">
            <a:avLst/>
          </a:prstGeom>
        </p:spPr>
      </p:pic>
      <p:sp>
        <p:nvSpPr>
          <p:cNvPr id="17" name="Google Shape;1708;p25"/>
          <p:cNvSpPr txBox="1">
            <a:spLocks noGrp="1"/>
          </p:cNvSpPr>
          <p:nvPr>
            <p:ph type="title"/>
          </p:nvPr>
        </p:nvSpPr>
        <p:spPr>
          <a:xfrm>
            <a:off x="2486025" y="122527"/>
            <a:ext cx="9705976" cy="1720342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lvl="0" algn="ctr"/>
            <a:r>
              <a:rPr lang="ru-RU" sz="4400" b="1" dirty="0">
                <a:latin typeface="Elzevir" panose="020B0603050302020204" pitchFamily="34" charset="0"/>
              </a:rPr>
              <a:t>Слово “</a:t>
            </a:r>
            <a:r>
              <a:rPr lang="ru-RU" sz="4400" b="1" dirty="0" smtClean="0">
                <a:latin typeface="Elzevir" panose="020B0603050302020204" pitchFamily="34" charset="0"/>
              </a:rPr>
              <a:t>Пасха” имеет несколько </a:t>
            </a:r>
            <a:r>
              <a:rPr lang="ru-RU" sz="4400" b="1" dirty="0">
                <a:latin typeface="Elzevir" panose="020B0603050302020204" pitchFamily="34" charset="0"/>
              </a:rPr>
              <a:t>значений. Среди представленных значений найдите </a:t>
            </a:r>
            <a:r>
              <a:rPr lang="ru-RU" sz="4400" b="1" u="sng" dirty="0">
                <a:latin typeface="Elzevir" panose="020B0603050302020204" pitchFamily="34" charset="0"/>
              </a:rPr>
              <a:t>лишнее:</a:t>
            </a:r>
            <a:endParaRPr sz="4400" b="1" u="sng" dirty="0">
              <a:latin typeface="Elzevir" panose="020B0603050302020204" pitchFamily="34" charset="0"/>
            </a:endParaRPr>
          </a:p>
        </p:txBody>
      </p:sp>
      <p:sp>
        <p:nvSpPr>
          <p:cNvPr id="18" name="Овал 17"/>
          <p:cNvSpPr/>
          <p:nvPr/>
        </p:nvSpPr>
        <p:spPr>
          <a:xfrm>
            <a:off x="3458546" y="3045734"/>
            <a:ext cx="3707642" cy="1778632"/>
          </a:xfrm>
          <a:prstGeom prst="ellipse">
            <a:avLst/>
          </a:prstGeom>
          <a:solidFill>
            <a:schemeClr val="bg1"/>
          </a:solidFill>
          <a:ln>
            <a:solidFill>
              <a:schemeClr val="bg2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bg2">
                    <a:lumMod val="75000"/>
                  </a:schemeClr>
                </a:solidFill>
              </a:rPr>
              <a:t>Праздник весеннего равноденствия</a:t>
            </a:r>
            <a:endParaRPr lang="ru-RU" sz="2000" b="1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19" name="Овал 18"/>
          <p:cNvSpPr/>
          <p:nvPr/>
        </p:nvSpPr>
        <p:spPr>
          <a:xfrm>
            <a:off x="5627428" y="4743207"/>
            <a:ext cx="3707642" cy="1778632"/>
          </a:xfrm>
          <a:prstGeom prst="ellipse">
            <a:avLst/>
          </a:prstGeom>
          <a:solidFill>
            <a:schemeClr val="bg1"/>
          </a:solidFill>
          <a:ln>
            <a:solidFill>
              <a:schemeClr val="bg2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bg2">
                    <a:lumMod val="75000"/>
                  </a:schemeClr>
                </a:solidFill>
              </a:rPr>
              <a:t>Праздник в честь воскрешения Христа</a:t>
            </a:r>
            <a:endParaRPr lang="ru-RU" sz="2000" b="1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20" name="Овал 19"/>
          <p:cNvSpPr/>
          <p:nvPr/>
        </p:nvSpPr>
        <p:spPr>
          <a:xfrm>
            <a:off x="7924667" y="3097985"/>
            <a:ext cx="3707642" cy="1778632"/>
          </a:xfrm>
          <a:prstGeom prst="ellipse">
            <a:avLst/>
          </a:prstGeom>
          <a:solidFill>
            <a:schemeClr val="bg1"/>
          </a:solidFill>
          <a:ln>
            <a:solidFill>
              <a:schemeClr val="bg2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bg2">
                    <a:lumMod val="75000"/>
                  </a:schemeClr>
                </a:solidFill>
              </a:rPr>
              <a:t>Сладкое кушанье из творога </a:t>
            </a:r>
            <a:endParaRPr lang="ru-RU" sz="2000" b="1" dirty="0">
              <a:solidFill>
                <a:schemeClr val="bg2">
                  <a:lumMod val="75000"/>
                </a:schemeClr>
              </a:solidFill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361" y="5336663"/>
            <a:ext cx="2257993" cy="1418977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99818446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</p:childTnLst>
        </p:cTn>
      </p:par>
    </p:tnLst>
    <p:bldLst>
      <p:bldP spid="19" grpId="0" animBg="1"/>
      <p:bldP spid="20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hlinkClick r:id="rId3" action="ppaction://hlinksldjump"/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62227" t="77811" b="896"/>
          <a:stretch/>
        </p:blipFill>
        <p:spPr>
          <a:xfrm rot="10800000">
            <a:off x="11204811" y="6288040"/>
            <a:ext cx="854997" cy="467600"/>
          </a:xfrm>
          <a:prstGeom prst="rect">
            <a:avLst/>
          </a:prstGeom>
        </p:spPr>
      </p:pic>
      <p:sp>
        <p:nvSpPr>
          <p:cNvPr id="5" name="Google Shape;1708;p25"/>
          <p:cNvSpPr txBox="1">
            <a:spLocks noGrp="1"/>
          </p:cNvSpPr>
          <p:nvPr>
            <p:ph type="title"/>
          </p:nvPr>
        </p:nvSpPr>
        <p:spPr>
          <a:xfrm>
            <a:off x="0" y="1894584"/>
            <a:ext cx="12192000" cy="2170297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lvl="0"/>
            <a:r>
              <a:rPr lang="ru-RU" sz="4400" b="1" dirty="0">
                <a:latin typeface="Elzevir" panose="020B0603050302020204" pitchFamily="34" charset="0"/>
              </a:rPr>
              <a:t> На Святой неделе проводился на Руси обряд катания яиц, в котором с удовольствием принимали участие дети. Какое значение имел этот обряд?</a:t>
            </a:r>
            <a:endParaRPr sz="4400" b="1" dirty="0">
              <a:latin typeface="Elzevir" panose="020B0603050302020204" pitchFamily="34" charset="0"/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0" y="4685846"/>
            <a:ext cx="3707642" cy="1778632"/>
          </a:xfrm>
          <a:prstGeom prst="ellipse">
            <a:avLst/>
          </a:prstGeom>
          <a:solidFill>
            <a:schemeClr val="bg1"/>
          </a:solidFill>
          <a:ln>
            <a:solidFill>
              <a:schemeClr val="bg2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2">
                    <a:lumMod val="75000"/>
                  </a:schemeClr>
                </a:solidFill>
              </a:rPr>
              <a:t>Наделить землю плодородием</a:t>
            </a:r>
            <a:endParaRPr lang="ru-RU" sz="2400" b="1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8170938" y="4684084"/>
            <a:ext cx="3707642" cy="1778632"/>
          </a:xfrm>
          <a:prstGeom prst="ellipse">
            <a:avLst/>
          </a:prstGeom>
          <a:solidFill>
            <a:schemeClr val="bg1"/>
          </a:solidFill>
          <a:ln>
            <a:solidFill>
              <a:schemeClr val="bg2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2">
                    <a:lumMod val="75000"/>
                  </a:schemeClr>
                </a:solidFill>
              </a:rPr>
              <a:t>Разбогатеть </a:t>
            </a:r>
            <a:endParaRPr lang="ru-RU" sz="2400" b="1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4189928" y="4977008"/>
            <a:ext cx="3707642" cy="1778632"/>
          </a:xfrm>
          <a:prstGeom prst="ellipse">
            <a:avLst/>
          </a:prstGeom>
          <a:solidFill>
            <a:schemeClr val="bg1"/>
          </a:solidFill>
          <a:ln>
            <a:solidFill>
              <a:schemeClr val="bg2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2">
                    <a:lumMod val="75000"/>
                  </a:schemeClr>
                </a:solidFill>
              </a:rPr>
              <a:t>Развить меткость </a:t>
            </a:r>
            <a:endParaRPr lang="ru-RU" sz="2400" b="1" dirty="0">
              <a:solidFill>
                <a:schemeClr val="bg2">
                  <a:lumMod val="75000"/>
                </a:schemeClr>
              </a:solidFill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7071" y="790169"/>
            <a:ext cx="2257993" cy="1418977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16435274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5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>
            <a:hlinkClick r:id="rId3" action="ppaction://hlinksldjump"/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62227" t="77811" b="896"/>
          <a:stretch/>
        </p:blipFill>
        <p:spPr>
          <a:xfrm rot="10800000">
            <a:off x="11204811" y="6288040"/>
            <a:ext cx="854997" cy="467600"/>
          </a:xfrm>
          <a:prstGeom prst="rect">
            <a:avLst/>
          </a:prstGeom>
        </p:spPr>
      </p:pic>
      <p:sp>
        <p:nvSpPr>
          <p:cNvPr id="9" name="Google Shape;1708;p25"/>
          <p:cNvSpPr txBox="1">
            <a:spLocks noGrp="1"/>
          </p:cNvSpPr>
          <p:nvPr>
            <p:ph type="title"/>
          </p:nvPr>
        </p:nvSpPr>
        <p:spPr>
          <a:xfrm>
            <a:off x="4162567" y="649319"/>
            <a:ext cx="8029433" cy="1199626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lvl="0" algn="ctr"/>
            <a:r>
              <a:rPr lang="ru-RU" sz="4400" b="1" dirty="0">
                <a:latin typeface="Elzevir" panose="020B0603050302020204" pitchFamily="34" charset="0"/>
              </a:rPr>
              <a:t>Как называется традиционная </a:t>
            </a:r>
            <a:r>
              <a:rPr lang="ru-RU" sz="4400" b="1" dirty="0" smtClean="0">
                <a:latin typeface="Elzevir" panose="020B0603050302020204" pitchFamily="34" charset="0"/>
              </a:rPr>
              <a:t/>
            </a:r>
            <a:br>
              <a:rPr lang="ru-RU" sz="4400" b="1" dirty="0" smtClean="0">
                <a:latin typeface="Elzevir" panose="020B0603050302020204" pitchFamily="34" charset="0"/>
              </a:rPr>
            </a:br>
            <a:r>
              <a:rPr lang="ru-RU" sz="4400" b="1" dirty="0" smtClean="0">
                <a:latin typeface="Elzevir" panose="020B0603050302020204" pitchFamily="34" charset="0"/>
              </a:rPr>
              <a:t>выпечка</a:t>
            </a:r>
            <a:r>
              <a:rPr lang="ru-RU" sz="4400" b="1" dirty="0">
                <a:latin typeface="Elzevir" panose="020B0603050302020204" pitchFamily="34" charset="0"/>
              </a:rPr>
              <a:t>, которую обычно готовят </a:t>
            </a:r>
            <a:r>
              <a:rPr lang="ru-RU" sz="4400" b="1" dirty="0" smtClean="0">
                <a:latin typeface="Elzevir" panose="020B0603050302020204" pitchFamily="34" charset="0"/>
              </a:rPr>
              <a:t/>
            </a:r>
            <a:br>
              <a:rPr lang="ru-RU" sz="4400" b="1" dirty="0" smtClean="0">
                <a:latin typeface="Elzevir" panose="020B0603050302020204" pitchFamily="34" charset="0"/>
              </a:rPr>
            </a:br>
            <a:r>
              <a:rPr lang="ru-RU" sz="4400" b="1" dirty="0" smtClean="0">
                <a:latin typeface="Elzevir" panose="020B0603050302020204" pitchFamily="34" charset="0"/>
              </a:rPr>
              <a:t>в </a:t>
            </a:r>
            <a:r>
              <a:rPr lang="ru-RU" sz="4400" b="1" dirty="0">
                <a:latin typeface="Elzevir" panose="020B0603050302020204" pitchFamily="34" charset="0"/>
              </a:rPr>
              <a:t>субботу перед Пасхой?</a:t>
            </a:r>
            <a:br>
              <a:rPr lang="ru-RU" sz="4400" b="1" dirty="0">
                <a:latin typeface="Elzevir" panose="020B0603050302020204" pitchFamily="34" charset="0"/>
              </a:rPr>
            </a:br>
            <a:endParaRPr sz="4400" b="1" dirty="0">
              <a:latin typeface="Elzevir" panose="020B0603050302020204" pitchFamily="34" charset="0"/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555172" y="2469609"/>
            <a:ext cx="3707642" cy="1778632"/>
          </a:xfrm>
          <a:prstGeom prst="ellipse">
            <a:avLst/>
          </a:prstGeom>
          <a:solidFill>
            <a:schemeClr val="bg1"/>
          </a:solidFill>
          <a:ln>
            <a:solidFill>
              <a:schemeClr val="bg2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2">
                    <a:lumMod val="75000"/>
                  </a:schemeClr>
                </a:solidFill>
              </a:rPr>
              <a:t>Калачи </a:t>
            </a:r>
            <a:endParaRPr lang="ru-RU" sz="2400" b="1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8484358" y="4392425"/>
            <a:ext cx="3707642" cy="1778632"/>
          </a:xfrm>
          <a:prstGeom prst="ellipse">
            <a:avLst/>
          </a:prstGeom>
          <a:solidFill>
            <a:schemeClr val="bg1"/>
          </a:solidFill>
          <a:ln>
            <a:solidFill>
              <a:schemeClr val="bg2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2">
                    <a:lumMod val="75000"/>
                  </a:schemeClr>
                </a:solidFill>
              </a:rPr>
              <a:t>Куличи </a:t>
            </a:r>
            <a:endParaRPr lang="ru-RU" sz="2400" b="1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4010135" y="4162537"/>
            <a:ext cx="3707642" cy="1778632"/>
          </a:xfrm>
          <a:prstGeom prst="ellipse">
            <a:avLst/>
          </a:prstGeom>
          <a:solidFill>
            <a:schemeClr val="bg1"/>
          </a:solidFill>
          <a:ln>
            <a:solidFill>
              <a:schemeClr val="bg2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2">
                    <a:lumMod val="75000"/>
                  </a:schemeClr>
                </a:solidFill>
              </a:rPr>
              <a:t>Блины </a:t>
            </a:r>
            <a:endParaRPr lang="ru-RU" sz="2400" b="1" dirty="0">
              <a:solidFill>
                <a:schemeClr val="bg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83421096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5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6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7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8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9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4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5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6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  <p:bldLst>
      <p:bldP spid="10" grpId="0" animBg="1"/>
      <p:bldP spid="13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6" name="Google Shape;2236;p44"/>
          <p:cNvSpPr/>
          <p:nvPr/>
        </p:nvSpPr>
        <p:spPr>
          <a:xfrm rot="3441322">
            <a:off x="5909573" y="5955016"/>
            <a:ext cx="847472" cy="683564"/>
          </a:xfrm>
          <a:custGeom>
            <a:avLst/>
            <a:gdLst/>
            <a:ahLst/>
            <a:cxnLst/>
            <a:rect l="l" t="t" r="r" b="b"/>
            <a:pathLst>
              <a:path w="1114998" h="899349" extrusionOk="0">
                <a:moveTo>
                  <a:pt x="101" y="308473"/>
                </a:moveTo>
                <a:cubicBezTo>
                  <a:pt x="866" y="279792"/>
                  <a:pt x="5991" y="252038"/>
                  <a:pt x="15932" y="225773"/>
                </a:cubicBezTo>
                <a:cubicBezTo>
                  <a:pt x="55699" y="120710"/>
                  <a:pt x="168862" y="48786"/>
                  <a:pt x="309886" y="17366"/>
                </a:cubicBezTo>
                <a:lnTo>
                  <a:pt x="330763" y="14364"/>
                </a:lnTo>
                <a:lnTo>
                  <a:pt x="331120" y="12700"/>
                </a:lnTo>
                <a:cubicBezTo>
                  <a:pt x="339957" y="11719"/>
                  <a:pt x="347812" y="9755"/>
                  <a:pt x="356649" y="8773"/>
                </a:cubicBezTo>
                <a:lnTo>
                  <a:pt x="356293" y="10694"/>
                </a:lnTo>
                <a:lnTo>
                  <a:pt x="402327" y="4075"/>
                </a:lnTo>
                <a:lnTo>
                  <a:pt x="401816" y="2882"/>
                </a:lnTo>
                <a:lnTo>
                  <a:pt x="419977" y="1537"/>
                </a:lnTo>
                <a:lnTo>
                  <a:pt x="420167" y="1509"/>
                </a:lnTo>
                <a:lnTo>
                  <a:pt x="420400" y="1505"/>
                </a:lnTo>
                <a:lnTo>
                  <a:pt x="428328" y="918"/>
                </a:lnTo>
                <a:lnTo>
                  <a:pt x="428482" y="1365"/>
                </a:lnTo>
                <a:lnTo>
                  <a:pt x="507166" y="0"/>
                </a:lnTo>
                <a:lnTo>
                  <a:pt x="636478" y="14693"/>
                </a:lnTo>
                <a:lnTo>
                  <a:pt x="636488" y="14665"/>
                </a:lnTo>
                <a:lnTo>
                  <a:pt x="636804" y="14731"/>
                </a:lnTo>
                <a:lnTo>
                  <a:pt x="640241" y="15121"/>
                </a:lnTo>
                <a:lnTo>
                  <a:pt x="644675" y="16370"/>
                </a:lnTo>
                <a:lnTo>
                  <a:pt x="660054" y="19575"/>
                </a:lnTo>
                <a:lnTo>
                  <a:pt x="659667" y="20596"/>
                </a:lnTo>
                <a:lnTo>
                  <a:pt x="742807" y="44029"/>
                </a:lnTo>
                <a:lnTo>
                  <a:pt x="743514" y="42158"/>
                </a:lnTo>
                <a:cubicBezTo>
                  <a:pt x="750388" y="45104"/>
                  <a:pt x="757261" y="47068"/>
                  <a:pt x="765117" y="50013"/>
                </a:cubicBezTo>
                <a:lnTo>
                  <a:pt x="765014" y="50287"/>
                </a:lnTo>
                <a:lnTo>
                  <a:pt x="771007" y="51977"/>
                </a:lnTo>
                <a:cubicBezTo>
                  <a:pt x="846613" y="80452"/>
                  <a:pt x="909270" y="117273"/>
                  <a:pt x="959453" y="159878"/>
                </a:cubicBezTo>
                <a:lnTo>
                  <a:pt x="972609" y="173421"/>
                </a:lnTo>
                <a:lnTo>
                  <a:pt x="975241" y="175694"/>
                </a:lnTo>
                <a:lnTo>
                  <a:pt x="975325" y="176217"/>
                </a:lnTo>
                <a:lnTo>
                  <a:pt x="1025434" y="227802"/>
                </a:lnTo>
                <a:lnTo>
                  <a:pt x="1048327" y="265821"/>
                </a:lnTo>
                <a:lnTo>
                  <a:pt x="1047902" y="264066"/>
                </a:lnTo>
                <a:cubicBezTo>
                  <a:pt x="1046920" y="261121"/>
                  <a:pt x="1045937" y="257192"/>
                  <a:pt x="1043974" y="254247"/>
                </a:cubicBezTo>
                <a:cubicBezTo>
                  <a:pt x="1054774" y="270940"/>
                  <a:pt x="1064594" y="287631"/>
                  <a:pt x="1073431" y="305305"/>
                </a:cubicBezTo>
                <a:lnTo>
                  <a:pt x="1072828" y="306512"/>
                </a:lnTo>
                <a:lnTo>
                  <a:pt x="1082143" y="321982"/>
                </a:lnTo>
                <a:cubicBezTo>
                  <a:pt x="1124745" y="420187"/>
                  <a:pt x="1125378" y="528594"/>
                  <a:pt x="1087177" y="630312"/>
                </a:cubicBezTo>
                <a:cubicBezTo>
                  <a:pt x="1048514" y="732029"/>
                  <a:pt x="976411" y="813035"/>
                  <a:pt x="879565" y="858565"/>
                </a:cubicBezTo>
                <a:lnTo>
                  <a:pt x="864336" y="863384"/>
                </a:lnTo>
                <a:lnTo>
                  <a:pt x="864287" y="864002"/>
                </a:lnTo>
                <a:cubicBezTo>
                  <a:pt x="863306" y="864983"/>
                  <a:pt x="863306" y="864983"/>
                  <a:pt x="863306" y="865966"/>
                </a:cubicBezTo>
                <a:cubicBezTo>
                  <a:pt x="845631" y="873821"/>
                  <a:pt x="826976" y="879712"/>
                  <a:pt x="807338" y="884621"/>
                </a:cubicBezTo>
                <a:lnTo>
                  <a:pt x="822582" y="876598"/>
                </a:lnTo>
                <a:lnTo>
                  <a:pt x="774793" y="891721"/>
                </a:lnTo>
                <a:lnTo>
                  <a:pt x="705290" y="897090"/>
                </a:lnTo>
                <a:lnTo>
                  <a:pt x="703257" y="899349"/>
                </a:lnTo>
                <a:cubicBezTo>
                  <a:pt x="693438" y="899349"/>
                  <a:pt x="684601" y="899349"/>
                  <a:pt x="674782" y="899349"/>
                </a:cubicBezTo>
                <a:lnTo>
                  <a:pt x="675372" y="898444"/>
                </a:lnTo>
                <a:lnTo>
                  <a:pt x="577670" y="887387"/>
                </a:lnTo>
                <a:cubicBezTo>
                  <a:pt x="542149" y="880172"/>
                  <a:pt x="505405" y="869525"/>
                  <a:pt x="467602" y="855165"/>
                </a:cubicBezTo>
                <a:lnTo>
                  <a:pt x="461984" y="852478"/>
                </a:lnTo>
                <a:lnTo>
                  <a:pt x="461711" y="853201"/>
                </a:lnTo>
                <a:cubicBezTo>
                  <a:pt x="453856" y="850255"/>
                  <a:pt x="446982" y="847309"/>
                  <a:pt x="440110" y="844364"/>
                </a:cubicBezTo>
                <a:lnTo>
                  <a:pt x="440862" y="842376"/>
                </a:lnTo>
                <a:lnTo>
                  <a:pt x="362393" y="804851"/>
                </a:lnTo>
                <a:lnTo>
                  <a:pt x="361558" y="807052"/>
                </a:lnTo>
                <a:cubicBezTo>
                  <a:pt x="355667" y="803124"/>
                  <a:pt x="348793" y="799197"/>
                  <a:pt x="341921" y="795269"/>
                </a:cubicBezTo>
                <a:lnTo>
                  <a:pt x="342187" y="794565"/>
                </a:lnTo>
                <a:lnTo>
                  <a:pt x="235130" y="720004"/>
                </a:lnTo>
                <a:lnTo>
                  <a:pt x="178438" y="668317"/>
                </a:lnTo>
                <a:lnTo>
                  <a:pt x="177945" y="668604"/>
                </a:lnTo>
                <a:lnTo>
                  <a:pt x="172713" y="663098"/>
                </a:lnTo>
                <a:lnTo>
                  <a:pt x="170820" y="661371"/>
                </a:lnTo>
                <a:lnTo>
                  <a:pt x="168608" y="658776"/>
                </a:lnTo>
                <a:lnTo>
                  <a:pt x="159289" y="648966"/>
                </a:lnTo>
                <a:lnTo>
                  <a:pt x="159961" y="648631"/>
                </a:lnTo>
                <a:lnTo>
                  <a:pt x="129743" y="613173"/>
                </a:lnTo>
                <a:lnTo>
                  <a:pt x="128850" y="614601"/>
                </a:lnTo>
                <a:cubicBezTo>
                  <a:pt x="122959" y="608710"/>
                  <a:pt x="117067" y="601836"/>
                  <a:pt x="112158" y="594963"/>
                </a:cubicBezTo>
                <a:lnTo>
                  <a:pt x="112997" y="593524"/>
                </a:lnTo>
                <a:lnTo>
                  <a:pt x="98534" y="576553"/>
                </a:lnTo>
                <a:cubicBezTo>
                  <a:pt x="34742" y="488919"/>
                  <a:pt x="-2194" y="394520"/>
                  <a:pt x="101" y="308473"/>
                </a:cubicBezTo>
                <a:close/>
              </a:path>
            </a:pathLst>
          </a:custGeom>
          <a:gradFill>
            <a:gsLst>
              <a:gs pos="0">
                <a:srgbClr val="FFFFFF"/>
              </a:gs>
              <a:gs pos="40000">
                <a:srgbClr val="FFFFFF"/>
              </a:gs>
              <a:gs pos="100000">
                <a:srgbClr val="BFBFBF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37" name="Google Shape;2237;p44"/>
          <p:cNvSpPr/>
          <p:nvPr/>
        </p:nvSpPr>
        <p:spPr>
          <a:xfrm rot="5072765">
            <a:off x="6886377" y="5793677"/>
            <a:ext cx="1114468" cy="898922"/>
          </a:xfrm>
          <a:custGeom>
            <a:avLst/>
            <a:gdLst/>
            <a:ahLst/>
            <a:cxnLst/>
            <a:rect l="l" t="t" r="r" b="b"/>
            <a:pathLst>
              <a:path w="1114998" h="899349" extrusionOk="0">
                <a:moveTo>
                  <a:pt x="58807" y="153303"/>
                </a:moveTo>
                <a:cubicBezTo>
                  <a:pt x="114022" y="87279"/>
                  <a:pt x="204118" y="40930"/>
                  <a:pt x="309886" y="17365"/>
                </a:cubicBezTo>
                <a:lnTo>
                  <a:pt x="330763" y="14363"/>
                </a:lnTo>
                <a:lnTo>
                  <a:pt x="331119" y="12701"/>
                </a:lnTo>
                <a:cubicBezTo>
                  <a:pt x="339956" y="11719"/>
                  <a:pt x="347812" y="9755"/>
                  <a:pt x="356649" y="8773"/>
                </a:cubicBezTo>
                <a:lnTo>
                  <a:pt x="356293" y="10692"/>
                </a:lnTo>
                <a:lnTo>
                  <a:pt x="402326" y="4074"/>
                </a:lnTo>
                <a:lnTo>
                  <a:pt x="401815" y="2882"/>
                </a:lnTo>
                <a:lnTo>
                  <a:pt x="419970" y="1537"/>
                </a:lnTo>
                <a:lnTo>
                  <a:pt x="420167" y="1509"/>
                </a:lnTo>
                <a:lnTo>
                  <a:pt x="420409" y="1505"/>
                </a:lnTo>
                <a:lnTo>
                  <a:pt x="428327" y="918"/>
                </a:lnTo>
                <a:lnTo>
                  <a:pt x="428481" y="1364"/>
                </a:lnTo>
                <a:lnTo>
                  <a:pt x="507166" y="0"/>
                </a:lnTo>
                <a:lnTo>
                  <a:pt x="636478" y="14693"/>
                </a:lnTo>
                <a:lnTo>
                  <a:pt x="636489" y="14664"/>
                </a:lnTo>
                <a:lnTo>
                  <a:pt x="636799" y="14729"/>
                </a:lnTo>
                <a:lnTo>
                  <a:pt x="640241" y="15120"/>
                </a:lnTo>
                <a:lnTo>
                  <a:pt x="644679" y="16371"/>
                </a:lnTo>
                <a:lnTo>
                  <a:pt x="660054" y="19574"/>
                </a:lnTo>
                <a:lnTo>
                  <a:pt x="659667" y="20595"/>
                </a:lnTo>
                <a:lnTo>
                  <a:pt x="742806" y="44028"/>
                </a:lnTo>
                <a:lnTo>
                  <a:pt x="743514" y="42157"/>
                </a:lnTo>
                <a:cubicBezTo>
                  <a:pt x="750387" y="45102"/>
                  <a:pt x="757260" y="47067"/>
                  <a:pt x="765117" y="50012"/>
                </a:cubicBezTo>
                <a:lnTo>
                  <a:pt x="765013" y="50287"/>
                </a:lnTo>
                <a:lnTo>
                  <a:pt x="771007" y="51976"/>
                </a:lnTo>
                <a:cubicBezTo>
                  <a:pt x="846613" y="80451"/>
                  <a:pt x="909270" y="117272"/>
                  <a:pt x="959454" y="159877"/>
                </a:cubicBezTo>
                <a:lnTo>
                  <a:pt x="972621" y="173432"/>
                </a:lnTo>
                <a:lnTo>
                  <a:pt x="975240" y="175694"/>
                </a:lnTo>
                <a:lnTo>
                  <a:pt x="975323" y="176214"/>
                </a:lnTo>
                <a:lnTo>
                  <a:pt x="1025434" y="227802"/>
                </a:lnTo>
                <a:lnTo>
                  <a:pt x="1048327" y="265822"/>
                </a:lnTo>
                <a:lnTo>
                  <a:pt x="1047902" y="264065"/>
                </a:lnTo>
                <a:cubicBezTo>
                  <a:pt x="1046919" y="261120"/>
                  <a:pt x="1045937" y="257191"/>
                  <a:pt x="1043974" y="254246"/>
                </a:cubicBezTo>
                <a:cubicBezTo>
                  <a:pt x="1054774" y="270939"/>
                  <a:pt x="1064593" y="287631"/>
                  <a:pt x="1073431" y="305304"/>
                </a:cubicBezTo>
                <a:lnTo>
                  <a:pt x="1072827" y="306511"/>
                </a:lnTo>
                <a:lnTo>
                  <a:pt x="1082142" y="321981"/>
                </a:lnTo>
                <a:cubicBezTo>
                  <a:pt x="1124745" y="420187"/>
                  <a:pt x="1125378" y="528593"/>
                  <a:pt x="1087176" y="630311"/>
                </a:cubicBezTo>
                <a:cubicBezTo>
                  <a:pt x="1048514" y="732029"/>
                  <a:pt x="976411" y="813035"/>
                  <a:pt x="879565" y="858564"/>
                </a:cubicBezTo>
                <a:lnTo>
                  <a:pt x="864336" y="863383"/>
                </a:lnTo>
                <a:lnTo>
                  <a:pt x="864287" y="864001"/>
                </a:lnTo>
                <a:cubicBezTo>
                  <a:pt x="863306" y="864982"/>
                  <a:pt x="863306" y="864982"/>
                  <a:pt x="863306" y="865965"/>
                </a:cubicBezTo>
                <a:cubicBezTo>
                  <a:pt x="845631" y="873820"/>
                  <a:pt x="826975" y="879711"/>
                  <a:pt x="807338" y="884620"/>
                </a:cubicBezTo>
                <a:lnTo>
                  <a:pt x="822581" y="876598"/>
                </a:lnTo>
                <a:lnTo>
                  <a:pt x="774793" y="891720"/>
                </a:lnTo>
                <a:lnTo>
                  <a:pt x="705290" y="897089"/>
                </a:lnTo>
                <a:lnTo>
                  <a:pt x="703256" y="899349"/>
                </a:lnTo>
                <a:cubicBezTo>
                  <a:pt x="693437" y="899349"/>
                  <a:pt x="684600" y="899349"/>
                  <a:pt x="674781" y="899349"/>
                </a:cubicBezTo>
                <a:lnTo>
                  <a:pt x="675372" y="898443"/>
                </a:lnTo>
                <a:lnTo>
                  <a:pt x="577670" y="887386"/>
                </a:lnTo>
                <a:cubicBezTo>
                  <a:pt x="542150" y="880172"/>
                  <a:pt x="505405" y="869524"/>
                  <a:pt x="467602" y="855164"/>
                </a:cubicBezTo>
                <a:lnTo>
                  <a:pt x="461984" y="852477"/>
                </a:lnTo>
                <a:lnTo>
                  <a:pt x="461711" y="853199"/>
                </a:lnTo>
                <a:cubicBezTo>
                  <a:pt x="453856" y="850254"/>
                  <a:pt x="446982" y="847308"/>
                  <a:pt x="440109" y="844363"/>
                </a:cubicBezTo>
                <a:lnTo>
                  <a:pt x="440861" y="842375"/>
                </a:lnTo>
                <a:lnTo>
                  <a:pt x="362393" y="804850"/>
                </a:lnTo>
                <a:lnTo>
                  <a:pt x="361559" y="807051"/>
                </a:lnTo>
                <a:cubicBezTo>
                  <a:pt x="355668" y="803124"/>
                  <a:pt x="348794" y="799196"/>
                  <a:pt x="341922" y="795269"/>
                </a:cubicBezTo>
                <a:lnTo>
                  <a:pt x="342187" y="794564"/>
                </a:lnTo>
                <a:lnTo>
                  <a:pt x="235130" y="720003"/>
                </a:lnTo>
                <a:lnTo>
                  <a:pt x="178438" y="668316"/>
                </a:lnTo>
                <a:lnTo>
                  <a:pt x="177944" y="668604"/>
                </a:lnTo>
                <a:lnTo>
                  <a:pt x="172706" y="663091"/>
                </a:lnTo>
                <a:lnTo>
                  <a:pt x="170820" y="661371"/>
                </a:lnTo>
                <a:lnTo>
                  <a:pt x="168617" y="658787"/>
                </a:lnTo>
                <a:lnTo>
                  <a:pt x="159288" y="648966"/>
                </a:lnTo>
                <a:lnTo>
                  <a:pt x="159961" y="648630"/>
                </a:lnTo>
                <a:lnTo>
                  <a:pt x="129743" y="613172"/>
                </a:lnTo>
                <a:lnTo>
                  <a:pt x="128849" y="614601"/>
                </a:lnTo>
                <a:cubicBezTo>
                  <a:pt x="122958" y="608710"/>
                  <a:pt x="117067" y="601836"/>
                  <a:pt x="112158" y="594963"/>
                </a:cubicBezTo>
                <a:lnTo>
                  <a:pt x="112997" y="593523"/>
                </a:lnTo>
                <a:lnTo>
                  <a:pt x="98534" y="576552"/>
                </a:lnTo>
                <a:cubicBezTo>
                  <a:pt x="13477" y="459707"/>
                  <a:pt x="-23834" y="330834"/>
                  <a:pt x="15932" y="225771"/>
                </a:cubicBezTo>
                <a:cubicBezTo>
                  <a:pt x="25874" y="199506"/>
                  <a:pt x="40403" y="175311"/>
                  <a:pt x="58807" y="153303"/>
                </a:cubicBezTo>
                <a:close/>
              </a:path>
            </a:pathLst>
          </a:custGeom>
          <a:gradFill>
            <a:gsLst>
              <a:gs pos="0">
                <a:srgbClr val="FFFFFF"/>
              </a:gs>
              <a:gs pos="40000">
                <a:srgbClr val="FFFFFF"/>
              </a:gs>
              <a:gs pos="100000">
                <a:srgbClr val="BFBFBF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2238" name="Google Shape;2238;p44"/>
          <p:cNvGrpSpPr/>
          <p:nvPr/>
        </p:nvGrpSpPr>
        <p:grpSpPr>
          <a:xfrm rot="8100000">
            <a:off x="6507804" y="5661859"/>
            <a:ext cx="968473" cy="1000220"/>
            <a:chOff x="3705031" y="3690085"/>
            <a:chExt cx="968482" cy="1000230"/>
          </a:xfrm>
        </p:grpSpPr>
        <p:sp>
          <p:nvSpPr>
            <p:cNvPr id="2239" name="Google Shape;2239;p44"/>
            <p:cNvSpPr/>
            <p:nvPr/>
          </p:nvSpPr>
          <p:spPr>
            <a:xfrm>
              <a:off x="3705031" y="3690085"/>
              <a:ext cx="968482" cy="1000230"/>
            </a:xfrm>
            <a:custGeom>
              <a:avLst/>
              <a:gdLst/>
              <a:ahLst/>
              <a:cxnLst/>
              <a:rect l="l" t="t" r="r" b="b"/>
              <a:pathLst>
                <a:path w="968482" h="1000230" extrusionOk="0">
                  <a:moveTo>
                    <a:pt x="199266" y="188495"/>
                  </a:moveTo>
                  <a:cubicBezTo>
                    <a:pt x="407863" y="-45820"/>
                    <a:pt x="665038" y="-46773"/>
                    <a:pt x="832678" y="103722"/>
                  </a:cubicBezTo>
                  <a:cubicBezTo>
                    <a:pt x="1001271" y="253265"/>
                    <a:pt x="1029846" y="508535"/>
                    <a:pt x="821248" y="742850"/>
                  </a:cubicBezTo>
                  <a:cubicBezTo>
                    <a:pt x="611698" y="977165"/>
                    <a:pt x="256416" y="1078130"/>
                    <a:pt x="93538" y="932397"/>
                  </a:cubicBezTo>
                  <a:cubicBezTo>
                    <a:pt x="-69339" y="787617"/>
                    <a:pt x="-10284" y="422810"/>
                    <a:pt x="199266" y="18849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50800" dist="38100" dir="16200000" rotWithShape="0">
                <a:srgbClr val="000000">
                  <a:alpha val="9800"/>
                </a:srgbClr>
              </a:outerShdw>
            </a:effectLst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240" name="Google Shape;2240;p44"/>
            <p:cNvSpPr/>
            <p:nvPr/>
          </p:nvSpPr>
          <p:spPr>
            <a:xfrm>
              <a:off x="3887152" y="3956684"/>
              <a:ext cx="574357" cy="521017"/>
            </a:xfrm>
            <a:custGeom>
              <a:avLst/>
              <a:gdLst/>
              <a:ahLst/>
              <a:cxnLst/>
              <a:rect l="l" t="t" r="r" b="b"/>
              <a:pathLst>
                <a:path w="574357" h="521017" extrusionOk="0">
                  <a:moveTo>
                    <a:pt x="492443" y="479108"/>
                  </a:moveTo>
                  <a:lnTo>
                    <a:pt x="482918" y="515303"/>
                  </a:lnTo>
                  <a:lnTo>
                    <a:pt x="517208" y="501015"/>
                  </a:lnTo>
                  <a:lnTo>
                    <a:pt x="548640" y="521018"/>
                  </a:lnTo>
                  <a:lnTo>
                    <a:pt x="545783" y="483870"/>
                  </a:lnTo>
                  <a:lnTo>
                    <a:pt x="574358" y="461010"/>
                  </a:lnTo>
                  <a:lnTo>
                    <a:pt x="538163" y="452438"/>
                  </a:lnTo>
                  <a:lnTo>
                    <a:pt x="524827" y="418147"/>
                  </a:lnTo>
                  <a:lnTo>
                    <a:pt x="504825" y="449580"/>
                  </a:lnTo>
                  <a:lnTo>
                    <a:pt x="467677" y="451485"/>
                  </a:lnTo>
                  <a:lnTo>
                    <a:pt x="492443" y="479108"/>
                  </a:lnTo>
                  <a:close/>
                  <a:moveTo>
                    <a:pt x="375285" y="374333"/>
                  </a:moveTo>
                  <a:lnTo>
                    <a:pt x="365760" y="410528"/>
                  </a:lnTo>
                  <a:lnTo>
                    <a:pt x="400050" y="396240"/>
                  </a:lnTo>
                  <a:lnTo>
                    <a:pt x="431483" y="416243"/>
                  </a:lnTo>
                  <a:lnTo>
                    <a:pt x="428625" y="379095"/>
                  </a:lnTo>
                  <a:lnTo>
                    <a:pt x="457200" y="356235"/>
                  </a:lnTo>
                  <a:lnTo>
                    <a:pt x="421005" y="347663"/>
                  </a:lnTo>
                  <a:lnTo>
                    <a:pt x="407670" y="312420"/>
                  </a:lnTo>
                  <a:lnTo>
                    <a:pt x="387668" y="343853"/>
                  </a:lnTo>
                  <a:lnTo>
                    <a:pt x="350520" y="345758"/>
                  </a:lnTo>
                  <a:lnTo>
                    <a:pt x="375285" y="374333"/>
                  </a:lnTo>
                  <a:close/>
                  <a:moveTo>
                    <a:pt x="258128" y="270510"/>
                  </a:moveTo>
                  <a:lnTo>
                    <a:pt x="248603" y="306705"/>
                  </a:lnTo>
                  <a:lnTo>
                    <a:pt x="282893" y="292418"/>
                  </a:lnTo>
                  <a:lnTo>
                    <a:pt x="314325" y="312420"/>
                  </a:lnTo>
                  <a:lnTo>
                    <a:pt x="311468" y="275272"/>
                  </a:lnTo>
                  <a:lnTo>
                    <a:pt x="340043" y="252413"/>
                  </a:lnTo>
                  <a:lnTo>
                    <a:pt x="303848" y="243840"/>
                  </a:lnTo>
                  <a:lnTo>
                    <a:pt x="290512" y="208597"/>
                  </a:lnTo>
                  <a:lnTo>
                    <a:pt x="270510" y="240030"/>
                  </a:lnTo>
                  <a:lnTo>
                    <a:pt x="233362" y="241935"/>
                  </a:lnTo>
                  <a:lnTo>
                    <a:pt x="258128" y="270510"/>
                  </a:lnTo>
                  <a:close/>
                  <a:moveTo>
                    <a:pt x="140970" y="165735"/>
                  </a:moveTo>
                  <a:lnTo>
                    <a:pt x="131445" y="201930"/>
                  </a:lnTo>
                  <a:lnTo>
                    <a:pt x="165735" y="187643"/>
                  </a:lnTo>
                  <a:lnTo>
                    <a:pt x="197167" y="208597"/>
                  </a:lnTo>
                  <a:lnTo>
                    <a:pt x="194310" y="171450"/>
                  </a:lnTo>
                  <a:lnTo>
                    <a:pt x="222885" y="148590"/>
                  </a:lnTo>
                  <a:lnTo>
                    <a:pt x="186690" y="140018"/>
                  </a:lnTo>
                  <a:lnTo>
                    <a:pt x="173355" y="104775"/>
                  </a:lnTo>
                  <a:lnTo>
                    <a:pt x="153353" y="136208"/>
                  </a:lnTo>
                  <a:lnTo>
                    <a:pt x="116205" y="138113"/>
                  </a:lnTo>
                  <a:lnTo>
                    <a:pt x="140970" y="165735"/>
                  </a:lnTo>
                  <a:close/>
                  <a:moveTo>
                    <a:pt x="0" y="33338"/>
                  </a:moveTo>
                  <a:lnTo>
                    <a:pt x="23813" y="61913"/>
                  </a:lnTo>
                  <a:lnTo>
                    <a:pt x="14288" y="98108"/>
                  </a:lnTo>
                  <a:lnTo>
                    <a:pt x="48578" y="83820"/>
                  </a:lnTo>
                  <a:lnTo>
                    <a:pt x="80010" y="103822"/>
                  </a:lnTo>
                  <a:lnTo>
                    <a:pt x="77153" y="66675"/>
                  </a:lnTo>
                  <a:lnTo>
                    <a:pt x="105728" y="43815"/>
                  </a:lnTo>
                  <a:lnTo>
                    <a:pt x="69532" y="35243"/>
                  </a:lnTo>
                  <a:lnTo>
                    <a:pt x="56197" y="0"/>
                  </a:lnTo>
                  <a:lnTo>
                    <a:pt x="36195" y="31433"/>
                  </a:lnTo>
                  <a:lnTo>
                    <a:pt x="0" y="33338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grpSp>
          <p:nvGrpSpPr>
            <p:cNvPr id="2241" name="Google Shape;2241;p44"/>
            <p:cNvGrpSpPr/>
            <p:nvPr/>
          </p:nvGrpSpPr>
          <p:grpSpPr>
            <a:xfrm>
              <a:off x="3709035" y="3709034"/>
              <a:ext cx="957262" cy="966788"/>
              <a:chOff x="3709035" y="3709034"/>
              <a:chExt cx="957262" cy="966788"/>
            </a:xfrm>
          </p:grpSpPr>
          <p:sp>
            <p:nvSpPr>
              <p:cNvPr id="2242" name="Google Shape;2242;p44"/>
              <p:cNvSpPr/>
              <p:nvPr/>
            </p:nvSpPr>
            <p:spPr>
              <a:xfrm>
                <a:off x="3794759" y="4010977"/>
                <a:ext cx="609600" cy="547687"/>
              </a:xfrm>
              <a:custGeom>
                <a:avLst/>
                <a:gdLst/>
                <a:ahLst/>
                <a:cxnLst/>
                <a:rect l="l" t="t" r="r" b="b"/>
                <a:pathLst>
                  <a:path w="609600" h="547687" extrusionOk="0">
                    <a:moveTo>
                      <a:pt x="0" y="24765"/>
                    </a:moveTo>
                    <a:lnTo>
                      <a:pt x="586740" y="547688"/>
                    </a:lnTo>
                    <a:cubicBezTo>
                      <a:pt x="594360" y="541972"/>
                      <a:pt x="601980" y="537210"/>
                      <a:pt x="609600" y="531495"/>
                    </a:cubicBezTo>
                    <a:lnTo>
                      <a:pt x="13335" y="0"/>
                    </a:lnTo>
                    <a:cubicBezTo>
                      <a:pt x="9525" y="8572"/>
                      <a:pt x="4763" y="16192"/>
                      <a:pt x="0" y="24765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243" name="Google Shape;2243;p44"/>
              <p:cNvSpPr/>
              <p:nvPr/>
            </p:nvSpPr>
            <p:spPr>
              <a:xfrm>
                <a:off x="3906202" y="3856672"/>
                <a:ext cx="640080" cy="574357"/>
              </a:xfrm>
              <a:custGeom>
                <a:avLst/>
                <a:gdLst/>
                <a:ahLst/>
                <a:cxnLst/>
                <a:rect l="l" t="t" r="r" b="b"/>
                <a:pathLst>
                  <a:path w="640080" h="574357" extrusionOk="0">
                    <a:moveTo>
                      <a:pt x="0" y="20003"/>
                    </a:moveTo>
                    <a:lnTo>
                      <a:pt x="621983" y="574358"/>
                    </a:lnTo>
                    <a:cubicBezTo>
                      <a:pt x="627698" y="567690"/>
                      <a:pt x="634365" y="560070"/>
                      <a:pt x="640080" y="553403"/>
                    </a:cubicBezTo>
                    <a:lnTo>
                      <a:pt x="18097" y="0"/>
                    </a:lnTo>
                    <a:cubicBezTo>
                      <a:pt x="12382" y="6668"/>
                      <a:pt x="5715" y="13335"/>
                      <a:pt x="0" y="20003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244" name="Google Shape;2244;p44"/>
              <p:cNvSpPr/>
              <p:nvPr/>
            </p:nvSpPr>
            <p:spPr>
              <a:xfrm>
                <a:off x="4145280" y="3709034"/>
                <a:ext cx="521017" cy="465772"/>
              </a:xfrm>
              <a:custGeom>
                <a:avLst/>
                <a:gdLst/>
                <a:ahLst/>
                <a:cxnLst/>
                <a:rect l="l" t="t" r="r" b="b"/>
                <a:pathLst>
                  <a:path w="521017" h="465772" extrusionOk="0">
                    <a:moveTo>
                      <a:pt x="0" y="2858"/>
                    </a:moveTo>
                    <a:lnTo>
                      <a:pt x="519112" y="465772"/>
                    </a:lnTo>
                    <a:cubicBezTo>
                      <a:pt x="520065" y="462915"/>
                      <a:pt x="520065" y="459105"/>
                      <a:pt x="521018" y="456247"/>
                    </a:cubicBezTo>
                    <a:lnTo>
                      <a:pt x="9525" y="0"/>
                    </a:lnTo>
                    <a:cubicBezTo>
                      <a:pt x="5715" y="953"/>
                      <a:pt x="2857" y="1905"/>
                      <a:pt x="0" y="2858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245" name="Google Shape;2245;p44"/>
              <p:cNvSpPr/>
              <p:nvPr/>
            </p:nvSpPr>
            <p:spPr>
              <a:xfrm>
                <a:off x="4108132" y="3720465"/>
                <a:ext cx="550544" cy="492442"/>
              </a:xfrm>
              <a:custGeom>
                <a:avLst/>
                <a:gdLst/>
                <a:ahLst/>
                <a:cxnLst/>
                <a:rect l="l" t="t" r="r" b="b"/>
                <a:pathLst>
                  <a:path w="550544" h="492442" extrusionOk="0">
                    <a:moveTo>
                      <a:pt x="0" y="5715"/>
                    </a:moveTo>
                    <a:lnTo>
                      <a:pt x="546735" y="492442"/>
                    </a:lnTo>
                    <a:cubicBezTo>
                      <a:pt x="548640" y="487680"/>
                      <a:pt x="549593" y="482917"/>
                      <a:pt x="550545" y="478155"/>
                    </a:cubicBezTo>
                    <a:lnTo>
                      <a:pt x="14288" y="0"/>
                    </a:lnTo>
                    <a:cubicBezTo>
                      <a:pt x="8573" y="1905"/>
                      <a:pt x="4763" y="3810"/>
                      <a:pt x="0" y="5715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246" name="Google Shape;2246;p44"/>
              <p:cNvSpPr/>
              <p:nvPr/>
            </p:nvSpPr>
            <p:spPr>
              <a:xfrm>
                <a:off x="3709035" y="4295775"/>
                <a:ext cx="423862" cy="380047"/>
              </a:xfrm>
              <a:custGeom>
                <a:avLst/>
                <a:gdLst/>
                <a:ahLst/>
                <a:cxnLst/>
                <a:rect l="l" t="t" r="r" b="b"/>
                <a:pathLst>
                  <a:path w="423862" h="380047" extrusionOk="0">
                    <a:moveTo>
                      <a:pt x="0" y="10478"/>
                    </a:moveTo>
                    <a:lnTo>
                      <a:pt x="414338" y="380047"/>
                    </a:lnTo>
                    <a:cubicBezTo>
                      <a:pt x="417195" y="379095"/>
                      <a:pt x="421005" y="378143"/>
                      <a:pt x="423863" y="378143"/>
                    </a:cubicBezTo>
                    <a:lnTo>
                      <a:pt x="952" y="0"/>
                    </a:lnTo>
                    <a:cubicBezTo>
                      <a:pt x="952" y="3810"/>
                      <a:pt x="952" y="6668"/>
                      <a:pt x="0" y="10478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247" name="Google Shape;2247;p44"/>
              <p:cNvSpPr/>
              <p:nvPr/>
            </p:nvSpPr>
            <p:spPr>
              <a:xfrm>
                <a:off x="3713797" y="4254817"/>
                <a:ext cx="459104" cy="411479"/>
              </a:xfrm>
              <a:custGeom>
                <a:avLst/>
                <a:gdLst/>
                <a:ahLst/>
                <a:cxnLst/>
                <a:rect l="l" t="t" r="r" b="b"/>
                <a:pathLst>
                  <a:path w="459104" h="411479" extrusionOk="0">
                    <a:moveTo>
                      <a:pt x="0" y="15240"/>
                    </a:moveTo>
                    <a:lnTo>
                      <a:pt x="443865" y="411480"/>
                    </a:lnTo>
                    <a:cubicBezTo>
                      <a:pt x="448628" y="409575"/>
                      <a:pt x="454343" y="408622"/>
                      <a:pt x="459105" y="406717"/>
                    </a:cubicBezTo>
                    <a:lnTo>
                      <a:pt x="2858" y="0"/>
                    </a:lnTo>
                    <a:cubicBezTo>
                      <a:pt x="1905" y="4763"/>
                      <a:pt x="953" y="10477"/>
                      <a:pt x="0" y="1524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248" name="Google Shape;2248;p44"/>
              <p:cNvSpPr/>
              <p:nvPr/>
            </p:nvSpPr>
            <p:spPr>
              <a:xfrm>
                <a:off x="3754754" y="4066222"/>
                <a:ext cx="600074" cy="542925"/>
              </a:xfrm>
              <a:custGeom>
                <a:avLst/>
                <a:gdLst/>
                <a:ahLst/>
                <a:cxnLst/>
                <a:rect l="l" t="t" r="r" b="b"/>
                <a:pathLst>
                  <a:path w="600074" h="542925" extrusionOk="0">
                    <a:moveTo>
                      <a:pt x="418148" y="336233"/>
                    </a:moveTo>
                    <a:lnTo>
                      <a:pt x="253365" y="321945"/>
                    </a:lnTo>
                    <a:lnTo>
                      <a:pt x="220028" y="160020"/>
                    </a:lnTo>
                    <a:lnTo>
                      <a:pt x="55245" y="145733"/>
                    </a:lnTo>
                    <a:lnTo>
                      <a:pt x="25718" y="0"/>
                    </a:lnTo>
                    <a:cubicBezTo>
                      <a:pt x="16193" y="20003"/>
                      <a:pt x="7620" y="39053"/>
                      <a:pt x="0" y="59055"/>
                    </a:cubicBezTo>
                    <a:lnTo>
                      <a:pt x="24765" y="180022"/>
                    </a:lnTo>
                    <a:lnTo>
                      <a:pt x="189548" y="194310"/>
                    </a:lnTo>
                    <a:lnTo>
                      <a:pt x="222885" y="356235"/>
                    </a:lnTo>
                    <a:lnTo>
                      <a:pt x="387668" y="370522"/>
                    </a:lnTo>
                    <a:lnTo>
                      <a:pt x="421005" y="532447"/>
                    </a:lnTo>
                    <a:lnTo>
                      <a:pt x="543878" y="542925"/>
                    </a:lnTo>
                    <a:cubicBezTo>
                      <a:pt x="562928" y="533400"/>
                      <a:pt x="581978" y="521970"/>
                      <a:pt x="600075" y="510540"/>
                    </a:cubicBezTo>
                    <a:lnTo>
                      <a:pt x="452438" y="497205"/>
                    </a:lnTo>
                    <a:lnTo>
                      <a:pt x="418148" y="336233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249" name="Google Shape;2249;p44"/>
              <p:cNvSpPr/>
              <p:nvPr/>
            </p:nvSpPr>
            <p:spPr>
              <a:xfrm>
                <a:off x="4016692" y="3754755"/>
                <a:ext cx="617219" cy="554354"/>
              </a:xfrm>
              <a:custGeom>
                <a:avLst/>
                <a:gdLst/>
                <a:ahLst/>
                <a:cxnLst/>
                <a:rect l="l" t="t" r="r" b="b"/>
                <a:pathLst>
                  <a:path w="617219" h="554354" extrusionOk="0">
                    <a:moveTo>
                      <a:pt x="428625" y="341947"/>
                    </a:moveTo>
                    <a:lnTo>
                      <a:pt x="263843" y="327660"/>
                    </a:lnTo>
                    <a:lnTo>
                      <a:pt x="230505" y="165735"/>
                    </a:lnTo>
                    <a:lnTo>
                      <a:pt x="66675" y="150495"/>
                    </a:lnTo>
                    <a:lnTo>
                      <a:pt x="35243" y="0"/>
                    </a:lnTo>
                    <a:cubicBezTo>
                      <a:pt x="22860" y="6667"/>
                      <a:pt x="11430" y="14288"/>
                      <a:pt x="0" y="22860"/>
                    </a:cubicBezTo>
                    <a:lnTo>
                      <a:pt x="2857" y="22860"/>
                    </a:lnTo>
                    <a:lnTo>
                      <a:pt x="36195" y="184785"/>
                    </a:lnTo>
                    <a:lnTo>
                      <a:pt x="200977" y="199072"/>
                    </a:lnTo>
                    <a:lnTo>
                      <a:pt x="234315" y="360997"/>
                    </a:lnTo>
                    <a:lnTo>
                      <a:pt x="399097" y="375285"/>
                    </a:lnTo>
                    <a:lnTo>
                      <a:pt x="432435" y="537210"/>
                    </a:lnTo>
                    <a:lnTo>
                      <a:pt x="597218" y="551497"/>
                    </a:lnTo>
                    <a:lnTo>
                      <a:pt x="598170" y="554355"/>
                    </a:lnTo>
                    <a:cubicBezTo>
                      <a:pt x="604837" y="541972"/>
                      <a:pt x="611505" y="528638"/>
                      <a:pt x="617220" y="516255"/>
                    </a:cubicBezTo>
                    <a:lnTo>
                      <a:pt x="463868" y="502920"/>
                    </a:lnTo>
                    <a:lnTo>
                      <a:pt x="428625" y="341947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</p:grpSp>
      <p:grpSp>
        <p:nvGrpSpPr>
          <p:cNvPr id="2250" name="Google Shape;2250;p44"/>
          <p:cNvGrpSpPr/>
          <p:nvPr/>
        </p:nvGrpSpPr>
        <p:grpSpPr>
          <a:xfrm>
            <a:off x="8101585" y="2356323"/>
            <a:ext cx="3657965" cy="3021719"/>
            <a:chOff x="4602539" y="3002085"/>
            <a:chExt cx="3657965" cy="3021719"/>
          </a:xfrm>
        </p:grpSpPr>
        <p:grpSp>
          <p:nvGrpSpPr>
            <p:cNvPr id="2251" name="Google Shape;2251;p44"/>
            <p:cNvGrpSpPr/>
            <p:nvPr/>
          </p:nvGrpSpPr>
          <p:grpSpPr>
            <a:xfrm>
              <a:off x="4602539" y="3002085"/>
              <a:ext cx="1627788" cy="3021719"/>
              <a:chOff x="4602539" y="3002085"/>
              <a:chExt cx="1627788" cy="3021719"/>
            </a:xfrm>
          </p:grpSpPr>
          <p:sp>
            <p:nvSpPr>
              <p:cNvPr id="2252" name="Google Shape;2252;p44"/>
              <p:cNvSpPr/>
              <p:nvPr/>
            </p:nvSpPr>
            <p:spPr>
              <a:xfrm rot="298746" flipH="1">
                <a:off x="4726345" y="3056484"/>
                <a:ext cx="1380177" cy="2912922"/>
              </a:xfrm>
              <a:custGeom>
                <a:avLst/>
                <a:gdLst/>
                <a:ahLst/>
                <a:cxnLst/>
                <a:rect l="l" t="t" r="r" b="b"/>
                <a:pathLst>
                  <a:path w="1041643" h="2198432" extrusionOk="0">
                    <a:moveTo>
                      <a:pt x="30968" y="2095360"/>
                    </a:moveTo>
                    <a:cubicBezTo>
                      <a:pt x="-72057" y="1492252"/>
                      <a:pt x="63696" y="517305"/>
                      <a:pt x="716648" y="79151"/>
                    </a:cubicBezTo>
                    <a:cubicBezTo>
                      <a:pt x="1351913" y="-394879"/>
                      <a:pt x="982673" y="1381122"/>
                      <a:pt x="239568" y="2198432"/>
                    </a:cubicBezTo>
                    <a:lnTo>
                      <a:pt x="30968" y="2095360"/>
                    </a:lnTo>
                    <a:close/>
                  </a:path>
                </a:pathLst>
              </a:custGeom>
              <a:gradFill>
                <a:gsLst>
                  <a:gs pos="0">
                    <a:srgbClr val="F2F2F2"/>
                  </a:gs>
                  <a:gs pos="100000">
                    <a:srgbClr val="D8D8D8"/>
                  </a:gs>
                </a:gsLst>
                <a:path path="circle">
                  <a:fillToRect l="100000" t="100000"/>
                </a:path>
                <a:tileRect r="-100000" b="-100000"/>
              </a:gra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253" name="Google Shape;2253;p44"/>
              <p:cNvSpPr/>
              <p:nvPr/>
            </p:nvSpPr>
            <p:spPr>
              <a:xfrm rot="298746" flipH="1">
                <a:off x="5057944" y="3781160"/>
                <a:ext cx="816588" cy="2016133"/>
              </a:xfrm>
              <a:custGeom>
                <a:avLst/>
                <a:gdLst/>
                <a:ahLst/>
                <a:cxnLst/>
                <a:rect l="l" t="t" r="r" b="b"/>
                <a:pathLst>
                  <a:path w="616293" h="1521610" extrusionOk="0">
                    <a:moveTo>
                      <a:pt x="12056" y="1521605"/>
                    </a:moveTo>
                    <a:cubicBezTo>
                      <a:pt x="39457" y="1179826"/>
                      <a:pt x="-124200" y="1085573"/>
                      <a:pt x="257867" y="284281"/>
                    </a:cubicBezTo>
                    <a:cubicBezTo>
                      <a:pt x="553044" y="-143766"/>
                      <a:pt x="721741" y="-100453"/>
                      <a:pt x="543033" y="496224"/>
                    </a:cubicBezTo>
                    <a:cubicBezTo>
                      <a:pt x="428637" y="878145"/>
                      <a:pt x="203184" y="1186410"/>
                      <a:pt x="12056" y="1521610"/>
                    </a:cubicBezTo>
                    <a:lnTo>
                      <a:pt x="12056" y="1521605"/>
                    </a:lnTo>
                    <a:close/>
                  </a:path>
                </a:pathLst>
              </a:custGeom>
              <a:solidFill>
                <a:srgbClr val="EC9D8C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254" name="Google Shape;2254;p44"/>
              <p:cNvSpPr/>
              <p:nvPr/>
            </p:nvSpPr>
            <p:spPr>
              <a:xfrm rot="298533" flipH="1">
                <a:off x="5040901" y="3742840"/>
                <a:ext cx="799554" cy="2013464"/>
              </a:xfrm>
              <a:custGeom>
                <a:avLst/>
                <a:gdLst/>
                <a:ahLst/>
                <a:cxnLst/>
                <a:rect l="l" t="t" r="r" b="b"/>
                <a:pathLst>
                  <a:path w="749686" h="1887884" extrusionOk="0">
                    <a:moveTo>
                      <a:pt x="702370" y="7421"/>
                    </a:moveTo>
                    <a:cubicBezTo>
                      <a:pt x="631981" y="-32167"/>
                      <a:pt x="488097" y="87170"/>
                      <a:pt x="304982" y="352712"/>
                    </a:cubicBezTo>
                    <a:lnTo>
                      <a:pt x="271088" y="426378"/>
                    </a:lnTo>
                    <a:lnTo>
                      <a:pt x="363773" y="330366"/>
                    </a:lnTo>
                    <a:cubicBezTo>
                      <a:pt x="566750" y="156131"/>
                      <a:pt x="642909" y="325166"/>
                      <a:pt x="476615" y="880396"/>
                    </a:cubicBezTo>
                    <a:cubicBezTo>
                      <a:pt x="405649" y="1117323"/>
                      <a:pt x="300235" y="1331404"/>
                      <a:pt x="182921" y="1538239"/>
                    </a:cubicBezTo>
                    <a:lnTo>
                      <a:pt x="1005" y="1844735"/>
                    </a:lnTo>
                    <a:lnTo>
                      <a:pt x="0" y="1887878"/>
                    </a:lnTo>
                    <a:lnTo>
                      <a:pt x="0" y="1887884"/>
                    </a:lnTo>
                    <a:cubicBezTo>
                      <a:pt x="237136" y="1471996"/>
                      <a:pt x="516859" y="1089528"/>
                      <a:pt x="658791" y="615672"/>
                    </a:cubicBezTo>
                    <a:cubicBezTo>
                      <a:pt x="769654" y="245519"/>
                      <a:pt x="772760" y="47008"/>
                      <a:pt x="702370" y="7421"/>
                    </a:cubicBezTo>
                    <a:close/>
                  </a:path>
                </a:pathLst>
              </a:custGeom>
              <a:solidFill>
                <a:srgbClr val="ED898C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255" name="Google Shape;2255;p44"/>
              <p:cNvSpPr/>
              <p:nvPr/>
            </p:nvSpPr>
            <p:spPr>
              <a:xfrm rot="-1157918">
                <a:off x="4791293" y="3116230"/>
                <a:ext cx="642304" cy="580975"/>
              </a:xfrm>
              <a:custGeom>
                <a:avLst/>
                <a:gdLst/>
                <a:ahLst/>
                <a:cxnLst/>
                <a:rect l="l" t="t" r="r" b="b"/>
                <a:pathLst>
                  <a:path w="816448" h="544297" extrusionOk="0">
                    <a:moveTo>
                      <a:pt x="417121" y="0"/>
                    </a:moveTo>
                    <a:cubicBezTo>
                      <a:pt x="560096" y="0"/>
                      <a:pt x="689535" y="147760"/>
                      <a:pt x="783230" y="386656"/>
                    </a:cubicBezTo>
                    <a:lnTo>
                      <a:pt x="816448" y="489307"/>
                    </a:lnTo>
                    <a:lnTo>
                      <a:pt x="814231" y="485231"/>
                    </a:lnTo>
                    <a:cubicBezTo>
                      <a:pt x="702602" y="317152"/>
                      <a:pt x="568032" y="219009"/>
                      <a:pt x="423176" y="219009"/>
                    </a:cubicBezTo>
                    <a:cubicBezTo>
                      <a:pt x="278320" y="219009"/>
                      <a:pt x="143750" y="317152"/>
                      <a:pt x="32121" y="485231"/>
                    </a:cubicBezTo>
                    <a:lnTo>
                      <a:pt x="0" y="544297"/>
                    </a:lnTo>
                    <a:lnTo>
                      <a:pt x="51012" y="386656"/>
                    </a:lnTo>
                    <a:cubicBezTo>
                      <a:pt x="144707" y="147760"/>
                      <a:pt x="274147" y="0"/>
                      <a:pt x="417121" y="0"/>
                    </a:cubicBezTo>
                    <a:close/>
                  </a:path>
                </a:pathLst>
              </a:custGeom>
              <a:solidFill>
                <a:srgbClr val="F7F4F8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2256" name="Google Shape;2256;p44"/>
            <p:cNvGrpSpPr/>
            <p:nvPr/>
          </p:nvGrpSpPr>
          <p:grpSpPr>
            <a:xfrm>
              <a:off x="6113131" y="4067144"/>
              <a:ext cx="2147373" cy="1840732"/>
              <a:chOff x="6113131" y="4067144"/>
              <a:chExt cx="2147373" cy="1840732"/>
            </a:xfrm>
          </p:grpSpPr>
          <p:sp>
            <p:nvSpPr>
              <p:cNvPr id="2257" name="Google Shape;2257;p44"/>
              <p:cNvSpPr/>
              <p:nvPr/>
            </p:nvSpPr>
            <p:spPr>
              <a:xfrm flipH="1">
                <a:off x="6113131" y="4067144"/>
                <a:ext cx="2147373" cy="1840732"/>
              </a:xfrm>
              <a:custGeom>
                <a:avLst/>
                <a:gdLst/>
                <a:ahLst/>
                <a:cxnLst/>
                <a:rect l="l" t="t" r="r" b="b"/>
                <a:pathLst>
                  <a:path w="1596560" h="1368574" extrusionOk="0">
                    <a:moveTo>
                      <a:pt x="1323307" y="1346067"/>
                    </a:moveTo>
                    <a:cubicBezTo>
                      <a:pt x="1144504" y="1230623"/>
                      <a:pt x="955736" y="934540"/>
                      <a:pt x="843486" y="730254"/>
                    </a:cubicBezTo>
                    <a:cubicBezTo>
                      <a:pt x="361519" y="830060"/>
                      <a:pt x="-182711" y="707966"/>
                      <a:pt x="59524" y="461226"/>
                    </a:cubicBezTo>
                    <a:cubicBezTo>
                      <a:pt x="220364" y="297392"/>
                      <a:pt x="478989" y="238656"/>
                      <a:pt x="641536" y="30223"/>
                    </a:cubicBezTo>
                    <a:cubicBezTo>
                      <a:pt x="694386" y="-52703"/>
                      <a:pt x="975926" y="60766"/>
                      <a:pt x="1017784" y="65843"/>
                    </a:cubicBezTo>
                    <a:cubicBezTo>
                      <a:pt x="1045281" y="37987"/>
                      <a:pt x="1151428" y="-6363"/>
                      <a:pt x="1246489" y="9131"/>
                    </a:cubicBezTo>
                    <a:cubicBezTo>
                      <a:pt x="1358298" y="35372"/>
                      <a:pt x="1623429" y="447286"/>
                      <a:pt x="1594347" y="1368575"/>
                    </a:cubicBezTo>
                  </a:path>
                </a:pathLst>
              </a:custGeom>
              <a:gradFill>
                <a:gsLst>
                  <a:gs pos="0">
                    <a:srgbClr val="F2F2F2"/>
                  </a:gs>
                  <a:gs pos="100000">
                    <a:srgbClr val="D8D8D8"/>
                  </a:gs>
                </a:gsLst>
                <a:path path="circle">
                  <a:fillToRect l="100000" t="100000"/>
                </a:path>
                <a:tileRect r="-100000" b="-100000"/>
              </a:gra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258" name="Google Shape;2258;p44"/>
              <p:cNvSpPr/>
              <p:nvPr/>
            </p:nvSpPr>
            <p:spPr>
              <a:xfrm flipH="1">
                <a:off x="6400661" y="4689162"/>
                <a:ext cx="721517" cy="1121821"/>
              </a:xfrm>
              <a:custGeom>
                <a:avLst/>
                <a:gdLst/>
                <a:ahLst/>
                <a:cxnLst/>
                <a:rect l="l" t="t" r="r" b="b"/>
                <a:pathLst>
                  <a:path w="536444" h="834068" extrusionOk="0">
                    <a:moveTo>
                      <a:pt x="0" y="268313"/>
                    </a:moveTo>
                    <a:cubicBezTo>
                      <a:pt x="140607" y="218138"/>
                      <a:pt x="241949" y="71646"/>
                      <a:pt x="294153" y="0"/>
                    </a:cubicBezTo>
                    <a:cubicBezTo>
                      <a:pt x="383996" y="76074"/>
                      <a:pt x="551119" y="315940"/>
                      <a:pt x="535410" y="834068"/>
                    </a:cubicBezTo>
                    <a:cubicBezTo>
                      <a:pt x="292579" y="715869"/>
                      <a:pt x="51369" y="342113"/>
                      <a:pt x="0" y="268313"/>
                    </a:cubicBezTo>
                    <a:close/>
                  </a:path>
                </a:pathLst>
              </a:custGeom>
              <a:solidFill>
                <a:srgbClr val="EC9D8C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259" name="Google Shape;2259;p44"/>
              <p:cNvSpPr/>
              <p:nvPr/>
            </p:nvSpPr>
            <p:spPr>
              <a:xfrm flipH="1">
                <a:off x="6381980" y="4690239"/>
                <a:ext cx="351585" cy="1122438"/>
              </a:xfrm>
              <a:custGeom>
                <a:avLst/>
                <a:gdLst/>
                <a:ahLst/>
                <a:cxnLst/>
                <a:rect l="l" t="t" r="r" b="b"/>
                <a:pathLst>
                  <a:path w="329354" h="1051464" extrusionOk="0">
                    <a:moveTo>
                      <a:pt x="23912" y="0"/>
                    </a:moveTo>
                    <a:lnTo>
                      <a:pt x="0" y="32284"/>
                    </a:lnTo>
                    <a:lnTo>
                      <a:pt x="14801" y="46933"/>
                    </a:lnTo>
                    <a:cubicBezTo>
                      <a:pt x="114170" y="159267"/>
                      <a:pt x="245283" y="397894"/>
                      <a:pt x="269804" y="823694"/>
                    </a:cubicBezTo>
                    <a:lnTo>
                      <a:pt x="272121" y="1017383"/>
                    </a:lnTo>
                    <a:lnTo>
                      <a:pt x="328051" y="1051464"/>
                    </a:lnTo>
                    <a:cubicBezTo>
                      <a:pt x="347855" y="398288"/>
                      <a:pt x="137172" y="95902"/>
                      <a:pt x="23912" y="0"/>
                    </a:cubicBezTo>
                    <a:close/>
                  </a:path>
                </a:pathLst>
              </a:custGeom>
              <a:solidFill>
                <a:srgbClr val="ED898C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260" name="Google Shape;2260;p44"/>
              <p:cNvSpPr/>
              <p:nvPr/>
            </p:nvSpPr>
            <p:spPr>
              <a:xfrm flipH="1">
                <a:off x="6975086" y="4641901"/>
                <a:ext cx="1274317" cy="318668"/>
              </a:xfrm>
              <a:custGeom>
                <a:avLst/>
                <a:gdLst/>
                <a:ahLst/>
                <a:cxnLst/>
                <a:rect l="l" t="t" r="r" b="b"/>
                <a:pathLst>
                  <a:path w="1274317" h="318668" extrusionOk="0">
                    <a:moveTo>
                      <a:pt x="112608" y="0"/>
                    </a:moveTo>
                    <a:lnTo>
                      <a:pt x="80097" y="28726"/>
                    </a:lnTo>
                    <a:cubicBezTo>
                      <a:pt x="18980" y="90980"/>
                      <a:pt x="-4932" y="147337"/>
                      <a:pt x="834" y="196935"/>
                    </a:cubicBezTo>
                    <a:lnTo>
                      <a:pt x="2348" y="201593"/>
                    </a:lnTo>
                    <a:lnTo>
                      <a:pt x="24431" y="215183"/>
                    </a:lnTo>
                    <a:cubicBezTo>
                      <a:pt x="76884" y="241111"/>
                      <a:pt x="132711" y="262644"/>
                      <a:pt x="191742" y="279321"/>
                    </a:cubicBezTo>
                    <a:cubicBezTo>
                      <a:pt x="506581" y="368263"/>
                      <a:pt x="852984" y="302228"/>
                      <a:pt x="1158532" y="123565"/>
                    </a:cubicBezTo>
                    <a:lnTo>
                      <a:pt x="1274317" y="42415"/>
                    </a:lnTo>
                    <a:lnTo>
                      <a:pt x="1267742" y="45079"/>
                    </a:lnTo>
                    <a:cubicBezTo>
                      <a:pt x="952116" y="142345"/>
                      <a:pt x="615022" y="155975"/>
                      <a:pt x="296042" y="65863"/>
                    </a:cubicBezTo>
                    <a:cubicBezTo>
                      <a:pt x="256170" y="54598"/>
                      <a:pt x="217288" y="41913"/>
                      <a:pt x="179430" y="27877"/>
                    </a:cubicBezTo>
                    <a:close/>
                  </a:path>
                </a:pathLst>
              </a:custGeom>
              <a:solidFill>
                <a:srgbClr val="F7F4F8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</p:grpSp>
      <p:sp>
        <p:nvSpPr>
          <p:cNvPr id="2261" name="Google Shape;2261;p44"/>
          <p:cNvSpPr/>
          <p:nvPr/>
        </p:nvSpPr>
        <p:spPr>
          <a:xfrm flipH="1">
            <a:off x="5425844" y="4896725"/>
            <a:ext cx="6766157" cy="1940136"/>
          </a:xfrm>
          <a:custGeom>
            <a:avLst/>
            <a:gdLst/>
            <a:ahLst/>
            <a:cxnLst/>
            <a:rect l="l" t="t" r="r" b="b"/>
            <a:pathLst>
              <a:path w="6766157" h="1940136" extrusionOk="0">
                <a:moveTo>
                  <a:pt x="6758920" y="1940136"/>
                </a:moveTo>
                <a:lnTo>
                  <a:pt x="5598602" y="1940136"/>
                </a:lnTo>
                <a:lnTo>
                  <a:pt x="4295461" y="1940136"/>
                </a:lnTo>
                <a:lnTo>
                  <a:pt x="4010846" y="1940136"/>
                </a:lnTo>
                <a:lnTo>
                  <a:pt x="0" y="1940136"/>
                </a:lnTo>
                <a:lnTo>
                  <a:pt x="0" y="146659"/>
                </a:lnTo>
                <a:lnTo>
                  <a:pt x="97316" y="194456"/>
                </a:lnTo>
                <a:lnTo>
                  <a:pt x="153819" y="230580"/>
                </a:lnTo>
                <a:lnTo>
                  <a:pt x="243523" y="152691"/>
                </a:lnTo>
                <a:cubicBezTo>
                  <a:pt x="379117" y="56290"/>
                  <a:pt x="542577" y="0"/>
                  <a:pt x="718531" y="0"/>
                </a:cubicBezTo>
                <a:cubicBezTo>
                  <a:pt x="953136" y="0"/>
                  <a:pt x="1165531" y="100071"/>
                  <a:pt x="1319275" y="261864"/>
                </a:cubicBezTo>
                <a:lnTo>
                  <a:pt x="1396739" y="360668"/>
                </a:lnTo>
                <a:lnTo>
                  <a:pt x="1411015" y="353431"/>
                </a:lnTo>
                <a:cubicBezTo>
                  <a:pt x="1586773" y="275199"/>
                  <a:pt x="1780009" y="231939"/>
                  <a:pt x="1982846" y="231939"/>
                </a:cubicBezTo>
                <a:cubicBezTo>
                  <a:pt x="2084265" y="231939"/>
                  <a:pt x="2183284" y="242754"/>
                  <a:pt x="2278917" y="263348"/>
                </a:cubicBezTo>
                <a:lnTo>
                  <a:pt x="2350349" y="282677"/>
                </a:lnTo>
                <a:lnTo>
                  <a:pt x="2384132" y="265551"/>
                </a:lnTo>
                <a:cubicBezTo>
                  <a:pt x="2539312" y="196478"/>
                  <a:pt x="2709924" y="158283"/>
                  <a:pt x="2889013" y="158283"/>
                </a:cubicBezTo>
                <a:cubicBezTo>
                  <a:pt x="3426281" y="158283"/>
                  <a:pt x="3887253" y="502042"/>
                  <a:pt x="4084160" y="991958"/>
                </a:cubicBezTo>
                <a:lnTo>
                  <a:pt x="4087699" y="1003954"/>
                </a:lnTo>
                <a:lnTo>
                  <a:pt x="4095849" y="1001292"/>
                </a:lnTo>
                <a:cubicBezTo>
                  <a:pt x="4133656" y="993150"/>
                  <a:pt x="4172802" y="988875"/>
                  <a:pt x="4212897" y="988875"/>
                </a:cubicBezTo>
                <a:cubicBezTo>
                  <a:pt x="4453465" y="988875"/>
                  <a:pt x="4659869" y="1142797"/>
                  <a:pt x="4748037" y="1362162"/>
                </a:cubicBezTo>
                <a:lnTo>
                  <a:pt x="4767931" y="1429608"/>
                </a:lnTo>
                <a:lnTo>
                  <a:pt x="4785464" y="1436867"/>
                </a:lnTo>
                <a:cubicBezTo>
                  <a:pt x="4853409" y="1475709"/>
                  <a:pt x="4911435" y="1531331"/>
                  <a:pt x="4954521" y="1598446"/>
                </a:cubicBezTo>
                <a:lnTo>
                  <a:pt x="4988689" y="1664691"/>
                </a:lnTo>
                <a:lnTo>
                  <a:pt x="5041579" y="1618768"/>
                </a:lnTo>
                <a:cubicBezTo>
                  <a:pt x="5129163" y="1556500"/>
                  <a:pt x="5234745" y="1520140"/>
                  <a:pt x="5348399" y="1520140"/>
                </a:cubicBezTo>
                <a:cubicBezTo>
                  <a:pt x="5462051" y="1520140"/>
                  <a:pt x="5567634" y="1556500"/>
                  <a:pt x="5655217" y="1618768"/>
                </a:cubicBezTo>
                <a:lnTo>
                  <a:pt x="5660017" y="1622935"/>
                </a:lnTo>
                <a:lnTo>
                  <a:pt x="5668994" y="1607591"/>
                </a:lnTo>
                <a:lnTo>
                  <a:pt x="5678154" y="1589830"/>
                </a:lnTo>
                <a:lnTo>
                  <a:pt x="5682407" y="1584662"/>
                </a:lnTo>
                <a:lnTo>
                  <a:pt x="5691683" y="1568805"/>
                </a:lnTo>
                <a:lnTo>
                  <a:pt x="5742245" y="1511946"/>
                </a:lnTo>
                <a:lnTo>
                  <a:pt x="5764221" y="1485240"/>
                </a:lnTo>
                <a:cubicBezTo>
                  <a:pt x="5829190" y="1423099"/>
                  <a:pt x="5908383" y="1377136"/>
                  <a:pt x="5996053" y="1353398"/>
                </a:cubicBezTo>
                <a:lnTo>
                  <a:pt x="6050501" y="1342435"/>
                </a:lnTo>
                <a:lnTo>
                  <a:pt x="6060380" y="1339590"/>
                </a:lnTo>
                <a:cubicBezTo>
                  <a:pt x="6098618" y="1332330"/>
                  <a:pt x="6138210" y="1328517"/>
                  <a:pt x="6178761" y="1328517"/>
                </a:cubicBezTo>
                <a:cubicBezTo>
                  <a:pt x="6503171" y="1328517"/>
                  <a:pt x="6766157" y="1572525"/>
                  <a:pt x="6766157" y="187352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ffectLst>
            <a:outerShdw blurRad="50800" dist="38100" dir="16200000" rotWithShape="0">
              <a:srgbClr val="000000">
                <a:alpha val="98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2" name="Google Shape;1708;p25"/>
          <p:cNvSpPr txBox="1">
            <a:spLocks noGrp="1"/>
          </p:cNvSpPr>
          <p:nvPr>
            <p:ph type="title"/>
          </p:nvPr>
        </p:nvSpPr>
        <p:spPr>
          <a:xfrm>
            <a:off x="0" y="121051"/>
            <a:ext cx="12191999" cy="1199626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lvl="0" algn="ctr"/>
            <a:r>
              <a:rPr lang="ru-RU" sz="4400" b="1" dirty="0">
                <a:latin typeface="Elzevir" panose="020B0603050302020204" pitchFamily="34" charset="0"/>
              </a:rPr>
              <a:t>В западных странах традиции празднования </a:t>
            </a:r>
            <a:r>
              <a:rPr lang="ru-RU" sz="4400" b="1" dirty="0" smtClean="0">
                <a:latin typeface="Elzevir" panose="020B0603050302020204" pitchFamily="34" charset="0"/>
              </a:rPr>
              <a:t>Пасхи связаны </a:t>
            </a:r>
            <a:r>
              <a:rPr lang="ru-RU" sz="4400" b="1" dirty="0">
                <a:latin typeface="Elzevir" panose="020B0603050302020204" pitchFamily="34" charset="0"/>
              </a:rPr>
              <a:t>с маленьким животным. </a:t>
            </a:r>
            <a:r>
              <a:rPr lang="ru-RU" sz="4400" b="1" dirty="0" smtClean="0">
                <a:latin typeface="Elzevir" panose="020B0603050302020204" pitchFamily="34" charset="0"/>
              </a:rPr>
              <a:t/>
            </a:r>
            <a:br>
              <a:rPr lang="ru-RU" sz="4400" b="1" dirty="0" smtClean="0">
                <a:latin typeface="Elzevir" panose="020B0603050302020204" pitchFamily="34" charset="0"/>
              </a:rPr>
            </a:br>
            <a:r>
              <a:rPr lang="ru-RU" sz="4400" b="1" dirty="0" smtClean="0">
                <a:latin typeface="Elzevir" panose="020B0603050302020204" pitchFamily="34" charset="0"/>
              </a:rPr>
              <a:t>Что </a:t>
            </a:r>
            <a:r>
              <a:rPr lang="ru-RU" sz="4400" b="1" dirty="0">
                <a:latin typeface="Elzevir" panose="020B0603050302020204" pitchFamily="34" charset="0"/>
              </a:rPr>
              <a:t>это за животное</a:t>
            </a:r>
            <a:r>
              <a:rPr lang="ru-RU" sz="4400" b="1" dirty="0" smtClean="0">
                <a:latin typeface="Elzevir" panose="020B0603050302020204" pitchFamily="34" charset="0"/>
              </a:rPr>
              <a:t>?</a:t>
            </a:r>
            <a:endParaRPr sz="4400" b="1" dirty="0">
              <a:latin typeface="Elzevir" panose="020B0603050302020204" pitchFamily="34" charset="0"/>
            </a:endParaRPr>
          </a:p>
        </p:txBody>
      </p:sp>
      <p:sp>
        <p:nvSpPr>
          <p:cNvPr id="33" name="Овал 32"/>
          <p:cNvSpPr/>
          <p:nvPr/>
        </p:nvSpPr>
        <p:spPr>
          <a:xfrm>
            <a:off x="0" y="2924444"/>
            <a:ext cx="3707642" cy="1778632"/>
          </a:xfrm>
          <a:prstGeom prst="ellipse">
            <a:avLst/>
          </a:prstGeom>
          <a:solidFill>
            <a:schemeClr val="bg1"/>
          </a:solidFill>
          <a:ln>
            <a:solidFill>
              <a:schemeClr val="bg2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2">
                    <a:lumMod val="75000"/>
                  </a:schemeClr>
                </a:solidFill>
              </a:rPr>
              <a:t>Белка </a:t>
            </a:r>
            <a:endParaRPr lang="ru-RU" sz="2400" b="1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34" name="Овал 33"/>
          <p:cNvSpPr/>
          <p:nvPr/>
        </p:nvSpPr>
        <p:spPr>
          <a:xfrm>
            <a:off x="2220076" y="4909551"/>
            <a:ext cx="3707642" cy="1778632"/>
          </a:xfrm>
          <a:prstGeom prst="ellipse">
            <a:avLst/>
          </a:prstGeom>
          <a:solidFill>
            <a:schemeClr val="bg1"/>
          </a:solidFill>
          <a:ln>
            <a:solidFill>
              <a:schemeClr val="bg2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2">
                    <a:lumMod val="75000"/>
                  </a:schemeClr>
                </a:solidFill>
              </a:rPr>
              <a:t>Сурок </a:t>
            </a:r>
            <a:endParaRPr lang="ru-RU" sz="2400" b="1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35" name="Овал 34"/>
          <p:cNvSpPr/>
          <p:nvPr/>
        </p:nvSpPr>
        <p:spPr>
          <a:xfrm>
            <a:off x="4353358" y="2976695"/>
            <a:ext cx="3707642" cy="1778632"/>
          </a:xfrm>
          <a:prstGeom prst="ellipse">
            <a:avLst/>
          </a:prstGeom>
          <a:solidFill>
            <a:schemeClr val="bg1"/>
          </a:solidFill>
          <a:ln>
            <a:solidFill>
              <a:schemeClr val="bg2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2">
                    <a:lumMod val="75000"/>
                  </a:schemeClr>
                </a:solidFill>
              </a:rPr>
              <a:t>Заяц </a:t>
            </a:r>
            <a:endParaRPr lang="ru-RU" sz="2400" b="1" dirty="0">
              <a:solidFill>
                <a:schemeClr val="bg2">
                  <a:lumMod val="75000"/>
                </a:schemeClr>
              </a:solidFill>
            </a:endParaRPr>
          </a:p>
        </p:txBody>
      </p:sp>
      <p:pic>
        <p:nvPicPr>
          <p:cNvPr id="36" name="Рисунок 35">
            <a:hlinkClick r:id="" action="ppaction://hlinkshowjump?jump=nextslide"/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62227" t="77811" b="896"/>
          <a:stretch/>
        </p:blipFill>
        <p:spPr>
          <a:xfrm rot="152925">
            <a:off x="11191163" y="6274393"/>
            <a:ext cx="854997" cy="4676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00699321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5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6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7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8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9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4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5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6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</p:childTnLst>
        </p:cTn>
      </p:par>
    </p:tnLst>
    <p:bldLst>
      <p:bldP spid="33" grpId="0" animBg="1"/>
      <p:bldP spid="34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136478" y="110710"/>
            <a:ext cx="11900847" cy="6617635"/>
          </a:xfrm>
          <a:prstGeom prst="rect">
            <a:avLst/>
          </a:prstGeom>
          <a:noFill/>
          <a:ln w="28575">
            <a:solidFill>
              <a:schemeClr val="bg1"/>
            </a:solidFill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311553" y="1515630"/>
            <a:ext cx="6253020" cy="28931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hlinkClick r:id="rId2"/>
              </a:rPr>
              <a:t>http://</a:t>
            </a:r>
            <a:r>
              <a:rPr lang="en-US" dirty="0" smtClean="0">
                <a:hlinkClick r:id="rId2"/>
              </a:rPr>
              <a:t>obninskdf4.narod.ru/Easter_otvety.html</a:t>
            </a:r>
            <a:endParaRPr lang="ru-RU" dirty="0" smtClean="0"/>
          </a:p>
          <a:p>
            <a:r>
              <a:rPr lang="en-US" dirty="0" smtClean="0">
                <a:hlinkClick r:id="rId3"/>
              </a:rPr>
              <a:t>https</a:t>
            </a:r>
            <a:r>
              <a:rPr lang="en-US" dirty="0">
                <a:hlinkClick r:id="rId3"/>
              </a:rPr>
              <a:t>://detskiychas.ru/victorina/victorina_pasha</a:t>
            </a:r>
            <a:r>
              <a:rPr lang="en-US" dirty="0" smtClean="0">
                <a:hlinkClick r:id="rId3"/>
              </a:rPr>
              <a:t>/</a:t>
            </a:r>
            <a:endParaRPr lang="ru-RU" dirty="0" smtClean="0"/>
          </a:p>
          <a:p>
            <a:r>
              <a:rPr lang="en-US" dirty="0">
                <a:hlinkClick r:id="rId4" action="ppaction://hlinkfile"/>
              </a:rPr>
              <a:t>file:///C:/</a:t>
            </a:r>
            <a:r>
              <a:rPr lang="en-US" dirty="0" smtClean="0">
                <a:hlinkClick r:id="rId4" action="ppaction://hlinkfile"/>
              </a:rPr>
              <a:t>Users/User/Downloads/paskhalnaya_viktorina.pdf</a:t>
            </a:r>
            <a:endParaRPr lang="ru-RU" dirty="0" smtClean="0"/>
          </a:p>
          <a:p>
            <a:r>
              <a:rPr lang="en-US" dirty="0">
                <a:hlinkClick r:id="rId5"/>
              </a:rPr>
              <a:t>https://</a:t>
            </a:r>
            <a:r>
              <a:rPr lang="en-US" dirty="0" smtClean="0">
                <a:hlinkClick r:id="rId5"/>
              </a:rPr>
              <a:t>urok.1sept.ru/articles/605918</a:t>
            </a:r>
            <a:endParaRPr lang="ru-RU" dirty="0" smtClean="0"/>
          </a:p>
          <a:p>
            <a:r>
              <a:rPr lang="en-US" dirty="0">
                <a:hlinkClick r:id="rId6"/>
              </a:rPr>
              <a:t>https://tekhnologic.wordpress.com/2017/10/22/seasonal-powerpoint-games</a:t>
            </a:r>
            <a:r>
              <a:rPr lang="en-US" dirty="0" smtClean="0">
                <a:hlinkClick r:id="rId6"/>
              </a:rPr>
              <a:t>/</a:t>
            </a:r>
            <a:r>
              <a:rPr lang="ru-RU" dirty="0" smtClean="0"/>
              <a:t> </a:t>
            </a:r>
          </a:p>
          <a:p>
            <a:r>
              <a:rPr lang="en-US" dirty="0">
                <a:hlinkClick r:id="rId7"/>
              </a:rPr>
              <a:t>https://</a:t>
            </a:r>
            <a:r>
              <a:rPr lang="en-US" dirty="0" smtClean="0">
                <a:hlinkClick r:id="rId7"/>
              </a:rPr>
              <a:t>photoshop-kopona.com/ru/63868-psd-24-png-k-pashe-grafika-s-prozrachnym-fonom-yayca-krolik-ptency.html#google_vignette</a:t>
            </a:r>
            <a:r>
              <a:rPr lang="ru-RU" dirty="0" smtClean="0"/>
              <a:t> </a:t>
            </a:r>
          </a:p>
          <a:p>
            <a:r>
              <a:rPr lang="en-US" dirty="0">
                <a:hlinkClick r:id="rId8"/>
              </a:rPr>
              <a:t>https://</a:t>
            </a:r>
            <a:r>
              <a:rPr lang="en-US" dirty="0" smtClean="0">
                <a:hlinkClick r:id="rId8"/>
              </a:rPr>
              <a:t>victoriny.ru/1099.html</a:t>
            </a:r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3" name="Google Shape;1666;p23"/>
          <p:cNvSpPr txBox="1"/>
          <p:nvPr/>
        </p:nvSpPr>
        <p:spPr>
          <a:xfrm>
            <a:off x="0" y="73599"/>
            <a:ext cx="12192000" cy="1200288"/>
          </a:xfrm>
          <a:prstGeom prst="rect">
            <a:avLst/>
          </a:prstGeom>
          <a:noFill/>
          <a:ln>
            <a:noFill/>
          </a:ln>
          <a:effectLst>
            <a:outerShdw blurRad="50800" dist="38100" algn="l" rotWithShape="0">
              <a:srgbClr val="000000">
                <a:alpha val="40000"/>
              </a:srgbClr>
            </a:outerShdw>
          </a:effectLst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7200" b="1" dirty="0" smtClean="0">
                <a:solidFill>
                  <a:srgbClr val="FFFFFF"/>
                </a:solidFill>
                <a:latin typeface="VivaldiD CL" panose="03010101010101010101" pitchFamily="66" charset="0"/>
                <a:ea typeface="Century Gothic"/>
                <a:cs typeface="Century Gothic"/>
                <a:sym typeface="Century Gothic"/>
              </a:rPr>
              <a:t>Источники информации</a:t>
            </a:r>
            <a:endParaRPr sz="7200" b="1" dirty="0">
              <a:latin typeface="VivaldiD CL" panose="03010101010101010101" pitchFamily="66" charset="0"/>
            </a:endParaRPr>
          </a:p>
        </p:txBody>
      </p:sp>
      <p:sp>
        <p:nvSpPr>
          <p:cNvPr id="2" name="Умножение 1">
            <a:hlinkClick r:id="" action="ppaction://hlinkshowjump?jump=endshow"/>
          </p:cNvPr>
          <p:cNvSpPr/>
          <p:nvPr/>
        </p:nvSpPr>
        <p:spPr>
          <a:xfrm>
            <a:off x="11486865" y="6167918"/>
            <a:ext cx="550460" cy="560427"/>
          </a:xfrm>
          <a:prstGeom prst="mathMultiply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bg2"/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0" name="Рисунок 69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5309368"/>
            <a:ext cx="2257993" cy="1418977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95365865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Прямоугольник 84"/>
          <p:cNvSpPr/>
          <p:nvPr/>
        </p:nvSpPr>
        <p:spPr>
          <a:xfrm>
            <a:off x="136478" y="110710"/>
            <a:ext cx="11900847" cy="6617635"/>
          </a:xfrm>
          <a:prstGeom prst="rect">
            <a:avLst/>
          </a:prstGeom>
          <a:noFill/>
          <a:ln w="28575">
            <a:solidFill>
              <a:schemeClr val="bg1"/>
            </a:solidFill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2701" name="Google Shape;2701;p48"/>
          <p:cNvGrpSpPr/>
          <p:nvPr/>
        </p:nvGrpSpPr>
        <p:grpSpPr>
          <a:xfrm>
            <a:off x="441320" y="-3790"/>
            <a:ext cx="2465468" cy="2036639"/>
            <a:chOff x="4602539" y="3002085"/>
            <a:chExt cx="3657965" cy="3021719"/>
          </a:xfrm>
        </p:grpSpPr>
        <p:grpSp>
          <p:nvGrpSpPr>
            <p:cNvPr id="2702" name="Google Shape;2702;p48"/>
            <p:cNvGrpSpPr/>
            <p:nvPr/>
          </p:nvGrpSpPr>
          <p:grpSpPr>
            <a:xfrm>
              <a:off x="4602539" y="3002085"/>
              <a:ext cx="1627788" cy="3021719"/>
              <a:chOff x="4602539" y="3002085"/>
              <a:chExt cx="1627788" cy="3021719"/>
            </a:xfrm>
          </p:grpSpPr>
          <p:sp>
            <p:nvSpPr>
              <p:cNvPr id="2703" name="Google Shape;2703;p48"/>
              <p:cNvSpPr/>
              <p:nvPr/>
            </p:nvSpPr>
            <p:spPr>
              <a:xfrm rot="298746" flipH="1">
                <a:off x="4726345" y="3056484"/>
                <a:ext cx="1380177" cy="2912922"/>
              </a:xfrm>
              <a:custGeom>
                <a:avLst/>
                <a:gdLst/>
                <a:ahLst/>
                <a:cxnLst/>
                <a:rect l="l" t="t" r="r" b="b"/>
                <a:pathLst>
                  <a:path w="1041643" h="2198432" extrusionOk="0">
                    <a:moveTo>
                      <a:pt x="30968" y="2095360"/>
                    </a:moveTo>
                    <a:cubicBezTo>
                      <a:pt x="-72057" y="1492252"/>
                      <a:pt x="63696" y="517305"/>
                      <a:pt x="716648" y="79151"/>
                    </a:cubicBezTo>
                    <a:cubicBezTo>
                      <a:pt x="1351913" y="-394879"/>
                      <a:pt x="982673" y="1381122"/>
                      <a:pt x="239568" y="2198432"/>
                    </a:cubicBezTo>
                    <a:lnTo>
                      <a:pt x="30968" y="2095360"/>
                    </a:lnTo>
                    <a:close/>
                  </a:path>
                </a:pathLst>
              </a:custGeom>
              <a:gradFill>
                <a:gsLst>
                  <a:gs pos="0">
                    <a:srgbClr val="F2F2F2"/>
                  </a:gs>
                  <a:gs pos="100000">
                    <a:srgbClr val="D8D8D8"/>
                  </a:gs>
                </a:gsLst>
                <a:path path="circle">
                  <a:fillToRect l="100000" t="100000"/>
                </a:path>
                <a:tileRect r="-100000" b="-100000"/>
              </a:gra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704" name="Google Shape;2704;p48"/>
              <p:cNvSpPr/>
              <p:nvPr/>
            </p:nvSpPr>
            <p:spPr>
              <a:xfrm rot="298746" flipH="1">
                <a:off x="5057944" y="3781160"/>
                <a:ext cx="816588" cy="2016133"/>
              </a:xfrm>
              <a:custGeom>
                <a:avLst/>
                <a:gdLst/>
                <a:ahLst/>
                <a:cxnLst/>
                <a:rect l="l" t="t" r="r" b="b"/>
                <a:pathLst>
                  <a:path w="616293" h="1521610" extrusionOk="0">
                    <a:moveTo>
                      <a:pt x="12056" y="1521605"/>
                    </a:moveTo>
                    <a:cubicBezTo>
                      <a:pt x="39457" y="1179826"/>
                      <a:pt x="-124200" y="1085573"/>
                      <a:pt x="257867" y="284281"/>
                    </a:cubicBezTo>
                    <a:cubicBezTo>
                      <a:pt x="553044" y="-143766"/>
                      <a:pt x="721741" y="-100453"/>
                      <a:pt x="543033" y="496224"/>
                    </a:cubicBezTo>
                    <a:cubicBezTo>
                      <a:pt x="428637" y="878145"/>
                      <a:pt x="203184" y="1186410"/>
                      <a:pt x="12056" y="1521610"/>
                    </a:cubicBezTo>
                    <a:lnTo>
                      <a:pt x="12056" y="1521605"/>
                    </a:lnTo>
                    <a:close/>
                  </a:path>
                </a:pathLst>
              </a:custGeom>
              <a:solidFill>
                <a:srgbClr val="EC9D8C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705" name="Google Shape;2705;p48"/>
              <p:cNvSpPr/>
              <p:nvPr/>
            </p:nvSpPr>
            <p:spPr>
              <a:xfrm rot="298533" flipH="1">
                <a:off x="5040901" y="3742840"/>
                <a:ext cx="799554" cy="2013464"/>
              </a:xfrm>
              <a:custGeom>
                <a:avLst/>
                <a:gdLst/>
                <a:ahLst/>
                <a:cxnLst/>
                <a:rect l="l" t="t" r="r" b="b"/>
                <a:pathLst>
                  <a:path w="749686" h="1887884" extrusionOk="0">
                    <a:moveTo>
                      <a:pt x="702370" y="7421"/>
                    </a:moveTo>
                    <a:cubicBezTo>
                      <a:pt x="631981" y="-32167"/>
                      <a:pt x="488097" y="87170"/>
                      <a:pt x="304982" y="352712"/>
                    </a:cubicBezTo>
                    <a:lnTo>
                      <a:pt x="271088" y="426378"/>
                    </a:lnTo>
                    <a:lnTo>
                      <a:pt x="363773" y="330366"/>
                    </a:lnTo>
                    <a:cubicBezTo>
                      <a:pt x="566750" y="156131"/>
                      <a:pt x="642909" y="325166"/>
                      <a:pt x="476615" y="880396"/>
                    </a:cubicBezTo>
                    <a:cubicBezTo>
                      <a:pt x="405649" y="1117323"/>
                      <a:pt x="300235" y="1331404"/>
                      <a:pt x="182921" y="1538239"/>
                    </a:cubicBezTo>
                    <a:lnTo>
                      <a:pt x="1005" y="1844735"/>
                    </a:lnTo>
                    <a:lnTo>
                      <a:pt x="0" y="1887878"/>
                    </a:lnTo>
                    <a:lnTo>
                      <a:pt x="0" y="1887884"/>
                    </a:lnTo>
                    <a:cubicBezTo>
                      <a:pt x="237136" y="1471996"/>
                      <a:pt x="516859" y="1089528"/>
                      <a:pt x="658791" y="615672"/>
                    </a:cubicBezTo>
                    <a:cubicBezTo>
                      <a:pt x="769654" y="245519"/>
                      <a:pt x="772760" y="47008"/>
                      <a:pt x="702370" y="7421"/>
                    </a:cubicBezTo>
                    <a:close/>
                  </a:path>
                </a:pathLst>
              </a:custGeom>
              <a:solidFill>
                <a:srgbClr val="ED898C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706" name="Google Shape;2706;p48"/>
              <p:cNvSpPr/>
              <p:nvPr/>
            </p:nvSpPr>
            <p:spPr>
              <a:xfrm rot="-1157918">
                <a:off x="4791293" y="3116230"/>
                <a:ext cx="642304" cy="580975"/>
              </a:xfrm>
              <a:custGeom>
                <a:avLst/>
                <a:gdLst/>
                <a:ahLst/>
                <a:cxnLst/>
                <a:rect l="l" t="t" r="r" b="b"/>
                <a:pathLst>
                  <a:path w="816448" h="544297" extrusionOk="0">
                    <a:moveTo>
                      <a:pt x="417121" y="0"/>
                    </a:moveTo>
                    <a:cubicBezTo>
                      <a:pt x="560096" y="0"/>
                      <a:pt x="689535" y="147760"/>
                      <a:pt x="783230" y="386656"/>
                    </a:cubicBezTo>
                    <a:lnTo>
                      <a:pt x="816448" y="489307"/>
                    </a:lnTo>
                    <a:lnTo>
                      <a:pt x="814231" y="485231"/>
                    </a:lnTo>
                    <a:cubicBezTo>
                      <a:pt x="702602" y="317152"/>
                      <a:pt x="568032" y="219009"/>
                      <a:pt x="423176" y="219009"/>
                    </a:cubicBezTo>
                    <a:cubicBezTo>
                      <a:pt x="278320" y="219009"/>
                      <a:pt x="143750" y="317152"/>
                      <a:pt x="32121" y="485231"/>
                    </a:cubicBezTo>
                    <a:lnTo>
                      <a:pt x="0" y="544297"/>
                    </a:lnTo>
                    <a:lnTo>
                      <a:pt x="51012" y="386656"/>
                    </a:lnTo>
                    <a:cubicBezTo>
                      <a:pt x="144707" y="147760"/>
                      <a:pt x="274147" y="0"/>
                      <a:pt x="417121" y="0"/>
                    </a:cubicBezTo>
                    <a:close/>
                  </a:path>
                </a:pathLst>
              </a:custGeom>
              <a:solidFill>
                <a:srgbClr val="F7F4F8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2707" name="Google Shape;2707;p48"/>
            <p:cNvGrpSpPr/>
            <p:nvPr/>
          </p:nvGrpSpPr>
          <p:grpSpPr>
            <a:xfrm>
              <a:off x="6113131" y="4067144"/>
              <a:ext cx="2147373" cy="1840732"/>
              <a:chOff x="6113131" y="4067144"/>
              <a:chExt cx="2147373" cy="1840732"/>
            </a:xfrm>
          </p:grpSpPr>
          <p:sp>
            <p:nvSpPr>
              <p:cNvPr id="2708" name="Google Shape;2708;p48"/>
              <p:cNvSpPr/>
              <p:nvPr/>
            </p:nvSpPr>
            <p:spPr>
              <a:xfrm flipH="1">
                <a:off x="6113131" y="4067144"/>
                <a:ext cx="2147373" cy="1840732"/>
              </a:xfrm>
              <a:custGeom>
                <a:avLst/>
                <a:gdLst/>
                <a:ahLst/>
                <a:cxnLst/>
                <a:rect l="l" t="t" r="r" b="b"/>
                <a:pathLst>
                  <a:path w="1596560" h="1368574" extrusionOk="0">
                    <a:moveTo>
                      <a:pt x="1323307" y="1346067"/>
                    </a:moveTo>
                    <a:cubicBezTo>
                      <a:pt x="1144504" y="1230623"/>
                      <a:pt x="955736" y="934540"/>
                      <a:pt x="843486" y="730254"/>
                    </a:cubicBezTo>
                    <a:cubicBezTo>
                      <a:pt x="361519" y="830060"/>
                      <a:pt x="-182711" y="707966"/>
                      <a:pt x="59524" y="461226"/>
                    </a:cubicBezTo>
                    <a:cubicBezTo>
                      <a:pt x="220364" y="297392"/>
                      <a:pt x="478989" y="238656"/>
                      <a:pt x="641536" y="30223"/>
                    </a:cubicBezTo>
                    <a:cubicBezTo>
                      <a:pt x="694386" y="-52703"/>
                      <a:pt x="975926" y="60766"/>
                      <a:pt x="1017784" y="65843"/>
                    </a:cubicBezTo>
                    <a:cubicBezTo>
                      <a:pt x="1045281" y="37987"/>
                      <a:pt x="1151428" y="-6363"/>
                      <a:pt x="1246489" y="9131"/>
                    </a:cubicBezTo>
                    <a:cubicBezTo>
                      <a:pt x="1358298" y="35372"/>
                      <a:pt x="1623429" y="447286"/>
                      <a:pt x="1594347" y="1368575"/>
                    </a:cubicBezTo>
                  </a:path>
                </a:pathLst>
              </a:custGeom>
              <a:gradFill>
                <a:gsLst>
                  <a:gs pos="0">
                    <a:srgbClr val="F2F2F2"/>
                  </a:gs>
                  <a:gs pos="100000">
                    <a:srgbClr val="D8D8D8"/>
                  </a:gs>
                </a:gsLst>
                <a:path path="circle">
                  <a:fillToRect l="100000" t="100000"/>
                </a:path>
                <a:tileRect r="-100000" b="-100000"/>
              </a:gra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709" name="Google Shape;2709;p48"/>
              <p:cNvSpPr/>
              <p:nvPr/>
            </p:nvSpPr>
            <p:spPr>
              <a:xfrm flipH="1">
                <a:off x="6400661" y="4689162"/>
                <a:ext cx="721517" cy="1121821"/>
              </a:xfrm>
              <a:custGeom>
                <a:avLst/>
                <a:gdLst/>
                <a:ahLst/>
                <a:cxnLst/>
                <a:rect l="l" t="t" r="r" b="b"/>
                <a:pathLst>
                  <a:path w="536444" h="834068" extrusionOk="0">
                    <a:moveTo>
                      <a:pt x="0" y="268313"/>
                    </a:moveTo>
                    <a:cubicBezTo>
                      <a:pt x="140607" y="218138"/>
                      <a:pt x="241949" y="71646"/>
                      <a:pt x="294153" y="0"/>
                    </a:cubicBezTo>
                    <a:cubicBezTo>
                      <a:pt x="383996" y="76074"/>
                      <a:pt x="551119" y="315940"/>
                      <a:pt x="535410" y="834068"/>
                    </a:cubicBezTo>
                    <a:cubicBezTo>
                      <a:pt x="292579" y="715869"/>
                      <a:pt x="51369" y="342113"/>
                      <a:pt x="0" y="268313"/>
                    </a:cubicBezTo>
                    <a:close/>
                  </a:path>
                </a:pathLst>
              </a:custGeom>
              <a:solidFill>
                <a:srgbClr val="EC9D8C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710" name="Google Shape;2710;p48"/>
              <p:cNvSpPr/>
              <p:nvPr/>
            </p:nvSpPr>
            <p:spPr>
              <a:xfrm flipH="1">
                <a:off x="6381980" y="4690239"/>
                <a:ext cx="351585" cy="1122438"/>
              </a:xfrm>
              <a:custGeom>
                <a:avLst/>
                <a:gdLst/>
                <a:ahLst/>
                <a:cxnLst/>
                <a:rect l="l" t="t" r="r" b="b"/>
                <a:pathLst>
                  <a:path w="329354" h="1051464" extrusionOk="0">
                    <a:moveTo>
                      <a:pt x="23912" y="0"/>
                    </a:moveTo>
                    <a:lnTo>
                      <a:pt x="0" y="32284"/>
                    </a:lnTo>
                    <a:lnTo>
                      <a:pt x="14801" y="46933"/>
                    </a:lnTo>
                    <a:cubicBezTo>
                      <a:pt x="114170" y="159267"/>
                      <a:pt x="245283" y="397894"/>
                      <a:pt x="269804" y="823694"/>
                    </a:cubicBezTo>
                    <a:lnTo>
                      <a:pt x="272121" y="1017383"/>
                    </a:lnTo>
                    <a:lnTo>
                      <a:pt x="328051" y="1051464"/>
                    </a:lnTo>
                    <a:cubicBezTo>
                      <a:pt x="347855" y="398288"/>
                      <a:pt x="137172" y="95902"/>
                      <a:pt x="23912" y="0"/>
                    </a:cubicBezTo>
                    <a:close/>
                  </a:path>
                </a:pathLst>
              </a:custGeom>
              <a:solidFill>
                <a:srgbClr val="ED898C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711" name="Google Shape;2711;p48"/>
              <p:cNvSpPr/>
              <p:nvPr/>
            </p:nvSpPr>
            <p:spPr>
              <a:xfrm flipH="1">
                <a:off x="6975086" y="4641901"/>
                <a:ext cx="1274317" cy="318668"/>
              </a:xfrm>
              <a:custGeom>
                <a:avLst/>
                <a:gdLst/>
                <a:ahLst/>
                <a:cxnLst/>
                <a:rect l="l" t="t" r="r" b="b"/>
                <a:pathLst>
                  <a:path w="1274317" h="318668" extrusionOk="0">
                    <a:moveTo>
                      <a:pt x="112608" y="0"/>
                    </a:moveTo>
                    <a:lnTo>
                      <a:pt x="80097" y="28726"/>
                    </a:lnTo>
                    <a:cubicBezTo>
                      <a:pt x="18980" y="90980"/>
                      <a:pt x="-4932" y="147337"/>
                      <a:pt x="834" y="196935"/>
                    </a:cubicBezTo>
                    <a:lnTo>
                      <a:pt x="2348" y="201593"/>
                    </a:lnTo>
                    <a:lnTo>
                      <a:pt x="24431" y="215183"/>
                    </a:lnTo>
                    <a:cubicBezTo>
                      <a:pt x="76884" y="241111"/>
                      <a:pt x="132711" y="262644"/>
                      <a:pt x="191742" y="279321"/>
                    </a:cubicBezTo>
                    <a:cubicBezTo>
                      <a:pt x="506581" y="368263"/>
                      <a:pt x="852984" y="302228"/>
                      <a:pt x="1158532" y="123565"/>
                    </a:cubicBezTo>
                    <a:lnTo>
                      <a:pt x="1274317" y="42415"/>
                    </a:lnTo>
                    <a:lnTo>
                      <a:pt x="1267742" y="45079"/>
                    </a:lnTo>
                    <a:cubicBezTo>
                      <a:pt x="952116" y="142345"/>
                      <a:pt x="615022" y="155975"/>
                      <a:pt x="296042" y="65863"/>
                    </a:cubicBezTo>
                    <a:cubicBezTo>
                      <a:pt x="256170" y="54598"/>
                      <a:pt x="217288" y="41913"/>
                      <a:pt x="179430" y="27877"/>
                    </a:cubicBezTo>
                    <a:close/>
                  </a:path>
                </a:pathLst>
              </a:custGeom>
              <a:solidFill>
                <a:srgbClr val="F7F4F8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</p:grpSp>
      <p:sp>
        <p:nvSpPr>
          <p:cNvPr id="2713" name="Google Shape;2713;p48"/>
          <p:cNvSpPr/>
          <p:nvPr/>
        </p:nvSpPr>
        <p:spPr>
          <a:xfrm>
            <a:off x="392353" y="1586963"/>
            <a:ext cx="11457313" cy="4104639"/>
          </a:xfrm>
          <a:prstGeom prst="roundRect">
            <a:avLst>
              <a:gd name="adj" fmla="val 6135"/>
            </a:avLst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2714" name="Google Shape;2714;p48"/>
          <p:cNvGrpSpPr/>
          <p:nvPr/>
        </p:nvGrpSpPr>
        <p:grpSpPr>
          <a:xfrm rot="10800000">
            <a:off x="1977797" y="1433628"/>
            <a:ext cx="578311" cy="362069"/>
            <a:chOff x="6409674" y="5153106"/>
            <a:chExt cx="858028" cy="537195"/>
          </a:xfrm>
        </p:grpSpPr>
        <p:sp>
          <p:nvSpPr>
            <p:cNvPr id="2715" name="Google Shape;2715;p48"/>
            <p:cNvSpPr/>
            <p:nvPr/>
          </p:nvSpPr>
          <p:spPr>
            <a:xfrm>
              <a:off x="6409674" y="5153106"/>
              <a:ext cx="858028" cy="537195"/>
            </a:xfrm>
            <a:custGeom>
              <a:avLst/>
              <a:gdLst/>
              <a:ahLst/>
              <a:cxnLst/>
              <a:rect l="l" t="t" r="r" b="b"/>
              <a:pathLst>
                <a:path w="858028" h="537195" extrusionOk="0">
                  <a:moveTo>
                    <a:pt x="3309" y="216913"/>
                  </a:moveTo>
                  <a:cubicBezTo>
                    <a:pt x="-8976" y="315624"/>
                    <a:pt x="3703" y="425609"/>
                    <a:pt x="86037" y="472259"/>
                  </a:cubicBezTo>
                  <a:cubicBezTo>
                    <a:pt x="231042" y="554450"/>
                    <a:pt x="702864" y="556977"/>
                    <a:pt x="810704" y="489589"/>
                  </a:cubicBezTo>
                  <a:cubicBezTo>
                    <a:pt x="929747" y="415169"/>
                    <a:pt x="803600" y="37991"/>
                    <a:pt x="625654" y="52341"/>
                  </a:cubicBezTo>
                  <a:cubicBezTo>
                    <a:pt x="603486" y="27741"/>
                    <a:pt x="493643" y="-5465"/>
                    <a:pt x="468161" y="37824"/>
                  </a:cubicBezTo>
                  <a:cubicBezTo>
                    <a:pt x="443442" y="2259"/>
                    <a:pt x="299390" y="-20268"/>
                    <a:pt x="257280" y="26644"/>
                  </a:cubicBezTo>
                  <a:cubicBezTo>
                    <a:pt x="153854" y="24403"/>
                    <a:pt x="19409" y="112983"/>
                    <a:pt x="3317" y="216913"/>
                  </a:cubicBezTo>
                  <a:lnTo>
                    <a:pt x="3309" y="216913"/>
                  </a:lnTo>
                  <a:close/>
                </a:path>
              </a:pathLst>
            </a:custGeom>
            <a:solidFill>
              <a:srgbClr val="EDEBE8"/>
            </a:solidFill>
            <a:ln>
              <a:noFill/>
            </a:ln>
            <a:effectLst>
              <a:outerShdw blurRad="50800" dist="38100" dir="7140000" rotWithShape="0">
                <a:srgbClr val="000000">
                  <a:alpha val="9800"/>
                </a:srgbClr>
              </a:outerShdw>
            </a:effectLst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grpSp>
          <p:nvGrpSpPr>
            <p:cNvPr id="2716" name="Google Shape;2716;p48"/>
            <p:cNvGrpSpPr/>
            <p:nvPr/>
          </p:nvGrpSpPr>
          <p:grpSpPr>
            <a:xfrm>
              <a:off x="6626130" y="5175439"/>
              <a:ext cx="404359" cy="293651"/>
              <a:chOff x="6626130" y="5175439"/>
              <a:chExt cx="404359" cy="293651"/>
            </a:xfrm>
          </p:grpSpPr>
          <p:sp>
            <p:nvSpPr>
              <p:cNvPr id="2717" name="Google Shape;2717;p48"/>
              <p:cNvSpPr/>
              <p:nvPr/>
            </p:nvSpPr>
            <p:spPr>
              <a:xfrm>
                <a:off x="6822964" y="5190695"/>
                <a:ext cx="52820" cy="262854"/>
              </a:xfrm>
              <a:custGeom>
                <a:avLst/>
                <a:gdLst/>
                <a:ahLst/>
                <a:cxnLst/>
                <a:rect l="l" t="t" r="r" b="b"/>
                <a:pathLst>
                  <a:path w="52820" h="262854" extrusionOk="0">
                    <a:moveTo>
                      <a:pt x="52106" y="68"/>
                    </a:moveTo>
                    <a:cubicBezTo>
                      <a:pt x="28411" y="30890"/>
                      <a:pt x="-47575" y="98731"/>
                      <a:pt x="41403" y="262922"/>
                    </a:cubicBezTo>
                  </a:path>
                </a:pathLst>
              </a:custGeom>
              <a:noFill/>
              <a:ln w="11875" cap="flat" cmpd="sng">
                <a:solidFill>
                  <a:srgbClr val="BFBFBF"/>
                </a:solidFill>
                <a:prstDash val="solid"/>
                <a:miter lim="8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718" name="Google Shape;2718;p48"/>
              <p:cNvSpPr/>
              <p:nvPr/>
            </p:nvSpPr>
            <p:spPr>
              <a:xfrm>
                <a:off x="6626130" y="5175439"/>
                <a:ext cx="43323" cy="293651"/>
              </a:xfrm>
              <a:custGeom>
                <a:avLst/>
                <a:gdLst/>
                <a:ahLst/>
                <a:cxnLst/>
                <a:rect l="l" t="t" r="r" b="b"/>
                <a:pathLst>
                  <a:path w="43323" h="293651" extrusionOk="0">
                    <a:moveTo>
                      <a:pt x="41460" y="68"/>
                    </a:moveTo>
                    <a:cubicBezTo>
                      <a:pt x="-37794" y="89458"/>
                      <a:pt x="13671" y="242065"/>
                      <a:pt x="42609" y="293720"/>
                    </a:cubicBezTo>
                  </a:path>
                </a:pathLst>
              </a:custGeom>
              <a:noFill/>
              <a:ln w="11875" cap="flat" cmpd="sng">
                <a:solidFill>
                  <a:srgbClr val="BFBFBF"/>
                </a:solidFill>
                <a:prstDash val="solid"/>
                <a:miter lim="8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719" name="Google Shape;2719;p48"/>
              <p:cNvSpPr/>
              <p:nvPr/>
            </p:nvSpPr>
            <p:spPr>
              <a:xfrm>
                <a:off x="6982902" y="5210003"/>
                <a:ext cx="47586" cy="250148"/>
              </a:xfrm>
              <a:custGeom>
                <a:avLst/>
                <a:gdLst/>
                <a:ahLst/>
                <a:cxnLst/>
                <a:rect l="l" t="t" r="r" b="b"/>
                <a:pathLst>
                  <a:path w="47586" h="250148" extrusionOk="0">
                    <a:moveTo>
                      <a:pt x="46872" y="68"/>
                    </a:moveTo>
                    <a:cubicBezTo>
                      <a:pt x="6301" y="35157"/>
                      <a:pt x="-27286" y="126525"/>
                      <a:pt x="29280" y="250217"/>
                    </a:cubicBezTo>
                  </a:path>
                </a:pathLst>
              </a:custGeom>
              <a:noFill/>
              <a:ln w="11875" cap="flat" cmpd="sng">
                <a:solidFill>
                  <a:srgbClr val="BFBFBF"/>
                </a:solidFill>
                <a:prstDash val="solid"/>
                <a:miter lim="8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</p:grpSp>
      <p:grpSp>
        <p:nvGrpSpPr>
          <p:cNvPr id="2720" name="Google Shape;2720;p48"/>
          <p:cNvGrpSpPr/>
          <p:nvPr/>
        </p:nvGrpSpPr>
        <p:grpSpPr>
          <a:xfrm rot="10800000" flipH="1">
            <a:off x="441320" y="1445833"/>
            <a:ext cx="578311" cy="362069"/>
            <a:chOff x="7820759" y="5144529"/>
            <a:chExt cx="858028" cy="537195"/>
          </a:xfrm>
        </p:grpSpPr>
        <p:sp>
          <p:nvSpPr>
            <p:cNvPr id="2721" name="Google Shape;2721;p48"/>
            <p:cNvSpPr/>
            <p:nvPr/>
          </p:nvSpPr>
          <p:spPr>
            <a:xfrm flipH="1">
              <a:off x="7820759" y="5144529"/>
              <a:ext cx="858028" cy="537195"/>
            </a:xfrm>
            <a:custGeom>
              <a:avLst/>
              <a:gdLst/>
              <a:ahLst/>
              <a:cxnLst/>
              <a:rect l="l" t="t" r="r" b="b"/>
              <a:pathLst>
                <a:path w="858028" h="537195" extrusionOk="0">
                  <a:moveTo>
                    <a:pt x="3901" y="216910"/>
                  </a:moveTo>
                  <a:cubicBezTo>
                    <a:pt x="-8384" y="315620"/>
                    <a:pt x="4295" y="425606"/>
                    <a:pt x="86629" y="472255"/>
                  </a:cubicBezTo>
                  <a:cubicBezTo>
                    <a:pt x="231634" y="554447"/>
                    <a:pt x="703455" y="556973"/>
                    <a:pt x="811296" y="489585"/>
                  </a:cubicBezTo>
                  <a:cubicBezTo>
                    <a:pt x="930339" y="415165"/>
                    <a:pt x="804192" y="37987"/>
                    <a:pt x="626246" y="52337"/>
                  </a:cubicBezTo>
                  <a:cubicBezTo>
                    <a:pt x="604078" y="27737"/>
                    <a:pt x="494235" y="-5468"/>
                    <a:pt x="468753" y="37820"/>
                  </a:cubicBezTo>
                  <a:cubicBezTo>
                    <a:pt x="444034" y="2255"/>
                    <a:pt x="299982" y="-20272"/>
                    <a:pt x="257872" y="26641"/>
                  </a:cubicBezTo>
                  <a:cubicBezTo>
                    <a:pt x="154446" y="24399"/>
                    <a:pt x="20001" y="112979"/>
                    <a:pt x="3908" y="216910"/>
                  </a:cubicBezTo>
                  <a:lnTo>
                    <a:pt x="3901" y="216910"/>
                  </a:lnTo>
                  <a:close/>
                </a:path>
              </a:pathLst>
            </a:custGeom>
            <a:solidFill>
              <a:srgbClr val="EDEBE8"/>
            </a:solidFill>
            <a:ln>
              <a:noFill/>
            </a:ln>
            <a:effectLst>
              <a:outerShdw blurRad="50800" dist="38100" dir="12000000" rotWithShape="0">
                <a:srgbClr val="000000">
                  <a:alpha val="9800"/>
                </a:srgbClr>
              </a:outerShdw>
            </a:effectLst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grpSp>
          <p:nvGrpSpPr>
            <p:cNvPr id="2722" name="Google Shape;2722;p48"/>
            <p:cNvGrpSpPr/>
            <p:nvPr/>
          </p:nvGrpSpPr>
          <p:grpSpPr>
            <a:xfrm>
              <a:off x="8057973" y="5166862"/>
              <a:ext cx="404358" cy="293651"/>
              <a:chOff x="8057973" y="5166862"/>
              <a:chExt cx="404358" cy="293651"/>
            </a:xfrm>
          </p:grpSpPr>
          <p:sp>
            <p:nvSpPr>
              <p:cNvPr id="2723" name="Google Shape;2723;p48"/>
              <p:cNvSpPr/>
              <p:nvPr/>
            </p:nvSpPr>
            <p:spPr>
              <a:xfrm flipH="1">
                <a:off x="8212677" y="5182118"/>
                <a:ext cx="52820" cy="262854"/>
              </a:xfrm>
              <a:custGeom>
                <a:avLst/>
                <a:gdLst/>
                <a:ahLst/>
                <a:cxnLst/>
                <a:rect l="l" t="t" r="r" b="b"/>
                <a:pathLst>
                  <a:path w="52820" h="262854" extrusionOk="0">
                    <a:moveTo>
                      <a:pt x="52689" y="65"/>
                    </a:moveTo>
                    <a:cubicBezTo>
                      <a:pt x="28994" y="30886"/>
                      <a:pt x="-46992" y="98728"/>
                      <a:pt x="41986" y="262919"/>
                    </a:cubicBezTo>
                  </a:path>
                </a:pathLst>
              </a:custGeom>
              <a:noFill/>
              <a:ln w="11875" cap="flat" cmpd="sng">
                <a:solidFill>
                  <a:srgbClr val="BFBFBF"/>
                </a:solidFill>
                <a:prstDash val="solid"/>
                <a:miter lim="8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724" name="Google Shape;2724;p48"/>
              <p:cNvSpPr/>
              <p:nvPr/>
            </p:nvSpPr>
            <p:spPr>
              <a:xfrm flipH="1">
                <a:off x="8419008" y="5166862"/>
                <a:ext cx="43323" cy="293651"/>
              </a:xfrm>
              <a:custGeom>
                <a:avLst/>
                <a:gdLst/>
                <a:ahLst/>
                <a:cxnLst/>
                <a:rect l="l" t="t" r="r" b="b"/>
                <a:pathLst>
                  <a:path w="43323" h="293651" extrusionOk="0">
                    <a:moveTo>
                      <a:pt x="42212" y="65"/>
                    </a:moveTo>
                    <a:cubicBezTo>
                      <a:pt x="-37042" y="89455"/>
                      <a:pt x="14423" y="242061"/>
                      <a:pt x="43361" y="293716"/>
                    </a:cubicBezTo>
                  </a:path>
                </a:pathLst>
              </a:custGeom>
              <a:noFill/>
              <a:ln w="11875" cap="flat" cmpd="sng">
                <a:solidFill>
                  <a:srgbClr val="BFBFBF"/>
                </a:solidFill>
                <a:prstDash val="solid"/>
                <a:miter lim="8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725" name="Google Shape;2725;p48"/>
              <p:cNvSpPr/>
              <p:nvPr/>
            </p:nvSpPr>
            <p:spPr>
              <a:xfrm flipH="1">
                <a:off x="8057973" y="5201426"/>
                <a:ext cx="47586" cy="250148"/>
              </a:xfrm>
              <a:custGeom>
                <a:avLst/>
                <a:gdLst/>
                <a:ahLst/>
                <a:cxnLst/>
                <a:rect l="l" t="t" r="r" b="b"/>
                <a:pathLst>
                  <a:path w="47586" h="250148" extrusionOk="0">
                    <a:moveTo>
                      <a:pt x="47323" y="65"/>
                    </a:moveTo>
                    <a:cubicBezTo>
                      <a:pt x="6752" y="35153"/>
                      <a:pt x="-26835" y="126522"/>
                      <a:pt x="29731" y="250213"/>
                    </a:cubicBezTo>
                  </a:path>
                </a:pathLst>
              </a:custGeom>
              <a:noFill/>
              <a:ln w="11875" cap="flat" cmpd="sng">
                <a:solidFill>
                  <a:srgbClr val="BFBFBF"/>
                </a:solidFill>
                <a:prstDash val="solid"/>
                <a:miter lim="8000"/>
                <a:headEnd type="none" w="sm" len="sm"/>
                <a:tailEnd type="none" w="sm" len="sm"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</p:grpSp>
      <p:sp>
        <p:nvSpPr>
          <p:cNvPr id="2726" name="Google Shape;2726;p48"/>
          <p:cNvSpPr/>
          <p:nvPr/>
        </p:nvSpPr>
        <p:spPr>
          <a:xfrm rot="3323730">
            <a:off x="10463952" y="5446993"/>
            <a:ext cx="1114196" cy="898702"/>
          </a:xfrm>
          <a:custGeom>
            <a:avLst/>
            <a:gdLst/>
            <a:ahLst/>
            <a:cxnLst/>
            <a:rect l="l" t="t" r="r" b="b"/>
            <a:pathLst>
              <a:path w="1114998" h="899349" extrusionOk="0">
                <a:moveTo>
                  <a:pt x="58807" y="153303"/>
                </a:moveTo>
                <a:cubicBezTo>
                  <a:pt x="114022" y="87279"/>
                  <a:pt x="204118" y="40930"/>
                  <a:pt x="309886" y="17365"/>
                </a:cubicBezTo>
                <a:lnTo>
                  <a:pt x="330763" y="14363"/>
                </a:lnTo>
                <a:lnTo>
                  <a:pt x="331119" y="12701"/>
                </a:lnTo>
                <a:cubicBezTo>
                  <a:pt x="339956" y="11719"/>
                  <a:pt x="347812" y="9755"/>
                  <a:pt x="356649" y="8773"/>
                </a:cubicBezTo>
                <a:lnTo>
                  <a:pt x="356293" y="10692"/>
                </a:lnTo>
                <a:lnTo>
                  <a:pt x="402326" y="4074"/>
                </a:lnTo>
                <a:lnTo>
                  <a:pt x="401815" y="2882"/>
                </a:lnTo>
                <a:lnTo>
                  <a:pt x="419970" y="1537"/>
                </a:lnTo>
                <a:lnTo>
                  <a:pt x="420167" y="1509"/>
                </a:lnTo>
                <a:lnTo>
                  <a:pt x="420409" y="1505"/>
                </a:lnTo>
                <a:lnTo>
                  <a:pt x="428327" y="918"/>
                </a:lnTo>
                <a:lnTo>
                  <a:pt x="428481" y="1364"/>
                </a:lnTo>
                <a:lnTo>
                  <a:pt x="507166" y="0"/>
                </a:lnTo>
                <a:lnTo>
                  <a:pt x="636478" y="14693"/>
                </a:lnTo>
                <a:lnTo>
                  <a:pt x="636489" y="14664"/>
                </a:lnTo>
                <a:lnTo>
                  <a:pt x="636799" y="14729"/>
                </a:lnTo>
                <a:lnTo>
                  <a:pt x="640241" y="15120"/>
                </a:lnTo>
                <a:lnTo>
                  <a:pt x="644679" y="16371"/>
                </a:lnTo>
                <a:lnTo>
                  <a:pt x="660054" y="19574"/>
                </a:lnTo>
                <a:lnTo>
                  <a:pt x="659667" y="20595"/>
                </a:lnTo>
                <a:lnTo>
                  <a:pt x="742806" y="44028"/>
                </a:lnTo>
                <a:lnTo>
                  <a:pt x="743514" y="42157"/>
                </a:lnTo>
                <a:cubicBezTo>
                  <a:pt x="750387" y="45102"/>
                  <a:pt x="757260" y="47067"/>
                  <a:pt x="765117" y="50012"/>
                </a:cubicBezTo>
                <a:lnTo>
                  <a:pt x="765013" y="50287"/>
                </a:lnTo>
                <a:lnTo>
                  <a:pt x="771007" y="51976"/>
                </a:lnTo>
                <a:cubicBezTo>
                  <a:pt x="846613" y="80451"/>
                  <a:pt x="909270" y="117272"/>
                  <a:pt x="959454" y="159877"/>
                </a:cubicBezTo>
                <a:lnTo>
                  <a:pt x="972621" y="173432"/>
                </a:lnTo>
                <a:lnTo>
                  <a:pt x="975240" y="175694"/>
                </a:lnTo>
                <a:lnTo>
                  <a:pt x="975323" y="176214"/>
                </a:lnTo>
                <a:lnTo>
                  <a:pt x="1025434" y="227802"/>
                </a:lnTo>
                <a:lnTo>
                  <a:pt x="1048327" y="265822"/>
                </a:lnTo>
                <a:lnTo>
                  <a:pt x="1047902" y="264065"/>
                </a:lnTo>
                <a:cubicBezTo>
                  <a:pt x="1046919" y="261120"/>
                  <a:pt x="1045937" y="257191"/>
                  <a:pt x="1043974" y="254246"/>
                </a:cubicBezTo>
                <a:cubicBezTo>
                  <a:pt x="1054774" y="270939"/>
                  <a:pt x="1064593" y="287631"/>
                  <a:pt x="1073431" y="305304"/>
                </a:cubicBezTo>
                <a:lnTo>
                  <a:pt x="1072827" y="306511"/>
                </a:lnTo>
                <a:lnTo>
                  <a:pt x="1082142" y="321981"/>
                </a:lnTo>
                <a:cubicBezTo>
                  <a:pt x="1124745" y="420187"/>
                  <a:pt x="1125378" y="528593"/>
                  <a:pt x="1087176" y="630311"/>
                </a:cubicBezTo>
                <a:cubicBezTo>
                  <a:pt x="1048514" y="732029"/>
                  <a:pt x="976411" y="813035"/>
                  <a:pt x="879565" y="858564"/>
                </a:cubicBezTo>
                <a:lnTo>
                  <a:pt x="864336" y="863383"/>
                </a:lnTo>
                <a:lnTo>
                  <a:pt x="864287" y="864001"/>
                </a:lnTo>
                <a:cubicBezTo>
                  <a:pt x="863306" y="864982"/>
                  <a:pt x="863306" y="864982"/>
                  <a:pt x="863306" y="865965"/>
                </a:cubicBezTo>
                <a:cubicBezTo>
                  <a:pt x="845631" y="873820"/>
                  <a:pt x="826975" y="879711"/>
                  <a:pt x="807338" y="884620"/>
                </a:cubicBezTo>
                <a:lnTo>
                  <a:pt x="822581" y="876598"/>
                </a:lnTo>
                <a:lnTo>
                  <a:pt x="774793" y="891720"/>
                </a:lnTo>
                <a:lnTo>
                  <a:pt x="705290" y="897089"/>
                </a:lnTo>
                <a:lnTo>
                  <a:pt x="703256" y="899349"/>
                </a:lnTo>
                <a:cubicBezTo>
                  <a:pt x="693437" y="899349"/>
                  <a:pt x="684600" y="899349"/>
                  <a:pt x="674781" y="899349"/>
                </a:cubicBezTo>
                <a:lnTo>
                  <a:pt x="675372" y="898443"/>
                </a:lnTo>
                <a:lnTo>
                  <a:pt x="577670" y="887386"/>
                </a:lnTo>
                <a:cubicBezTo>
                  <a:pt x="542150" y="880172"/>
                  <a:pt x="505405" y="869524"/>
                  <a:pt x="467602" y="855164"/>
                </a:cubicBezTo>
                <a:lnTo>
                  <a:pt x="461984" y="852477"/>
                </a:lnTo>
                <a:lnTo>
                  <a:pt x="461711" y="853199"/>
                </a:lnTo>
                <a:cubicBezTo>
                  <a:pt x="453856" y="850254"/>
                  <a:pt x="446982" y="847308"/>
                  <a:pt x="440109" y="844363"/>
                </a:cubicBezTo>
                <a:lnTo>
                  <a:pt x="440861" y="842375"/>
                </a:lnTo>
                <a:lnTo>
                  <a:pt x="362393" y="804850"/>
                </a:lnTo>
                <a:lnTo>
                  <a:pt x="361559" y="807051"/>
                </a:lnTo>
                <a:cubicBezTo>
                  <a:pt x="355668" y="803124"/>
                  <a:pt x="348794" y="799196"/>
                  <a:pt x="341922" y="795269"/>
                </a:cubicBezTo>
                <a:lnTo>
                  <a:pt x="342187" y="794564"/>
                </a:lnTo>
                <a:lnTo>
                  <a:pt x="235130" y="720003"/>
                </a:lnTo>
                <a:lnTo>
                  <a:pt x="178438" y="668316"/>
                </a:lnTo>
                <a:lnTo>
                  <a:pt x="177944" y="668604"/>
                </a:lnTo>
                <a:lnTo>
                  <a:pt x="172706" y="663091"/>
                </a:lnTo>
                <a:lnTo>
                  <a:pt x="170820" y="661371"/>
                </a:lnTo>
                <a:lnTo>
                  <a:pt x="168617" y="658787"/>
                </a:lnTo>
                <a:lnTo>
                  <a:pt x="159288" y="648966"/>
                </a:lnTo>
                <a:lnTo>
                  <a:pt x="159961" y="648630"/>
                </a:lnTo>
                <a:lnTo>
                  <a:pt x="129743" y="613172"/>
                </a:lnTo>
                <a:lnTo>
                  <a:pt x="128849" y="614601"/>
                </a:lnTo>
                <a:cubicBezTo>
                  <a:pt x="122958" y="608710"/>
                  <a:pt x="117067" y="601836"/>
                  <a:pt x="112158" y="594963"/>
                </a:cubicBezTo>
                <a:lnTo>
                  <a:pt x="112997" y="593523"/>
                </a:lnTo>
                <a:lnTo>
                  <a:pt x="98534" y="576552"/>
                </a:lnTo>
                <a:cubicBezTo>
                  <a:pt x="13477" y="459707"/>
                  <a:pt x="-23834" y="330834"/>
                  <a:pt x="15932" y="225771"/>
                </a:cubicBezTo>
                <a:cubicBezTo>
                  <a:pt x="25874" y="199506"/>
                  <a:pt x="40403" y="175311"/>
                  <a:pt x="58807" y="153303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blurRad="57150" dist="76200" dir="9720000" algn="bl" rotWithShape="0">
              <a:srgbClr val="000000">
                <a:alpha val="140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27" name="Google Shape;2727;p48"/>
          <p:cNvSpPr/>
          <p:nvPr/>
        </p:nvSpPr>
        <p:spPr>
          <a:xfrm rot="5072765">
            <a:off x="11003515" y="5486977"/>
            <a:ext cx="1114468" cy="898922"/>
          </a:xfrm>
          <a:custGeom>
            <a:avLst/>
            <a:gdLst/>
            <a:ahLst/>
            <a:cxnLst/>
            <a:rect l="l" t="t" r="r" b="b"/>
            <a:pathLst>
              <a:path w="1114998" h="899349" extrusionOk="0">
                <a:moveTo>
                  <a:pt x="58807" y="153303"/>
                </a:moveTo>
                <a:cubicBezTo>
                  <a:pt x="114022" y="87279"/>
                  <a:pt x="204118" y="40930"/>
                  <a:pt x="309886" y="17365"/>
                </a:cubicBezTo>
                <a:lnTo>
                  <a:pt x="330763" y="14363"/>
                </a:lnTo>
                <a:lnTo>
                  <a:pt x="331119" y="12701"/>
                </a:lnTo>
                <a:cubicBezTo>
                  <a:pt x="339956" y="11719"/>
                  <a:pt x="347812" y="9755"/>
                  <a:pt x="356649" y="8773"/>
                </a:cubicBezTo>
                <a:lnTo>
                  <a:pt x="356293" y="10692"/>
                </a:lnTo>
                <a:lnTo>
                  <a:pt x="402326" y="4074"/>
                </a:lnTo>
                <a:lnTo>
                  <a:pt x="401815" y="2882"/>
                </a:lnTo>
                <a:lnTo>
                  <a:pt x="419970" y="1537"/>
                </a:lnTo>
                <a:lnTo>
                  <a:pt x="420167" y="1509"/>
                </a:lnTo>
                <a:lnTo>
                  <a:pt x="420409" y="1505"/>
                </a:lnTo>
                <a:lnTo>
                  <a:pt x="428327" y="918"/>
                </a:lnTo>
                <a:lnTo>
                  <a:pt x="428481" y="1364"/>
                </a:lnTo>
                <a:lnTo>
                  <a:pt x="507166" y="0"/>
                </a:lnTo>
                <a:lnTo>
                  <a:pt x="636478" y="14693"/>
                </a:lnTo>
                <a:lnTo>
                  <a:pt x="636489" y="14664"/>
                </a:lnTo>
                <a:lnTo>
                  <a:pt x="636799" y="14729"/>
                </a:lnTo>
                <a:lnTo>
                  <a:pt x="640241" y="15120"/>
                </a:lnTo>
                <a:lnTo>
                  <a:pt x="644679" y="16371"/>
                </a:lnTo>
                <a:lnTo>
                  <a:pt x="660054" y="19574"/>
                </a:lnTo>
                <a:lnTo>
                  <a:pt x="659667" y="20595"/>
                </a:lnTo>
                <a:lnTo>
                  <a:pt x="742806" y="44028"/>
                </a:lnTo>
                <a:lnTo>
                  <a:pt x="743514" y="42157"/>
                </a:lnTo>
                <a:cubicBezTo>
                  <a:pt x="750387" y="45102"/>
                  <a:pt x="757260" y="47067"/>
                  <a:pt x="765117" y="50012"/>
                </a:cubicBezTo>
                <a:lnTo>
                  <a:pt x="765013" y="50287"/>
                </a:lnTo>
                <a:lnTo>
                  <a:pt x="771007" y="51976"/>
                </a:lnTo>
                <a:cubicBezTo>
                  <a:pt x="846613" y="80451"/>
                  <a:pt x="909270" y="117272"/>
                  <a:pt x="959454" y="159877"/>
                </a:cubicBezTo>
                <a:lnTo>
                  <a:pt x="972621" y="173432"/>
                </a:lnTo>
                <a:lnTo>
                  <a:pt x="975240" y="175694"/>
                </a:lnTo>
                <a:lnTo>
                  <a:pt x="975323" y="176214"/>
                </a:lnTo>
                <a:lnTo>
                  <a:pt x="1025434" y="227802"/>
                </a:lnTo>
                <a:lnTo>
                  <a:pt x="1048327" y="265822"/>
                </a:lnTo>
                <a:lnTo>
                  <a:pt x="1047902" y="264065"/>
                </a:lnTo>
                <a:cubicBezTo>
                  <a:pt x="1046919" y="261120"/>
                  <a:pt x="1045937" y="257191"/>
                  <a:pt x="1043974" y="254246"/>
                </a:cubicBezTo>
                <a:cubicBezTo>
                  <a:pt x="1054774" y="270939"/>
                  <a:pt x="1064593" y="287631"/>
                  <a:pt x="1073431" y="305304"/>
                </a:cubicBezTo>
                <a:lnTo>
                  <a:pt x="1072827" y="306511"/>
                </a:lnTo>
                <a:lnTo>
                  <a:pt x="1082142" y="321981"/>
                </a:lnTo>
                <a:cubicBezTo>
                  <a:pt x="1124745" y="420187"/>
                  <a:pt x="1125378" y="528593"/>
                  <a:pt x="1087176" y="630311"/>
                </a:cubicBezTo>
                <a:cubicBezTo>
                  <a:pt x="1048514" y="732029"/>
                  <a:pt x="976411" y="813035"/>
                  <a:pt x="879565" y="858564"/>
                </a:cubicBezTo>
                <a:lnTo>
                  <a:pt x="864336" y="863383"/>
                </a:lnTo>
                <a:lnTo>
                  <a:pt x="864287" y="864001"/>
                </a:lnTo>
                <a:cubicBezTo>
                  <a:pt x="863306" y="864982"/>
                  <a:pt x="863306" y="864982"/>
                  <a:pt x="863306" y="865965"/>
                </a:cubicBezTo>
                <a:cubicBezTo>
                  <a:pt x="845631" y="873820"/>
                  <a:pt x="826975" y="879711"/>
                  <a:pt x="807338" y="884620"/>
                </a:cubicBezTo>
                <a:lnTo>
                  <a:pt x="822581" y="876598"/>
                </a:lnTo>
                <a:lnTo>
                  <a:pt x="774793" y="891720"/>
                </a:lnTo>
                <a:lnTo>
                  <a:pt x="705290" y="897089"/>
                </a:lnTo>
                <a:lnTo>
                  <a:pt x="703256" y="899349"/>
                </a:lnTo>
                <a:cubicBezTo>
                  <a:pt x="693437" y="899349"/>
                  <a:pt x="684600" y="899349"/>
                  <a:pt x="674781" y="899349"/>
                </a:cubicBezTo>
                <a:lnTo>
                  <a:pt x="675372" y="898443"/>
                </a:lnTo>
                <a:lnTo>
                  <a:pt x="577670" y="887386"/>
                </a:lnTo>
                <a:cubicBezTo>
                  <a:pt x="542150" y="880172"/>
                  <a:pt x="505405" y="869524"/>
                  <a:pt x="467602" y="855164"/>
                </a:cubicBezTo>
                <a:lnTo>
                  <a:pt x="461984" y="852477"/>
                </a:lnTo>
                <a:lnTo>
                  <a:pt x="461711" y="853199"/>
                </a:lnTo>
                <a:cubicBezTo>
                  <a:pt x="453856" y="850254"/>
                  <a:pt x="446982" y="847308"/>
                  <a:pt x="440109" y="844363"/>
                </a:cubicBezTo>
                <a:lnTo>
                  <a:pt x="440861" y="842375"/>
                </a:lnTo>
                <a:lnTo>
                  <a:pt x="362393" y="804850"/>
                </a:lnTo>
                <a:lnTo>
                  <a:pt x="361559" y="807051"/>
                </a:lnTo>
                <a:cubicBezTo>
                  <a:pt x="355668" y="803124"/>
                  <a:pt x="348794" y="799196"/>
                  <a:pt x="341922" y="795269"/>
                </a:cubicBezTo>
                <a:lnTo>
                  <a:pt x="342187" y="794564"/>
                </a:lnTo>
                <a:lnTo>
                  <a:pt x="235130" y="720003"/>
                </a:lnTo>
                <a:lnTo>
                  <a:pt x="178438" y="668316"/>
                </a:lnTo>
                <a:lnTo>
                  <a:pt x="177944" y="668604"/>
                </a:lnTo>
                <a:lnTo>
                  <a:pt x="172706" y="663091"/>
                </a:lnTo>
                <a:lnTo>
                  <a:pt x="170820" y="661371"/>
                </a:lnTo>
                <a:lnTo>
                  <a:pt x="168617" y="658787"/>
                </a:lnTo>
                <a:lnTo>
                  <a:pt x="159288" y="648966"/>
                </a:lnTo>
                <a:lnTo>
                  <a:pt x="159961" y="648630"/>
                </a:lnTo>
                <a:lnTo>
                  <a:pt x="129743" y="613172"/>
                </a:lnTo>
                <a:lnTo>
                  <a:pt x="128849" y="614601"/>
                </a:lnTo>
                <a:cubicBezTo>
                  <a:pt x="122958" y="608710"/>
                  <a:pt x="117067" y="601836"/>
                  <a:pt x="112158" y="594963"/>
                </a:cubicBezTo>
                <a:lnTo>
                  <a:pt x="112997" y="593523"/>
                </a:lnTo>
                <a:lnTo>
                  <a:pt x="98534" y="576552"/>
                </a:lnTo>
                <a:cubicBezTo>
                  <a:pt x="13477" y="459707"/>
                  <a:pt x="-23834" y="330834"/>
                  <a:pt x="15932" y="225771"/>
                </a:cubicBezTo>
                <a:cubicBezTo>
                  <a:pt x="25874" y="199506"/>
                  <a:pt x="40403" y="175311"/>
                  <a:pt x="58807" y="153303"/>
                </a:cubicBezTo>
                <a:close/>
              </a:path>
            </a:pathLst>
          </a:custGeom>
          <a:gradFill>
            <a:gsLst>
              <a:gs pos="0">
                <a:srgbClr val="FFFFFF"/>
              </a:gs>
              <a:gs pos="40000">
                <a:srgbClr val="FFFFFF"/>
              </a:gs>
              <a:gs pos="100000">
                <a:srgbClr val="BFBFBF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2728" name="Google Shape;2728;p48"/>
          <p:cNvGrpSpPr/>
          <p:nvPr/>
        </p:nvGrpSpPr>
        <p:grpSpPr>
          <a:xfrm rot="3646606">
            <a:off x="10790629" y="5750597"/>
            <a:ext cx="1081591" cy="872896"/>
            <a:chOff x="5550954" y="4927804"/>
            <a:chExt cx="1081621" cy="872920"/>
          </a:xfrm>
        </p:grpSpPr>
        <p:sp>
          <p:nvSpPr>
            <p:cNvPr id="2729" name="Google Shape;2729;p48"/>
            <p:cNvSpPr/>
            <p:nvPr/>
          </p:nvSpPr>
          <p:spPr>
            <a:xfrm>
              <a:off x="5550954" y="4927804"/>
              <a:ext cx="1081621" cy="872684"/>
            </a:xfrm>
            <a:custGeom>
              <a:avLst/>
              <a:gdLst/>
              <a:ahLst/>
              <a:cxnLst/>
              <a:rect l="l" t="t" r="r" b="b"/>
              <a:pathLst>
                <a:path w="1081621" h="872684" extrusionOk="0">
                  <a:moveTo>
                    <a:pt x="747928" y="50913"/>
                  </a:moveTo>
                  <a:cubicBezTo>
                    <a:pt x="1041298" y="161403"/>
                    <a:pt x="1133690" y="401433"/>
                    <a:pt x="1054633" y="611936"/>
                  </a:cubicBezTo>
                  <a:cubicBezTo>
                    <a:pt x="974623" y="822438"/>
                    <a:pt x="746975" y="941501"/>
                    <a:pt x="453605" y="830058"/>
                  </a:cubicBezTo>
                  <a:cubicBezTo>
                    <a:pt x="160235" y="719568"/>
                    <a:pt x="-61697" y="423341"/>
                    <a:pt x="15455" y="219506"/>
                  </a:cubicBezTo>
                  <a:cubicBezTo>
                    <a:pt x="92608" y="15671"/>
                    <a:pt x="454558" y="-59577"/>
                    <a:pt x="747928" y="50913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>
              <a:outerShdw blurRad="57150" dist="19050" algn="bl" rotWithShape="0">
                <a:srgbClr val="000000">
                  <a:alpha val="11000"/>
                </a:srgbClr>
              </a:outerShdw>
            </a:effectLst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730" name="Google Shape;2730;p48"/>
            <p:cNvSpPr/>
            <p:nvPr/>
          </p:nvSpPr>
          <p:spPr>
            <a:xfrm>
              <a:off x="5649310" y="4936807"/>
              <a:ext cx="247617" cy="587692"/>
            </a:xfrm>
            <a:custGeom>
              <a:avLst/>
              <a:gdLst/>
              <a:ahLst/>
              <a:cxnLst/>
              <a:rect l="l" t="t" r="r" b="b"/>
              <a:pathLst>
                <a:path w="247617" h="587692" extrusionOk="0">
                  <a:moveTo>
                    <a:pt x="43782" y="529590"/>
                  </a:moveTo>
                  <a:cubicBezTo>
                    <a:pt x="40925" y="513398"/>
                    <a:pt x="33305" y="501968"/>
                    <a:pt x="28542" y="491490"/>
                  </a:cubicBezTo>
                  <a:cubicBezTo>
                    <a:pt x="24732" y="481013"/>
                    <a:pt x="22827" y="472440"/>
                    <a:pt x="27590" y="458153"/>
                  </a:cubicBezTo>
                  <a:cubicBezTo>
                    <a:pt x="31400" y="448628"/>
                    <a:pt x="35210" y="443865"/>
                    <a:pt x="40925" y="439103"/>
                  </a:cubicBezTo>
                  <a:cubicBezTo>
                    <a:pt x="48545" y="432435"/>
                    <a:pt x="60927" y="429578"/>
                    <a:pt x="73310" y="422910"/>
                  </a:cubicBezTo>
                  <a:cubicBezTo>
                    <a:pt x="85692" y="416243"/>
                    <a:pt x="99980" y="405765"/>
                    <a:pt x="107600" y="385763"/>
                  </a:cubicBezTo>
                  <a:cubicBezTo>
                    <a:pt x="112362" y="372428"/>
                    <a:pt x="113315" y="360045"/>
                    <a:pt x="111410" y="349568"/>
                  </a:cubicBezTo>
                  <a:cubicBezTo>
                    <a:pt x="108552" y="333375"/>
                    <a:pt x="100932" y="321945"/>
                    <a:pt x="96170" y="311468"/>
                  </a:cubicBezTo>
                  <a:cubicBezTo>
                    <a:pt x="92360" y="300990"/>
                    <a:pt x="90455" y="292418"/>
                    <a:pt x="95217" y="278130"/>
                  </a:cubicBezTo>
                  <a:cubicBezTo>
                    <a:pt x="99027" y="268605"/>
                    <a:pt x="102837" y="263843"/>
                    <a:pt x="108552" y="259080"/>
                  </a:cubicBezTo>
                  <a:cubicBezTo>
                    <a:pt x="116172" y="252413"/>
                    <a:pt x="128555" y="249555"/>
                    <a:pt x="140937" y="242888"/>
                  </a:cubicBezTo>
                  <a:cubicBezTo>
                    <a:pt x="153320" y="236220"/>
                    <a:pt x="167607" y="225743"/>
                    <a:pt x="175227" y="205740"/>
                  </a:cubicBezTo>
                  <a:cubicBezTo>
                    <a:pt x="179990" y="192405"/>
                    <a:pt x="180942" y="180023"/>
                    <a:pt x="179037" y="169545"/>
                  </a:cubicBezTo>
                  <a:cubicBezTo>
                    <a:pt x="176180" y="153353"/>
                    <a:pt x="168560" y="141923"/>
                    <a:pt x="163797" y="131445"/>
                  </a:cubicBezTo>
                  <a:cubicBezTo>
                    <a:pt x="159987" y="120968"/>
                    <a:pt x="158082" y="112395"/>
                    <a:pt x="162845" y="98108"/>
                  </a:cubicBezTo>
                  <a:cubicBezTo>
                    <a:pt x="166655" y="88583"/>
                    <a:pt x="170465" y="83820"/>
                    <a:pt x="176180" y="79058"/>
                  </a:cubicBezTo>
                  <a:cubicBezTo>
                    <a:pt x="183800" y="72390"/>
                    <a:pt x="196182" y="69533"/>
                    <a:pt x="208565" y="62865"/>
                  </a:cubicBezTo>
                  <a:cubicBezTo>
                    <a:pt x="221900" y="56198"/>
                    <a:pt x="235235" y="45720"/>
                    <a:pt x="242855" y="25718"/>
                  </a:cubicBezTo>
                  <a:cubicBezTo>
                    <a:pt x="246665" y="16193"/>
                    <a:pt x="247617" y="7620"/>
                    <a:pt x="247617" y="0"/>
                  </a:cubicBezTo>
                  <a:cubicBezTo>
                    <a:pt x="239045" y="953"/>
                    <a:pt x="231425" y="2858"/>
                    <a:pt x="222852" y="3810"/>
                  </a:cubicBezTo>
                  <a:cubicBezTo>
                    <a:pt x="222852" y="7620"/>
                    <a:pt x="221900" y="12383"/>
                    <a:pt x="219995" y="17145"/>
                  </a:cubicBezTo>
                  <a:cubicBezTo>
                    <a:pt x="216185" y="26670"/>
                    <a:pt x="212375" y="31433"/>
                    <a:pt x="206660" y="36195"/>
                  </a:cubicBezTo>
                  <a:cubicBezTo>
                    <a:pt x="199040" y="42863"/>
                    <a:pt x="186657" y="45720"/>
                    <a:pt x="174275" y="52388"/>
                  </a:cubicBezTo>
                  <a:cubicBezTo>
                    <a:pt x="161892" y="59055"/>
                    <a:pt x="147605" y="69533"/>
                    <a:pt x="139985" y="89535"/>
                  </a:cubicBezTo>
                  <a:cubicBezTo>
                    <a:pt x="135222" y="102870"/>
                    <a:pt x="134270" y="115253"/>
                    <a:pt x="136175" y="125730"/>
                  </a:cubicBezTo>
                  <a:cubicBezTo>
                    <a:pt x="139032" y="141923"/>
                    <a:pt x="146652" y="153353"/>
                    <a:pt x="151415" y="163830"/>
                  </a:cubicBezTo>
                  <a:cubicBezTo>
                    <a:pt x="155225" y="174308"/>
                    <a:pt x="157130" y="182880"/>
                    <a:pt x="152367" y="197168"/>
                  </a:cubicBezTo>
                  <a:cubicBezTo>
                    <a:pt x="148557" y="206693"/>
                    <a:pt x="144747" y="211455"/>
                    <a:pt x="139032" y="216218"/>
                  </a:cubicBezTo>
                  <a:cubicBezTo>
                    <a:pt x="131412" y="222885"/>
                    <a:pt x="119030" y="226695"/>
                    <a:pt x="106647" y="232410"/>
                  </a:cubicBezTo>
                  <a:cubicBezTo>
                    <a:pt x="94265" y="239078"/>
                    <a:pt x="79977" y="249555"/>
                    <a:pt x="72357" y="269558"/>
                  </a:cubicBezTo>
                  <a:cubicBezTo>
                    <a:pt x="67595" y="282893"/>
                    <a:pt x="66642" y="295275"/>
                    <a:pt x="68547" y="305753"/>
                  </a:cubicBezTo>
                  <a:cubicBezTo>
                    <a:pt x="71405" y="321945"/>
                    <a:pt x="79025" y="333375"/>
                    <a:pt x="83787" y="343853"/>
                  </a:cubicBezTo>
                  <a:cubicBezTo>
                    <a:pt x="87597" y="354330"/>
                    <a:pt x="89502" y="362903"/>
                    <a:pt x="84740" y="377190"/>
                  </a:cubicBezTo>
                  <a:cubicBezTo>
                    <a:pt x="80930" y="386715"/>
                    <a:pt x="77120" y="391478"/>
                    <a:pt x="71405" y="396240"/>
                  </a:cubicBezTo>
                  <a:cubicBezTo>
                    <a:pt x="63785" y="402908"/>
                    <a:pt x="51402" y="405765"/>
                    <a:pt x="39020" y="412433"/>
                  </a:cubicBezTo>
                  <a:cubicBezTo>
                    <a:pt x="26637" y="419100"/>
                    <a:pt x="12350" y="429578"/>
                    <a:pt x="4730" y="449580"/>
                  </a:cubicBezTo>
                  <a:cubicBezTo>
                    <a:pt x="-33" y="462915"/>
                    <a:pt x="-985" y="475298"/>
                    <a:pt x="920" y="485775"/>
                  </a:cubicBezTo>
                  <a:cubicBezTo>
                    <a:pt x="3777" y="501968"/>
                    <a:pt x="11397" y="513398"/>
                    <a:pt x="16160" y="523875"/>
                  </a:cubicBezTo>
                  <a:cubicBezTo>
                    <a:pt x="19970" y="534353"/>
                    <a:pt x="21875" y="542925"/>
                    <a:pt x="17112" y="557213"/>
                  </a:cubicBezTo>
                  <a:cubicBezTo>
                    <a:pt x="15207" y="561975"/>
                    <a:pt x="13302" y="565785"/>
                    <a:pt x="10445" y="568643"/>
                  </a:cubicBezTo>
                  <a:cubicBezTo>
                    <a:pt x="15207" y="575310"/>
                    <a:pt x="20922" y="581978"/>
                    <a:pt x="26637" y="587693"/>
                  </a:cubicBezTo>
                  <a:cubicBezTo>
                    <a:pt x="32352" y="581978"/>
                    <a:pt x="37115" y="574358"/>
                    <a:pt x="40925" y="564833"/>
                  </a:cubicBezTo>
                  <a:cubicBezTo>
                    <a:pt x="45687" y="552450"/>
                    <a:pt x="45687" y="540068"/>
                    <a:pt x="43782" y="52959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731" name="Google Shape;2731;p48"/>
            <p:cNvSpPr/>
            <p:nvPr/>
          </p:nvSpPr>
          <p:spPr>
            <a:xfrm>
              <a:off x="5705475" y="4929187"/>
              <a:ext cx="271429" cy="647700"/>
            </a:xfrm>
            <a:custGeom>
              <a:avLst/>
              <a:gdLst/>
              <a:ahLst/>
              <a:cxnLst/>
              <a:rect l="l" t="t" r="r" b="b"/>
              <a:pathLst>
                <a:path w="271429" h="647700" extrusionOk="0">
                  <a:moveTo>
                    <a:pt x="29528" y="641032"/>
                  </a:moveTo>
                  <a:cubicBezTo>
                    <a:pt x="41910" y="634365"/>
                    <a:pt x="56197" y="623888"/>
                    <a:pt x="63817" y="603885"/>
                  </a:cubicBezTo>
                  <a:cubicBezTo>
                    <a:pt x="68580" y="590550"/>
                    <a:pt x="69533" y="578168"/>
                    <a:pt x="67628" y="567690"/>
                  </a:cubicBezTo>
                  <a:cubicBezTo>
                    <a:pt x="64770" y="551497"/>
                    <a:pt x="57150" y="540068"/>
                    <a:pt x="52388" y="529590"/>
                  </a:cubicBezTo>
                  <a:cubicBezTo>
                    <a:pt x="48578" y="519113"/>
                    <a:pt x="46672" y="510540"/>
                    <a:pt x="51435" y="496253"/>
                  </a:cubicBezTo>
                  <a:cubicBezTo>
                    <a:pt x="55245" y="486728"/>
                    <a:pt x="59055" y="481965"/>
                    <a:pt x="64770" y="477203"/>
                  </a:cubicBezTo>
                  <a:cubicBezTo>
                    <a:pt x="72390" y="470535"/>
                    <a:pt x="84772" y="467678"/>
                    <a:pt x="97155" y="461010"/>
                  </a:cubicBezTo>
                  <a:cubicBezTo>
                    <a:pt x="109538" y="454343"/>
                    <a:pt x="123825" y="443865"/>
                    <a:pt x="131445" y="423863"/>
                  </a:cubicBezTo>
                  <a:cubicBezTo>
                    <a:pt x="136208" y="410528"/>
                    <a:pt x="137160" y="398145"/>
                    <a:pt x="135255" y="387668"/>
                  </a:cubicBezTo>
                  <a:cubicBezTo>
                    <a:pt x="132397" y="371475"/>
                    <a:pt x="124778" y="360045"/>
                    <a:pt x="120015" y="349568"/>
                  </a:cubicBezTo>
                  <a:cubicBezTo>
                    <a:pt x="116205" y="339090"/>
                    <a:pt x="114300" y="330518"/>
                    <a:pt x="119063" y="316230"/>
                  </a:cubicBezTo>
                  <a:cubicBezTo>
                    <a:pt x="122872" y="306705"/>
                    <a:pt x="126683" y="301943"/>
                    <a:pt x="132397" y="297180"/>
                  </a:cubicBezTo>
                  <a:cubicBezTo>
                    <a:pt x="140017" y="290513"/>
                    <a:pt x="152400" y="287655"/>
                    <a:pt x="164783" y="280988"/>
                  </a:cubicBezTo>
                  <a:cubicBezTo>
                    <a:pt x="177165" y="274320"/>
                    <a:pt x="191453" y="263843"/>
                    <a:pt x="199072" y="243840"/>
                  </a:cubicBezTo>
                  <a:cubicBezTo>
                    <a:pt x="203835" y="230505"/>
                    <a:pt x="204788" y="218122"/>
                    <a:pt x="202883" y="207645"/>
                  </a:cubicBezTo>
                  <a:cubicBezTo>
                    <a:pt x="200025" y="191453"/>
                    <a:pt x="192405" y="180022"/>
                    <a:pt x="187642" y="169545"/>
                  </a:cubicBezTo>
                  <a:cubicBezTo>
                    <a:pt x="183833" y="159068"/>
                    <a:pt x="181928" y="150495"/>
                    <a:pt x="186690" y="136207"/>
                  </a:cubicBezTo>
                  <a:cubicBezTo>
                    <a:pt x="190500" y="126682"/>
                    <a:pt x="194310" y="121920"/>
                    <a:pt x="200025" y="117157"/>
                  </a:cubicBezTo>
                  <a:cubicBezTo>
                    <a:pt x="207645" y="110490"/>
                    <a:pt x="220028" y="107632"/>
                    <a:pt x="232410" y="100965"/>
                  </a:cubicBezTo>
                  <a:cubicBezTo>
                    <a:pt x="244792" y="94297"/>
                    <a:pt x="259080" y="83820"/>
                    <a:pt x="266700" y="63818"/>
                  </a:cubicBezTo>
                  <a:cubicBezTo>
                    <a:pt x="271463" y="50482"/>
                    <a:pt x="272415" y="38100"/>
                    <a:pt x="270510" y="27622"/>
                  </a:cubicBezTo>
                  <a:cubicBezTo>
                    <a:pt x="268605" y="17145"/>
                    <a:pt x="263842" y="8572"/>
                    <a:pt x="260985" y="0"/>
                  </a:cubicBezTo>
                  <a:cubicBezTo>
                    <a:pt x="252413" y="953"/>
                    <a:pt x="243840" y="953"/>
                    <a:pt x="235267" y="1905"/>
                  </a:cubicBezTo>
                  <a:cubicBezTo>
                    <a:pt x="238125" y="9525"/>
                    <a:pt x="241935" y="15240"/>
                    <a:pt x="243840" y="21907"/>
                  </a:cubicBezTo>
                  <a:cubicBezTo>
                    <a:pt x="247650" y="32385"/>
                    <a:pt x="249555" y="40957"/>
                    <a:pt x="244792" y="55245"/>
                  </a:cubicBezTo>
                  <a:cubicBezTo>
                    <a:pt x="240983" y="64770"/>
                    <a:pt x="237172" y="69532"/>
                    <a:pt x="231458" y="74295"/>
                  </a:cubicBezTo>
                  <a:cubicBezTo>
                    <a:pt x="223838" y="80963"/>
                    <a:pt x="211455" y="83820"/>
                    <a:pt x="199072" y="90488"/>
                  </a:cubicBezTo>
                  <a:cubicBezTo>
                    <a:pt x="186690" y="97155"/>
                    <a:pt x="172403" y="107632"/>
                    <a:pt x="164783" y="127635"/>
                  </a:cubicBezTo>
                  <a:cubicBezTo>
                    <a:pt x="160020" y="140970"/>
                    <a:pt x="159067" y="153353"/>
                    <a:pt x="160972" y="163830"/>
                  </a:cubicBezTo>
                  <a:cubicBezTo>
                    <a:pt x="163830" y="180022"/>
                    <a:pt x="171450" y="191453"/>
                    <a:pt x="176213" y="201930"/>
                  </a:cubicBezTo>
                  <a:cubicBezTo>
                    <a:pt x="180022" y="212407"/>
                    <a:pt x="181928" y="220980"/>
                    <a:pt x="177165" y="235268"/>
                  </a:cubicBezTo>
                  <a:cubicBezTo>
                    <a:pt x="173355" y="244793"/>
                    <a:pt x="169545" y="249555"/>
                    <a:pt x="163830" y="254318"/>
                  </a:cubicBezTo>
                  <a:cubicBezTo>
                    <a:pt x="156210" y="260985"/>
                    <a:pt x="143828" y="263843"/>
                    <a:pt x="131445" y="270510"/>
                  </a:cubicBezTo>
                  <a:cubicBezTo>
                    <a:pt x="119063" y="277178"/>
                    <a:pt x="104775" y="287655"/>
                    <a:pt x="97155" y="307657"/>
                  </a:cubicBezTo>
                  <a:cubicBezTo>
                    <a:pt x="92392" y="320993"/>
                    <a:pt x="91440" y="333375"/>
                    <a:pt x="93345" y="343853"/>
                  </a:cubicBezTo>
                  <a:cubicBezTo>
                    <a:pt x="96203" y="360045"/>
                    <a:pt x="103822" y="371475"/>
                    <a:pt x="108585" y="381953"/>
                  </a:cubicBezTo>
                  <a:cubicBezTo>
                    <a:pt x="112395" y="392430"/>
                    <a:pt x="114300" y="401003"/>
                    <a:pt x="109538" y="415290"/>
                  </a:cubicBezTo>
                  <a:cubicBezTo>
                    <a:pt x="105728" y="424815"/>
                    <a:pt x="101917" y="429578"/>
                    <a:pt x="96203" y="434340"/>
                  </a:cubicBezTo>
                  <a:cubicBezTo>
                    <a:pt x="88583" y="441007"/>
                    <a:pt x="76200" y="443865"/>
                    <a:pt x="63817" y="450532"/>
                  </a:cubicBezTo>
                  <a:cubicBezTo>
                    <a:pt x="51435" y="457200"/>
                    <a:pt x="37147" y="467678"/>
                    <a:pt x="29528" y="487680"/>
                  </a:cubicBezTo>
                  <a:cubicBezTo>
                    <a:pt x="24765" y="501015"/>
                    <a:pt x="23813" y="513397"/>
                    <a:pt x="25717" y="523875"/>
                  </a:cubicBezTo>
                  <a:cubicBezTo>
                    <a:pt x="28575" y="540068"/>
                    <a:pt x="36195" y="551497"/>
                    <a:pt x="40958" y="561975"/>
                  </a:cubicBezTo>
                  <a:cubicBezTo>
                    <a:pt x="44767" y="572453"/>
                    <a:pt x="46672" y="581025"/>
                    <a:pt x="41910" y="595313"/>
                  </a:cubicBezTo>
                  <a:cubicBezTo>
                    <a:pt x="38100" y="604838"/>
                    <a:pt x="34290" y="609600"/>
                    <a:pt x="28575" y="614363"/>
                  </a:cubicBezTo>
                  <a:cubicBezTo>
                    <a:pt x="20955" y="620078"/>
                    <a:pt x="11430" y="623888"/>
                    <a:pt x="0" y="628650"/>
                  </a:cubicBezTo>
                  <a:cubicBezTo>
                    <a:pt x="5715" y="635318"/>
                    <a:pt x="12383" y="641032"/>
                    <a:pt x="18097" y="647700"/>
                  </a:cubicBezTo>
                  <a:cubicBezTo>
                    <a:pt x="20955" y="644843"/>
                    <a:pt x="24765" y="642938"/>
                    <a:pt x="29528" y="641032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732" name="Google Shape;2732;p48"/>
            <p:cNvSpPr/>
            <p:nvPr/>
          </p:nvSpPr>
          <p:spPr>
            <a:xfrm>
              <a:off x="6205537" y="5080634"/>
              <a:ext cx="311434" cy="720090"/>
            </a:xfrm>
            <a:custGeom>
              <a:avLst/>
              <a:gdLst/>
              <a:ahLst/>
              <a:cxnLst/>
              <a:rect l="l" t="t" r="r" b="b"/>
              <a:pathLst>
                <a:path w="311434" h="720090" extrusionOk="0">
                  <a:moveTo>
                    <a:pt x="69532" y="693420"/>
                  </a:moveTo>
                  <a:cubicBezTo>
                    <a:pt x="81915" y="686753"/>
                    <a:pt x="96203" y="676275"/>
                    <a:pt x="103822" y="656272"/>
                  </a:cubicBezTo>
                  <a:cubicBezTo>
                    <a:pt x="108585" y="642938"/>
                    <a:pt x="109538" y="630555"/>
                    <a:pt x="107632" y="620078"/>
                  </a:cubicBezTo>
                  <a:cubicBezTo>
                    <a:pt x="104775" y="603885"/>
                    <a:pt x="97155" y="592455"/>
                    <a:pt x="92393" y="581978"/>
                  </a:cubicBezTo>
                  <a:cubicBezTo>
                    <a:pt x="88582" y="571500"/>
                    <a:pt x="86678" y="562928"/>
                    <a:pt x="91440" y="548640"/>
                  </a:cubicBezTo>
                  <a:cubicBezTo>
                    <a:pt x="95250" y="539115"/>
                    <a:pt x="99060" y="534353"/>
                    <a:pt x="104775" y="529590"/>
                  </a:cubicBezTo>
                  <a:cubicBezTo>
                    <a:pt x="112395" y="522922"/>
                    <a:pt x="124778" y="520065"/>
                    <a:pt x="137160" y="513397"/>
                  </a:cubicBezTo>
                  <a:cubicBezTo>
                    <a:pt x="150495" y="506730"/>
                    <a:pt x="163830" y="496253"/>
                    <a:pt x="171450" y="476250"/>
                  </a:cubicBezTo>
                  <a:cubicBezTo>
                    <a:pt x="176213" y="462915"/>
                    <a:pt x="177165" y="450533"/>
                    <a:pt x="175260" y="440055"/>
                  </a:cubicBezTo>
                  <a:cubicBezTo>
                    <a:pt x="172403" y="423863"/>
                    <a:pt x="164782" y="412433"/>
                    <a:pt x="160020" y="401955"/>
                  </a:cubicBezTo>
                  <a:cubicBezTo>
                    <a:pt x="156210" y="391478"/>
                    <a:pt x="154305" y="382905"/>
                    <a:pt x="159068" y="368618"/>
                  </a:cubicBezTo>
                  <a:cubicBezTo>
                    <a:pt x="162878" y="359093"/>
                    <a:pt x="166688" y="354330"/>
                    <a:pt x="172403" y="349568"/>
                  </a:cubicBezTo>
                  <a:cubicBezTo>
                    <a:pt x="180022" y="342900"/>
                    <a:pt x="192405" y="340043"/>
                    <a:pt x="204788" y="333375"/>
                  </a:cubicBezTo>
                  <a:cubicBezTo>
                    <a:pt x="217170" y="326708"/>
                    <a:pt x="231457" y="316230"/>
                    <a:pt x="239078" y="296228"/>
                  </a:cubicBezTo>
                  <a:cubicBezTo>
                    <a:pt x="243840" y="282893"/>
                    <a:pt x="244793" y="270510"/>
                    <a:pt x="242888" y="260033"/>
                  </a:cubicBezTo>
                  <a:cubicBezTo>
                    <a:pt x="240030" y="243840"/>
                    <a:pt x="232410" y="232410"/>
                    <a:pt x="227647" y="221933"/>
                  </a:cubicBezTo>
                  <a:cubicBezTo>
                    <a:pt x="223838" y="211455"/>
                    <a:pt x="221932" y="202883"/>
                    <a:pt x="226695" y="188595"/>
                  </a:cubicBezTo>
                  <a:cubicBezTo>
                    <a:pt x="230505" y="179070"/>
                    <a:pt x="234315" y="174308"/>
                    <a:pt x="240030" y="169545"/>
                  </a:cubicBezTo>
                  <a:cubicBezTo>
                    <a:pt x="247650" y="162878"/>
                    <a:pt x="260032" y="160020"/>
                    <a:pt x="272415" y="153353"/>
                  </a:cubicBezTo>
                  <a:cubicBezTo>
                    <a:pt x="285750" y="146685"/>
                    <a:pt x="299085" y="136208"/>
                    <a:pt x="306705" y="116205"/>
                  </a:cubicBezTo>
                  <a:cubicBezTo>
                    <a:pt x="311468" y="102870"/>
                    <a:pt x="312420" y="90488"/>
                    <a:pt x="310515" y="80010"/>
                  </a:cubicBezTo>
                  <a:cubicBezTo>
                    <a:pt x="307657" y="63818"/>
                    <a:pt x="300038" y="52388"/>
                    <a:pt x="295275" y="41910"/>
                  </a:cubicBezTo>
                  <a:cubicBezTo>
                    <a:pt x="292418" y="34290"/>
                    <a:pt x="290513" y="26670"/>
                    <a:pt x="291465" y="18097"/>
                  </a:cubicBezTo>
                  <a:cubicBezTo>
                    <a:pt x="284797" y="12383"/>
                    <a:pt x="278130" y="5715"/>
                    <a:pt x="270510" y="0"/>
                  </a:cubicBezTo>
                  <a:cubicBezTo>
                    <a:pt x="265747" y="13335"/>
                    <a:pt x="264795" y="25718"/>
                    <a:pt x="266700" y="36195"/>
                  </a:cubicBezTo>
                  <a:cubicBezTo>
                    <a:pt x="269557" y="52388"/>
                    <a:pt x="277178" y="63818"/>
                    <a:pt x="281940" y="74295"/>
                  </a:cubicBezTo>
                  <a:cubicBezTo>
                    <a:pt x="285750" y="84772"/>
                    <a:pt x="287655" y="93345"/>
                    <a:pt x="282893" y="107633"/>
                  </a:cubicBezTo>
                  <a:cubicBezTo>
                    <a:pt x="279082" y="117158"/>
                    <a:pt x="275272" y="121920"/>
                    <a:pt x="269557" y="126683"/>
                  </a:cubicBezTo>
                  <a:cubicBezTo>
                    <a:pt x="261938" y="133350"/>
                    <a:pt x="249555" y="136208"/>
                    <a:pt x="237172" y="142875"/>
                  </a:cubicBezTo>
                  <a:cubicBezTo>
                    <a:pt x="224790" y="149543"/>
                    <a:pt x="210503" y="160020"/>
                    <a:pt x="202882" y="180022"/>
                  </a:cubicBezTo>
                  <a:cubicBezTo>
                    <a:pt x="198120" y="193358"/>
                    <a:pt x="197168" y="205740"/>
                    <a:pt x="199072" y="216218"/>
                  </a:cubicBezTo>
                  <a:cubicBezTo>
                    <a:pt x="201930" y="232410"/>
                    <a:pt x="209550" y="243840"/>
                    <a:pt x="214313" y="254318"/>
                  </a:cubicBezTo>
                  <a:cubicBezTo>
                    <a:pt x="218122" y="264795"/>
                    <a:pt x="220028" y="273368"/>
                    <a:pt x="215265" y="287655"/>
                  </a:cubicBezTo>
                  <a:cubicBezTo>
                    <a:pt x="211455" y="297180"/>
                    <a:pt x="207645" y="301943"/>
                    <a:pt x="201930" y="306705"/>
                  </a:cubicBezTo>
                  <a:cubicBezTo>
                    <a:pt x="194310" y="313372"/>
                    <a:pt x="181928" y="316230"/>
                    <a:pt x="169545" y="322897"/>
                  </a:cubicBezTo>
                  <a:cubicBezTo>
                    <a:pt x="157163" y="329565"/>
                    <a:pt x="142875" y="340043"/>
                    <a:pt x="135255" y="360045"/>
                  </a:cubicBezTo>
                  <a:cubicBezTo>
                    <a:pt x="130493" y="373380"/>
                    <a:pt x="129540" y="385763"/>
                    <a:pt x="131445" y="396240"/>
                  </a:cubicBezTo>
                  <a:cubicBezTo>
                    <a:pt x="134303" y="412433"/>
                    <a:pt x="141922" y="423863"/>
                    <a:pt x="146685" y="434340"/>
                  </a:cubicBezTo>
                  <a:cubicBezTo>
                    <a:pt x="150495" y="444818"/>
                    <a:pt x="152400" y="453390"/>
                    <a:pt x="147638" y="467678"/>
                  </a:cubicBezTo>
                  <a:cubicBezTo>
                    <a:pt x="143828" y="477203"/>
                    <a:pt x="140018" y="481965"/>
                    <a:pt x="134303" y="486728"/>
                  </a:cubicBezTo>
                  <a:cubicBezTo>
                    <a:pt x="126682" y="493395"/>
                    <a:pt x="114300" y="496253"/>
                    <a:pt x="101918" y="502920"/>
                  </a:cubicBezTo>
                  <a:cubicBezTo>
                    <a:pt x="89535" y="509588"/>
                    <a:pt x="75247" y="520065"/>
                    <a:pt x="67628" y="540068"/>
                  </a:cubicBezTo>
                  <a:cubicBezTo>
                    <a:pt x="62865" y="553403"/>
                    <a:pt x="61913" y="565785"/>
                    <a:pt x="63818" y="576263"/>
                  </a:cubicBezTo>
                  <a:cubicBezTo>
                    <a:pt x="66675" y="592455"/>
                    <a:pt x="74295" y="603885"/>
                    <a:pt x="79057" y="614363"/>
                  </a:cubicBezTo>
                  <a:cubicBezTo>
                    <a:pt x="82868" y="624840"/>
                    <a:pt x="84772" y="633413"/>
                    <a:pt x="80010" y="647700"/>
                  </a:cubicBezTo>
                  <a:cubicBezTo>
                    <a:pt x="76200" y="657225"/>
                    <a:pt x="72390" y="661988"/>
                    <a:pt x="66675" y="666750"/>
                  </a:cubicBezTo>
                  <a:cubicBezTo>
                    <a:pt x="59055" y="673418"/>
                    <a:pt x="46672" y="676275"/>
                    <a:pt x="34290" y="682943"/>
                  </a:cubicBezTo>
                  <a:cubicBezTo>
                    <a:pt x="21907" y="689610"/>
                    <a:pt x="7620" y="700088"/>
                    <a:pt x="0" y="720090"/>
                  </a:cubicBezTo>
                  <a:cubicBezTo>
                    <a:pt x="9525" y="720090"/>
                    <a:pt x="18097" y="720090"/>
                    <a:pt x="27622" y="720090"/>
                  </a:cubicBezTo>
                  <a:cubicBezTo>
                    <a:pt x="30480" y="716280"/>
                    <a:pt x="33338" y="713422"/>
                    <a:pt x="36195" y="710565"/>
                  </a:cubicBezTo>
                  <a:cubicBezTo>
                    <a:pt x="44768" y="703897"/>
                    <a:pt x="56197" y="700088"/>
                    <a:pt x="69532" y="69342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733" name="Google Shape;2733;p48"/>
            <p:cNvSpPr/>
            <p:nvPr/>
          </p:nvSpPr>
          <p:spPr>
            <a:xfrm>
              <a:off x="6334125" y="5174932"/>
              <a:ext cx="258127" cy="611505"/>
            </a:xfrm>
            <a:custGeom>
              <a:avLst/>
              <a:gdLst/>
              <a:ahLst/>
              <a:cxnLst/>
              <a:rect l="l" t="t" r="r" b="b"/>
              <a:pathLst>
                <a:path w="258127" h="611505" extrusionOk="0">
                  <a:moveTo>
                    <a:pt x="58103" y="555308"/>
                  </a:moveTo>
                  <a:cubicBezTo>
                    <a:pt x="55245" y="539115"/>
                    <a:pt x="47625" y="527685"/>
                    <a:pt x="42863" y="517208"/>
                  </a:cubicBezTo>
                  <a:cubicBezTo>
                    <a:pt x="39053" y="506730"/>
                    <a:pt x="37147" y="498158"/>
                    <a:pt x="41910" y="483870"/>
                  </a:cubicBezTo>
                  <a:cubicBezTo>
                    <a:pt x="45720" y="474345"/>
                    <a:pt x="49530" y="469583"/>
                    <a:pt x="55245" y="464820"/>
                  </a:cubicBezTo>
                  <a:cubicBezTo>
                    <a:pt x="62865" y="458153"/>
                    <a:pt x="75247" y="455295"/>
                    <a:pt x="87630" y="448628"/>
                  </a:cubicBezTo>
                  <a:cubicBezTo>
                    <a:pt x="100013" y="441960"/>
                    <a:pt x="114300" y="431483"/>
                    <a:pt x="121920" y="411480"/>
                  </a:cubicBezTo>
                  <a:cubicBezTo>
                    <a:pt x="126682" y="398145"/>
                    <a:pt x="127635" y="385763"/>
                    <a:pt x="125730" y="375285"/>
                  </a:cubicBezTo>
                  <a:cubicBezTo>
                    <a:pt x="122872" y="359093"/>
                    <a:pt x="115253" y="347663"/>
                    <a:pt x="110490" y="337185"/>
                  </a:cubicBezTo>
                  <a:cubicBezTo>
                    <a:pt x="106680" y="326708"/>
                    <a:pt x="104775" y="318135"/>
                    <a:pt x="109538" y="303848"/>
                  </a:cubicBezTo>
                  <a:cubicBezTo>
                    <a:pt x="113347" y="294323"/>
                    <a:pt x="117157" y="289560"/>
                    <a:pt x="122872" y="284798"/>
                  </a:cubicBezTo>
                  <a:cubicBezTo>
                    <a:pt x="130493" y="278130"/>
                    <a:pt x="142875" y="275273"/>
                    <a:pt x="155257" y="268605"/>
                  </a:cubicBezTo>
                  <a:cubicBezTo>
                    <a:pt x="167640" y="261938"/>
                    <a:pt x="181928" y="251460"/>
                    <a:pt x="189547" y="231458"/>
                  </a:cubicBezTo>
                  <a:cubicBezTo>
                    <a:pt x="194310" y="218123"/>
                    <a:pt x="195263" y="205740"/>
                    <a:pt x="193357" y="195263"/>
                  </a:cubicBezTo>
                  <a:cubicBezTo>
                    <a:pt x="190500" y="179070"/>
                    <a:pt x="182880" y="167640"/>
                    <a:pt x="178118" y="157163"/>
                  </a:cubicBezTo>
                  <a:cubicBezTo>
                    <a:pt x="174307" y="146685"/>
                    <a:pt x="172403" y="138113"/>
                    <a:pt x="177165" y="123825"/>
                  </a:cubicBezTo>
                  <a:cubicBezTo>
                    <a:pt x="180975" y="114300"/>
                    <a:pt x="184785" y="109538"/>
                    <a:pt x="190500" y="104775"/>
                  </a:cubicBezTo>
                  <a:cubicBezTo>
                    <a:pt x="198120" y="98108"/>
                    <a:pt x="210503" y="95250"/>
                    <a:pt x="222885" y="88583"/>
                  </a:cubicBezTo>
                  <a:cubicBezTo>
                    <a:pt x="235268" y="81915"/>
                    <a:pt x="249555" y="71438"/>
                    <a:pt x="257175" y="51435"/>
                  </a:cubicBezTo>
                  <a:cubicBezTo>
                    <a:pt x="257175" y="50483"/>
                    <a:pt x="257175" y="50483"/>
                    <a:pt x="258128" y="49530"/>
                  </a:cubicBezTo>
                  <a:cubicBezTo>
                    <a:pt x="249555" y="32385"/>
                    <a:pt x="240030" y="16193"/>
                    <a:pt x="229553" y="0"/>
                  </a:cubicBezTo>
                  <a:cubicBezTo>
                    <a:pt x="231457" y="2858"/>
                    <a:pt x="232410" y="6668"/>
                    <a:pt x="233363" y="9525"/>
                  </a:cubicBezTo>
                  <a:cubicBezTo>
                    <a:pt x="237172" y="20003"/>
                    <a:pt x="239078" y="28575"/>
                    <a:pt x="234315" y="42863"/>
                  </a:cubicBezTo>
                  <a:cubicBezTo>
                    <a:pt x="230505" y="52388"/>
                    <a:pt x="226695" y="57150"/>
                    <a:pt x="220980" y="61913"/>
                  </a:cubicBezTo>
                  <a:cubicBezTo>
                    <a:pt x="213360" y="68580"/>
                    <a:pt x="200978" y="71438"/>
                    <a:pt x="188595" y="78105"/>
                  </a:cubicBezTo>
                  <a:cubicBezTo>
                    <a:pt x="176213" y="84773"/>
                    <a:pt x="161925" y="95250"/>
                    <a:pt x="154305" y="115253"/>
                  </a:cubicBezTo>
                  <a:cubicBezTo>
                    <a:pt x="149543" y="128588"/>
                    <a:pt x="148590" y="140970"/>
                    <a:pt x="150495" y="151448"/>
                  </a:cubicBezTo>
                  <a:cubicBezTo>
                    <a:pt x="153353" y="167640"/>
                    <a:pt x="160972" y="179070"/>
                    <a:pt x="165735" y="189548"/>
                  </a:cubicBezTo>
                  <a:cubicBezTo>
                    <a:pt x="169545" y="200025"/>
                    <a:pt x="171450" y="208598"/>
                    <a:pt x="166688" y="222885"/>
                  </a:cubicBezTo>
                  <a:cubicBezTo>
                    <a:pt x="162878" y="232410"/>
                    <a:pt x="159068" y="237173"/>
                    <a:pt x="153353" y="241935"/>
                  </a:cubicBezTo>
                  <a:cubicBezTo>
                    <a:pt x="145732" y="248603"/>
                    <a:pt x="133350" y="251460"/>
                    <a:pt x="120968" y="258128"/>
                  </a:cubicBezTo>
                  <a:cubicBezTo>
                    <a:pt x="108585" y="264795"/>
                    <a:pt x="94297" y="275273"/>
                    <a:pt x="86678" y="295275"/>
                  </a:cubicBezTo>
                  <a:cubicBezTo>
                    <a:pt x="81915" y="308610"/>
                    <a:pt x="80963" y="320993"/>
                    <a:pt x="82868" y="331470"/>
                  </a:cubicBezTo>
                  <a:cubicBezTo>
                    <a:pt x="85725" y="347663"/>
                    <a:pt x="93345" y="359093"/>
                    <a:pt x="98107" y="369570"/>
                  </a:cubicBezTo>
                  <a:cubicBezTo>
                    <a:pt x="101918" y="380048"/>
                    <a:pt x="103822" y="388620"/>
                    <a:pt x="99060" y="402908"/>
                  </a:cubicBezTo>
                  <a:cubicBezTo>
                    <a:pt x="95250" y="412433"/>
                    <a:pt x="91440" y="417195"/>
                    <a:pt x="85725" y="421958"/>
                  </a:cubicBezTo>
                  <a:cubicBezTo>
                    <a:pt x="78105" y="428625"/>
                    <a:pt x="65722" y="431483"/>
                    <a:pt x="53340" y="438150"/>
                  </a:cubicBezTo>
                  <a:cubicBezTo>
                    <a:pt x="40957" y="444818"/>
                    <a:pt x="26670" y="455295"/>
                    <a:pt x="19050" y="475298"/>
                  </a:cubicBezTo>
                  <a:cubicBezTo>
                    <a:pt x="14288" y="488633"/>
                    <a:pt x="13335" y="501015"/>
                    <a:pt x="15240" y="511493"/>
                  </a:cubicBezTo>
                  <a:cubicBezTo>
                    <a:pt x="18097" y="527685"/>
                    <a:pt x="25718" y="539115"/>
                    <a:pt x="30480" y="549593"/>
                  </a:cubicBezTo>
                  <a:cubicBezTo>
                    <a:pt x="34290" y="560070"/>
                    <a:pt x="36195" y="568643"/>
                    <a:pt x="31432" y="582930"/>
                  </a:cubicBezTo>
                  <a:cubicBezTo>
                    <a:pt x="27622" y="592455"/>
                    <a:pt x="23813" y="597218"/>
                    <a:pt x="18097" y="601980"/>
                  </a:cubicBezTo>
                  <a:cubicBezTo>
                    <a:pt x="13335" y="605790"/>
                    <a:pt x="6668" y="608648"/>
                    <a:pt x="0" y="611505"/>
                  </a:cubicBezTo>
                  <a:cubicBezTo>
                    <a:pt x="19050" y="606743"/>
                    <a:pt x="37147" y="601028"/>
                    <a:pt x="54293" y="593408"/>
                  </a:cubicBezTo>
                  <a:cubicBezTo>
                    <a:pt x="54293" y="592455"/>
                    <a:pt x="54293" y="592455"/>
                    <a:pt x="55245" y="591503"/>
                  </a:cubicBezTo>
                  <a:cubicBezTo>
                    <a:pt x="60007" y="579120"/>
                    <a:pt x="60007" y="566738"/>
                    <a:pt x="58103" y="55530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734" name="Google Shape;2734;p48"/>
            <p:cNvSpPr/>
            <p:nvPr/>
          </p:nvSpPr>
          <p:spPr>
            <a:xfrm>
              <a:off x="5882640" y="4942522"/>
              <a:ext cx="307657" cy="768667"/>
            </a:xfrm>
            <a:custGeom>
              <a:avLst/>
              <a:gdLst/>
              <a:ahLst/>
              <a:cxnLst/>
              <a:rect l="l" t="t" r="r" b="b"/>
              <a:pathLst>
                <a:path w="307657" h="768667" extrusionOk="0">
                  <a:moveTo>
                    <a:pt x="285750" y="0"/>
                  </a:moveTo>
                  <a:lnTo>
                    <a:pt x="0" y="757238"/>
                  </a:lnTo>
                  <a:cubicBezTo>
                    <a:pt x="6667" y="761047"/>
                    <a:pt x="13335" y="764858"/>
                    <a:pt x="19050" y="768668"/>
                  </a:cubicBezTo>
                  <a:lnTo>
                    <a:pt x="307657" y="4763"/>
                  </a:lnTo>
                  <a:cubicBezTo>
                    <a:pt x="300990" y="2858"/>
                    <a:pt x="293370" y="953"/>
                    <a:pt x="28575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735" name="Google Shape;2735;p48"/>
            <p:cNvSpPr/>
            <p:nvPr/>
          </p:nvSpPr>
          <p:spPr>
            <a:xfrm>
              <a:off x="5977890" y="4969192"/>
              <a:ext cx="315277" cy="786764"/>
            </a:xfrm>
            <a:custGeom>
              <a:avLst/>
              <a:gdLst/>
              <a:ahLst/>
              <a:cxnLst/>
              <a:rect l="l" t="t" r="r" b="b"/>
              <a:pathLst>
                <a:path w="315277" h="786764" extrusionOk="0">
                  <a:moveTo>
                    <a:pt x="294322" y="0"/>
                  </a:moveTo>
                  <a:lnTo>
                    <a:pt x="0" y="778192"/>
                  </a:lnTo>
                  <a:cubicBezTo>
                    <a:pt x="6667" y="781050"/>
                    <a:pt x="13335" y="783907"/>
                    <a:pt x="20955" y="786765"/>
                  </a:cubicBezTo>
                  <a:lnTo>
                    <a:pt x="315278" y="7620"/>
                  </a:lnTo>
                  <a:cubicBezTo>
                    <a:pt x="307657" y="4763"/>
                    <a:pt x="300990" y="2857"/>
                    <a:pt x="29432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736" name="Google Shape;2736;p48"/>
            <p:cNvSpPr/>
            <p:nvPr/>
          </p:nvSpPr>
          <p:spPr>
            <a:xfrm>
              <a:off x="5932540" y="4961436"/>
              <a:ext cx="313583" cy="743667"/>
            </a:xfrm>
            <a:custGeom>
              <a:avLst/>
              <a:gdLst/>
              <a:ahLst/>
              <a:cxnLst/>
              <a:rect l="l" t="t" r="r" b="b"/>
              <a:pathLst>
                <a:path w="313583" h="743667" extrusionOk="0">
                  <a:moveTo>
                    <a:pt x="117739" y="401139"/>
                  </a:moveTo>
                  <a:cubicBezTo>
                    <a:pt x="112977" y="414473"/>
                    <a:pt x="119644" y="429714"/>
                    <a:pt x="132979" y="435429"/>
                  </a:cubicBezTo>
                  <a:cubicBezTo>
                    <a:pt x="146314" y="440191"/>
                    <a:pt x="161554" y="433523"/>
                    <a:pt x="167269" y="420189"/>
                  </a:cubicBezTo>
                  <a:cubicBezTo>
                    <a:pt x="172032" y="406854"/>
                    <a:pt x="165364" y="391614"/>
                    <a:pt x="152029" y="385898"/>
                  </a:cubicBezTo>
                  <a:cubicBezTo>
                    <a:pt x="138694" y="380183"/>
                    <a:pt x="123454" y="386851"/>
                    <a:pt x="117739" y="401139"/>
                  </a:cubicBezTo>
                  <a:close/>
                  <a:moveTo>
                    <a:pt x="59637" y="554491"/>
                  </a:moveTo>
                  <a:cubicBezTo>
                    <a:pt x="54874" y="567826"/>
                    <a:pt x="61542" y="583066"/>
                    <a:pt x="74877" y="588781"/>
                  </a:cubicBezTo>
                  <a:cubicBezTo>
                    <a:pt x="88212" y="593544"/>
                    <a:pt x="103452" y="586876"/>
                    <a:pt x="109167" y="573541"/>
                  </a:cubicBezTo>
                  <a:cubicBezTo>
                    <a:pt x="113929" y="560206"/>
                    <a:pt x="107262" y="544966"/>
                    <a:pt x="93927" y="539251"/>
                  </a:cubicBezTo>
                  <a:cubicBezTo>
                    <a:pt x="80592" y="533536"/>
                    <a:pt x="65352" y="540204"/>
                    <a:pt x="59637" y="554491"/>
                  </a:cubicBezTo>
                  <a:close/>
                  <a:moveTo>
                    <a:pt x="89164" y="477339"/>
                  </a:moveTo>
                  <a:cubicBezTo>
                    <a:pt x="84402" y="490673"/>
                    <a:pt x="91069" y="505914"/>
                    <a:pt x="104404" y="511629"/>
                  </a:cubicBezTo>
                  <a:cubicBezTo>
                    <a:pt x="117739" y="516391"/>
                    <a:pt x="132979" y="509723"/>
                    <a:pt x="138694" y="496389"/>
                  </a:cubicBezTo>
                  <a:cubicBezTo>
                    <a:pt x="143457" y="483054"/>
                    <a:pt x="136789" y="467814"/>
                    <a:pt x="123454" y="462098"/>
                  </a:cubicBezTo>
                  <a:cubicBezTo>
                    <a:pt x="109167" y="456383"/>
                    <a:pt x="93927" y="464004"/>
                    <a:pt x="89164" y="477339"/>
                  </a:cubicBezTo>
                  <a:close/>
                  <a:moveTo>
                    <a:pt x="1534" y="707844"/>
                  </a:moveTo>
                  <a:cubicBezTo>
                    <a:pt x="-3228" y="721179"/>
                    <a:pt x="3439" y="736419"/>
                    <a:pt x="16774" y="742133"/>
                  </a:cubicBezTo>
                  <a:cubicBezTo>
                    <a:pt x="30109" y="746896"/>
                    <a:pt x="45349" y="740229"/>
                    <a:pt x="51064" y="726894"/>
                  </a:cubicBezTo>
                  <a:cubicBezTo>
                    <a:pt x="55827" y="713558"/>
                    <a:pt x="49159" y="698319"/>
                    <a:pt x="35824" y="692604"/>
                  </a:cubicBezTo>
                  <a:cubicBezTo>
                    <a:pt x="22489" y="686889"/>
                    <a:pt x="7249" y="693556"/>
                    <a:pt x="1534" y="707844"/>
                  </a:cubicBezTo>
                  <a:close/>
                  <a:moveTo>
                    <a:pt x="31062" y="630691"/>
                  </a:moveTo>
                  <a:cubicBezTo>
                    <a:pt x="26299" y="644026"/>
                    <a:pt x="32967" y="659266"/>
                    <a:pt x="46302" y="664981"/>
                  </a:cubicBezTo>
                  <a:cubicBezTo>
                    <a:pt x="59637" y="669744"/>
                    <a:pt x="74877" y="663076"/>
                    <a:pt x="80592" y="649741"/>
                  </a:cubicBezTo>
                  <a:cubicBezTo>
                    <a:pt x="85354" y="636406"/>
                    <a:pt x="78687" y="621166"/>
                    <a:pt x="65352" y="615451"/>
                  </a:cubicBezTo>
                  <a:cubicBezTo>
                    <a:pt x="51064" y="610689"/>
                    <a:pt x="35824" y="617356"/>
                    <a:pt x="31062" y="630691"/>
                  </a:cubicBezTo>
                  <a:close/>
                  <a:moveTo>
                    <a:pt x="233944" y="93481"/>
                  </a:moveTo>
                  <a:cubicBezTo>
                    <a:pt x="229182" y="106816"/>
                    <a:pt x="235849" y="122056"/>
                    <a:pt x="249184" y="127771"/>
                  </a:cubicBezTo>
                  <a:cubicBezTo>
                    <a:pt x="262519" y="132533"/>
                    <a:pt x="277759" y="125866"/>
                    <a:pt x="283474" y="112531"/>
                  </a:cubicBezTo>
                  <a:cubicBezTo>
                    <a:pt x="288237" y="99196"/>
                    <a:pt x="281569" y="83956"/>
                    <a:pt x="268234" y="78241"/>
                  </a:cubicBezTo>
                  <a:cubicBezTo>
                    <a:pt x="253947" y="73479"/>
                    <a:pt x="238707" y="80146"/>
                    <a:pt x="233944" y="93481"/>
                  </a:cubicBezTo>
                  <a:close/>
                  <a:moveTo>
                    <a:pt x="262519" y="17281"/>
                  </a:moveTo>
                  <a:cubicBezTo>
                    <a:pt x="257757" y="30616"/>
                    <a:pt x="264424" y="45856"/>
                    <a:pt x="277759" y="51571"/>
                  </a:cubicBezTo>
                  <a:cubicBezTo>
                    <a:pt x="291094" y="56333"/>
                    <a:pt x="306334" y="49666"/>
                    <a:pt x="312049" y="36331"/>
                  </a:cubicBezTo>
                  <a:cubicBezTo>
                    <a:pt x="316812" y="22996"/>
                    <a:pt x="310144" y="7756"/>
                    <a:pt x="296809" y="2041"/>
                  </a:cubicBezTo>
                  <a:cubicBezTo>
                    <a:pt x="283474" y="-3674"/>
                    <a:pt x="268234" y="2994"/>
                    <a:pt x="262519" y="17281"/>
                  </a:cubicBezTo>
                  <a:close/>
                  <a:moveTo>
                    <a:pt x="175842" y="246833"/>
                  </a:moveTo>
                  <a:cubicBezTo>
                    <a:pt x="171079" y="260169"/>
                    <a:pt x="177747" y="275408"/>
                    <a:pt x="191082" y="281123"/>
                  </a:cubicBezTo>
                  <a:cubicBezTo>
                    <a:pt x="204417" y="285886"/>
                    <a:pt x="219657" y="279219"/>
                    <a:pt x="225372" y="265883"/>
                  </a:cubicBezTo>
                  <a:cubicBezTo>
                    <a:pt x="230134" y="252548"/>
                    <a:pt x="223467" y="237308"/>
                    <a:pt x="210132" y="231594"/>
                  </a:cubicBezTo>
                  <a:cubicBezTo>
                    <a:pt x="196797" y="226831"/>
                    <a:pt x="181557" y="233498"/>
                    <a:pt x="175842" y="246833"/>
                  </a:cubicBezTo>
                  <a:close/>
                  <a:moveTo>
                    <a:pt x="205369" y="170633"/>
                  </a:moveTo>
                  <a:cubicBezTo>
                    <a:pt x="200607" y="183969"/>
                    <a:pt x="207274" y="199208"/>
                    <a:pt x="220609" y="204923"/>
                  </a:cubicBezTo>
                  <a:cubicBezTo>
                    <a:pt x="233944" y="209686"/>
                    <a:pt x="249184" y="203019"/>
                    <a:pt x="254899" y="189683"/>
                  </a:cubicBezTo>
                  <a:cubicBezTo>
                    <a:pt x="259662" y="176348"/>
                    <a:pt x="252994" y="161108"/>
                    <a:pt x="239659" y="155394"/>
                  </a:cubicBezTo>
                  <a:cubicBezTo>
                    <a:pt x="225372" y="149679"/>
                    <a:pt x="210132" y="156346"/>
                    <a:pt x="205369" y="170633"/>
                  </a:cubicBezTo>
                  <a:close/>
                  <a:moveTo>
                    <a:pt x="147267" y="323986"/>
                  </a:moveTo>
                  <a:cubicBezTo>
                    <a:pt x="142504" y="337321"/>
                    <a:pt x="149172" y="352561"/>
                    <a:pt x="162507" y="358276"/>
                  </a:cubicBezTo>
                  <a:cubicBezTo>
                    <a:pt x="175842" y="363039"/>
                    <a:pt x="191082" y="356371"/>
                    <a:pt x="196797" y="343036"/>
                  </a:cubicBezTo>
                  <a:cubicBezTo>
                    <a:pt x="201559" y="329701"/>
                    <a:pt x="194892" y="314461"/>
                    <a:pt x="181557" y="308746"/>
                  </a:cubicBezTo>
                  <a:cubicBezTo>
                    <a:pt x="167269" y="303031"/>
                    <a:pt x="152029" y="310651"/>
                    <a:pt x="147267" y="323986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2737" name="Google Shape;2737;p48"/>
          <p:cNvGrpSpPr/>
          <p:nvPr/>
        </p:nvGrpSpPr>
        <p:grpSpPr>
          <a:xfrm rot="-318109">
            <a:off x="10237827" y="5766983"/>
            <a:ext cx="862107" cy="1090614"/>
            <a:chOff x="4430915" y="980595"/>
            <a:chExt cx="862126" cy="1090638"/>
          </a:xfrm>
        </p:grpSpPr>
        <p:sp>
          <p:nvSpPr>
            <p:cNvPr id="2738" name="Google Shape;2738;p48"/>
            <p:cNvSpPr/>
            <p:nvPr/>
          </p:nvSpPr>
          <p:spPr>
            <a:xfrm>
              <a:off x="4430915" y="980595"/>
              <a:ext cx="861291" cy="1090638"/>
            </a:xfrm>
            <a:custGeom>
              <a:avLst/>
              <a:gdLst/>
              <a:ahLst/>
              <a:cxnLst/>
              <a:rect l="l" t="t" r="r" b="b"/>
              <a:pathLst>
                <a:path w="861291" h="1090638" extrusionOk="0">
                  <a:moveTo>
                    <a:pt x="830695" y="483397"/>
                  </a:moveTo>
                  <a:cubicBezTo>
                    <a:pt x="924040" y="782482"/>
                    <a:pt x="793547" y="1003462"/>
                    <a:pt x="578282" y="1071090"/>
                  </a:cubicBezTo>
                  <a:cubicBezTo>
                    <a:pt x="363017" y="1138717"/>
                    <a:pt x="129655" y="1032037"/>
                    <a:pt x="36310" y="732952"/>
                  </a:cubicBezTo>
                  <a:cubicBezTo>
                    <a:pt x="-57988" y="432915"/>
                    <a:pt x="38215" y="76680"/>
                    <a:pt x="245860" y="10957"/>
                  </a:cubicBezTo>
                  <a:cubicBezTo>
                    <a:pt x="453505" y="-54765"/>
                    <a:pt x="737350" y="184312"/>
                    <a:pt x="830695" y="48339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50800" dist="38100" dir="16200000" rotWithShape="0">
                <a:srgbClr val="000000">
                  <a:alpha val="9800"/>
                </a:srgbClr>
              </a:outerShdw>
            </a:effectLst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739" name="Google Shape;2739;p48"/>
            <p:cNvSpPr/>
            <p:nvPr/>
          </p:nvSpPr>
          <p:spPr>
            <a:xfrm>
              <a:off x="4937313" y="1045845"/>
              <a:ext cx="53786" cy="43905"/>
            </a:xfrm>
            <a:custGeom>
              <a:avLst/>
              <a:gdLst/>
              <a:ahLst/>
              <a:cxnLst/>
              <a:rect l="l" t="t" r="r" b="b"/>
              <a:pathLst>
                <a:path w="53786" h="43905" extrusionOk="0">
                  <a:moveTo>
                    <a:pt x="53787" y="28575"/>
                  </a:moveTo>
                  <a:cubicBezTo>
                    <a:pt x="40452" y="18097"/>
                    <a:pt x="26164" y="8572"/>
                    <a:pt x="11877" y="0"/>
                  </a:cubicBezTo>
                  <a:cubicBezTo>
                    <a:pt x="-18603" y="24765"/>
                    <a:pt x="14734" y="66675"/>
                    <a:pt x="53787" y="28575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740" name="Google Shape;2740;p48"/>
            <p:cNvSpPr/>
            <p:nvPr/>
          </p:nvSpPr>
          <p:spPr>
            <a:xfrm>
              <a:off x="4998801" y="1082040"/>
              <a:ext cx="41828" cy="43836"/>
            </a:xfrm>
            <a:custGeom>
              <a:avLst/>
              <a:gdLst/>
              <a:ahLst/>
              <a:cxnLst/>
              <a:rect l="l" t="t" r="r" b="b"/>
              <a:pathLst>
                <a:path w="41828" h="43836" extrusionOk="0">
                  <a:moveTo>
                    <a:pt x="41829" y="34290"/>
                  </a:moveTo>
                  <a:cubicBezTo>
                    <a:pt x="28494" y="21907"/>
                    <a:pt x="15159" y="10477"/>
                    <a:pt x="871" y="0"/>
                  </a:cubicBezTo>
                  <a:cubicBezTo>
                    <a:pt x="-5796" y="42863"/>
                    <a:pt x="27541" y="54292"/>
                    <a:pt x="41829" y="3429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741" name="Google Shape;2741;p48"/>
            <p:cNvSpPr/>
            <p:nvPr/>
          </p:nvSpPr>
          <p:spPr>
            <a:xfrm>
              <a:off x="4998397" y="1143000"/>
              <a:ext cx="171772" cy="183240"/>
            </a:xfrm>
            <a:custGeom>
              <a:avLst/>
              <a:gdLst/>
              <a:ahLst/>
              <a:cxnLst/>
              <a:rect l="l" t="t" r="r" b="b"/>
              <a:pathLst>
                <a:path w="171772" h="183240" extrusionOk="0">
                  <a:moveTo>
                    <a:pt x="78428" y="75248"/>
                  </a:moveTo>
                  <a:cubicBezTo>
                    <a:pt x="12705" y="-34290"/>
                    <a:pt x="-55875" y="89535"/>
                    <a:pt x="71760" y="87630"/>
                  </a:cubicBezTo>
                  <a:cubicBezTo>
                    <a:pt x="-55875" y="89535"/>
                    <a:pt x="17468" y="211455"/>
                    <a:pt x="79380" y="100013"/>
                  </a:cubicBezTo>
                  <a:cubicBezTo>
                    <a:pt x="18420" y="212408"/>
                    <a:pt x="159390" y="209550"/>
                    <a:pt x="93668" y="100013"/>
                  </a:cubicBezTo>
                  <a:cubicBezTo>
                    <a:pt x="130815" y="161925"/>
                    <a:pt x="168915" y="149543"/>
                    <a:pt x="171773" y="126682"/>
                  </a:cubicBezTo>
                  <a:cubicBezTo>
                    <a:pt x="165105" y="116205"/>
                    <a:pt x="158438" y="105728"/>
                    <a:pt x="150818" y="96203"/>
                  </a:cubicBezTo>
                  <a:cubicBezTo>
                    <a:pt x="139388" y="90488"/>
                    <a:pt x="123195" y="86678"/>
                    <a:pt x="100335" y="87630"/>
                  </a:cubicBezTo>
                  <a:cubicBezTo>
                    <a:pt x="116528" y="87630"/>
                    <a:pt x="129863" y="84773"/>
                    <a:pt x="140340" y="81915"/>
                  </a:cubicBezTo>
                  <a:cubicBezTo>
                    <a:pt x="131768" y="70485"/>
                    <a:pt x="122243" y="59055"/>
                    <a:pt x="112718" y="47625"/>
                  </a:cubicBezTo>
                  <a:cubicBezTo>
                    <a:pt x="106050" y="54293"/>
                    <a:pt x="99383" y="63818"/>
                    <a:pt x="92715" y="76200"/>
                  </a:cubicBezTo>
                  <a:cubicBezTo>
                    <a:pt x="100335" y="62865"/>
                    <a:pt x="104145" y="50482"/>
                    <a:pt x="107003" y="40957"/>
                  </a:cubicBezTo>
                  <a:cubicBezTo>
                    <a:pt x="94620" y="26670"/>
                    <a:pt x="82238" y="13335"/>
                    <a:pt x="68903" y="0"/>
                  </a:cubicBezTo>
                  <a:cubicBezTo>
                    <a:pt x="57473" y="9525"/>
                    <a:pt x="54615" y="35243"/>
                    <a:pt x="78428" y="7524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742" name="Google Shape;2742;p48"/>
            <p:cNvSpPr/>
            <p:nvPr/>
          </p:nvSpPr>
          <p:spPr>
            <a:xfrm>
              <a:off x="5060309" y="1335044"/>
              <a:ext cx="172095" cy="191221"/>
            </a:xfrm>
            <a:custGeom>
              <a:avLst/>
              <a:gdLst/>
              <a:ahLst/>
              <a:cxnLst/>
              <a:rect l="l" t="t" r="r" b="b"/>
              <a:pathLst>
                <a:path w="172095" h="191221" extrusionOk="0">
                  <a:moveTo>
                    <a:pt x="79380" y="107993"/>
                  </a:moveTo>
                  <a:cubicBezTo>
                    <a:pt x="18420" y="220388"/>
                    <a:pt x="159390" y="217531"/>
                    <a:pt x="93668" y="107993"/>
                  </a:cubicBezTo>
                  <a:cubicBezTo>
                    <a:pt x="159390" y="217531"/>
                    <a:pt x="227970" y="93706"/>
                    <a:pt x="100335" y="95611"/>
                  </a:cubicBezTo>
                  <a:cubicBezTo>
                    <a:pt x="227970" y="93706"/>
                    <a:pt x="154628" y="-28214"/>
                    <a:pt x="92715" y="83228"/>
                  </a:cubicBezTo>
                  <a:cubicBezTo>
                    <a:pt x="153675" y="-29167"/>
                    <a:pt x="12705" y="-26309"/>
                    <a:pt x="78428" y="83228"/>
                  </a:cubicBezTo>
                  <a:cubicBezTo>
                    <a:pt x="12705" y="-26309"/>
                    <a:pt x="-55875" y="97516"/>
                    <a:pt x="71760" y="95611"/>
                  </a:cubicBezTo>
                  <a:cubicBezTo>
                    <a:pt x="-54922" y="97516"/>
                    <a:pt x="18420" y="219436"/>
                    <a:pt x="79380" y="107993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743" name="Google Shape;2743;p48"/>
            <p:cNvSpPr/>
            <p:nvPr/>
          </p:nvSpPr>
          <p:spPr>
            <a:xfrm>
              <a:off x="5123174" y="1535069"/>
              <a:ext cx="169867" cy="191221"/>
            </a:xfrm>
            <a:custGeom>
              <a:avLst/>
              <a:gdLst/>
              <a:ahLst/>
              <a:cxnLst/>
              <a:rect l="l" t="t" r="r" b="b"/>
              <a:pathLst>
                <a:path w="169867" h="191221" extrusionOk="0">
                  <a:moveTo>
                    <a:pt x="92715" y="83228"/>
                  </a:moveTo>
                  <a:cubicBezTo>
                    <a:pt x="153675" y="-29167"/>
                    <a:pt x="12705" y="-26309"/>
                    <a:pt x="78428" y="83228"/>
                  </a:cubicBezTo>
                  <a:cubicBezTo>
                    <a:pt x="12705" y="-26309"/>
                    <a:pt x="-55875" y="97516"/>
                    <a:pt x="71760" y="95611"/>
                  </a:cubicBezTo>
                  <a:cubicBezTo>
                    <a:pt x="-55875" y="97516"/>
                    <a:pt x="18420" y="219436"/>
                    <a:pt x="79380" y="107993"/>
                  </a:cubicBezTo>
                  <a:cubicBezTo>
                    <a:pt x="18420" y="220388"/>
                    <a:pt x="159390" y="217531"/>
                    <a:pt x="93668" y="107993"/>
                  </a:cubicBezTo>
                  <a:cubicBezTo>
                    <a:pt x="126053" y="161333"/>
                    <a:pt x="158438" y="159428"/>
                    <a:pt x="168915" y="144188"/>
                  </a:cubicBezTo>
                  <a:cubicBezTo>
                    <a:pt x="168915" y="136568"/>
                    <a:pt x="169868" y="128948"/>
                    <a:pt x="169868" y="121328"/>
                  </a:cubicBezTo>
                  <a:cubicBezTo>
                    <a:pt x="163200" y="107993"/>
                    <a:pt x="142245" y="95611"/>
                    <a:pt x="101288" y="95611"/>
                  </a:cubicBezTo>
                  <a:cubicBezTo>
                    <a:pt x="140340" y="94658"/>
                    <a:pt x="160343" y="83228"/>
                    <a:pt x="167963" y="69893"/>
                  </a:cubicBezTo>
                  <a:cubicBezTo>
                    <a:pt x="167010" y="61321"/>
                    <a:pt x="166058" y="51796"/>
                    <a:pt x="165105" y="42271"/>
                  </a:cubicBezTo>
                  <a:cubicBezTo>
                    <a:pt x="150818" y="29888"/>
                    <a:pt x="120338" y="32746"/>
                    <a:pt x="92715" y="8322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744" name="Google Shape;2744;p48"/>
            <p:cNvSpPr/>
            <p:nvPr/>
          </p:nvSpPr>
          <p:spPr>
            <a:xfrm>
              <a:off x="5188503" y="1830704"/>
              <a:ext cx="69296" cy="59834"/>
            </a:xfrm>
            <a:custGeom>
              <a:avLst/>
              <a:gdLst/>
              <a:ahLst/>
              <a:cxnLst/>
              <a:rect l="l" t="t" r="r" b="b"/>
              <a:pathLst>
                <a:path w="69296" h="59834" extrusionOk="0">
                  <a:moveTo>
                    <a:pt x="40722" y="54293"/>
                  </a:moveTo>
                  <a:cubicBezTo>
                    <a:pt x="51199" y="37148"/>
                    <a:pt x="60724" y="19050"/>
                    <a:pt x="69297" y="0"/>
                  </a:cubicBezTo>
                  <a:cubicBezTo>
                    <a:pt x="-31668" y="2858"/>
                    <a:pt x="-4998" y="80963"/>
                    <a:pt x="40722" y="54293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745" name="Google Shape;2745;p48"/>
            <p:cNvSpPr/>
            <p:nvPr/>
          </p:nvSpPr>
          <p:spPr>
            <a:xfrm>
              <a:off x="5186500" y="1773234"/>
              <a:ext cx="77014" cy="57492"/>
            </a:xfrm>
            <a:custGeom>
              <a:avLst/>
              <a:gdLst/>
              <a:ahLst/>
              <a:cxnLst/>
              <a:rect l="l" t="t" r="r" b="b"/>
              <a:pathLst>
                <a:path w="77014" h="57492" extrusionOk="0">
                  <a:moveTo>
                    <a:pt x="71299" y="57471"/>
                  </a:moveTo>
                  <a:cubicBezTo>
                    <a:pt x="73204" y="52708"/>
                    <a:pt x="75109" y="47946"/>
                    <a:pt x="77014" y="43183"/>
                  </a:cubicBezTo>
                  <a:cubicBezTo>
                    <a:pt x="11292" y="-62544"/>
                    <a:pt x="-54431" y="59376"/>
                    <a:pt x="71299" y="5747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746" name="Google Shape;2746;p48"/>
            <p:cNvSpPr/>
            <p:nvPr/>
          </p:nvSpPr>
          <p:spPr>
            <a:xfrm>
              <a:off x="5247034" y="1735546"/>
              <a:ext cx="37435" cy="80870"/>
            </a:xfrm>
            <a:custGeom>
              <a:avLst/>
              <a:gdLst/>
              <a:ahLst/>
              <a:cxnLst/>
              <a:rect l="l" t="t" r="r" b="b"/>
              <a:pathLst>
                <a:path w="37435" h="80870" extrusionOk="0">
                  <a:moveTo>
                    <a:pt x="16481" y="80871"/>
                  </a:moveTo>
                  <a:cubicBezTo>
                    <a:pt x="26006" y="57058"/>
                    <a:pt x="32673" y="32293"/>
                    <a:pt x="37436" y="5623"/>
                  </a:cubicBezTo>
                  <a:cubicBezTo>
                    <a:pt x="17433" y="-12474"/>
                    <a:pt x="-22572" y="13243"/>
                    <a:pt x="16481" y="8087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747" name="Google Shape;2747;p48"/>
            <p:cNvSpPr/>
            <p:nvPr/>
          </p:nvSpPr>
          <p:spPr>
            <a:xfrm>
              <a:off x="4744402" y="981075"/>
              <a:ext cx="30480" cy="6925"/>
            </a:xfrm>
            <a:custGeom>
              <a:avLst/>
              <a:gdLst/>
              <a:ahLst/>
              <a:cxnLst/>
              <a:rect l="l" t="t" r="r" b="b"/>
              <a:pathLst>
                <a:path w="30480" h="6925" extrusionOk="0">
                  <a:moveTo>
                    <a:pt x="30480" y="953"/>
                  </a:moveTo>
                  <a:cubicBezTo>
                    <a:pt x="20002" y="0"/>
                    <a:pt x="10477" y="0"/>
                    <a:pt x="0" y="0"/>
                  </a:cubicBezTo>
                  <a:cubicBezTo>
                    <a:pt x="8573" y="8573"/>
                    <a:pt x="21908" y="9525"/>
                    <a:pt x="30480" y="953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748" name="Google Shape;2748;p48"/>
            <p:cNvSpPr/>
            <p:nvPr/>
          </p:nvSpPr>
          <p:spPr>
            <a:xfrm>
              <a:off x="4735507" y="996906"/>
              <a:ext cx="172095" cy="191221"/>
            </a:xfrm>
            <a:custGeom>
              <a:avLst/>
              <a:gdLst/>
              <a:ahLst/>
              <a:cxnLst/>
              <a:rect l="l" t="t" r="r" b="b"/>
              <a:pathLst>
                <a:path w="172095" h="191221" extrusionOk="0">
                  <a:moveTo>
                    <a:pt x="92715" y="83228"/>
                  </a:moveTo>
                  <a:cubicBezTo>
                    <a:pt x="153675" y="-29167"/>
                    <a:pt x="12705" y="-26309"/>
                    <a:pt x="78428" y="83228"/>
                  </a:cubicBezTo>
                  <a:cubicBezTo>
                    <a:pt x="12705" y="-26309"/>
                    <a:pt x="-55875" y="97516"/>
                    <a:pt x="71760" y="95611"/>
                  </a:cubicBezTo>
                  <a:cubicBezTo>
                    <a:pt x="-55875" y="97516"/>
                    <a:pt x="17468" y="219436"/>
                    <a:pt x="79380" y="107993"/>
                  </a:cubicBezTo>
                  <a:cubicBezTo>
                    <a:pt x="18420" y="220388"/>
                    <a:pt x="159390" y="217531"/>
                    <a:pt x="93668" y="107993"/>
                  </a:cubicBezTo>
                  <a:cubicBezTo>
                    <a:pt x="159390" y="217531"/>
                    <a:pt x="227970" y="93706"/>
                    <a:pt x="100335" y="95611"/>
                  </a:cubicBezTo>
                  <a:cubicBezTo>
                    <a:pt x="227018" y="93706"/>
                    <a:pt x="153675" y="-28214"/>
                    <a:pt x="92715" y="8322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749" name="Google Shape;2749;p48"/>
            <p:cNvSpPr/>
            <p:nvPr/>
          </p:nvSpPr>
          <p:spPr>
            <a:xfrm>
              <a:off x="4798372" y="1197884"/>
              <a:ext cx="172095" cy="191221"/>
            </a:xfrm>
            <a:custGeom>
              <a:avLst/>
              <a:gdLst/>
              <a:ahLst/>
              <a:cxnLst/>
              <a:rect l="l" t="t" r="r" b="b"/>
              <a:pathLst>
                <a:path w="172095" h="191221" extrusionOk="0">
                  <a:moveTo>
                    <a:pt x="92715" y="83228"/>
                  </a:moveTo>
                  <a:cubicBezTo>
                    <a:pt x="153675" y="-29167"/>
                    <a:pt x="12705" y="-26309"/>
                    <a:pt x="78428" y="83228"/>
                  </a:cubicBezTo>
                  <a:cubicBezTo>
                    <a:pt x="12705" y="-26309"/>
                    <a:pt x="-55875" y="97516"/>
                    <a:pt x="71760" y="95611"/>
                  </a:cubicBezTo>
                  <a:cubicBezTo>
                    <a:pt x="-55875" y="97516"/>
                    <a:pt x="17468" y="219436"/>
                    <a:pt x="79380" y="107993"/>
                  </a:cubicBezTo>
                  <a:cubicBezTo>
                    <a:pt x="18420" y="220388"/>
                    <a:pt x="159390" y="217531"/>
                    <a:pt x="93668" y="107993"/>
                  </a:cubicBezTo>
                  <a:cubicBezTo>
                    <a:pt x="159390" y="217531"/>
                    <a:pt x="227970" y="93706"/>
                    <a:pt x="100335" y="95611"/>
                  </a:cubicBezTo>
                  <a:cubicBezTo>
                    <a:pt x="227018" y="92753"/>
                    <a:pt x="153675" y="-29167"/>
                    <a:pt x="92715" y="83228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750" name="Google Shape;2750;p48"/>
            <p:cNvSpPr/>
            <p:nvPr/>
          </p:nvSpPr>
          <p:spPr>
            <a:xfrm>
              <a:off x="4860284" y="1397909"/>
              <a:ext cx="172095" cy="191221"/>
            </a:xfrm>
            <a:custGeom>
              <a:avLst/>
              <a:gdLst/>
              <a:ahLst/>
              <a:cxnLst/>
              <a:rect l="l" t="t" r="r" b="b"/>
              <a:pathLst>
                <a:path w="172095" h="191221" extrusionOk="0">
                  <a:moveTo>
                    <a:pt x="92715" y="83228"/>
                  </a:moveTo>
                  <a:cubicBezTo>
                    <a:pt x="153675" y="-29167"/>
                    <a:pt x="12705" y="-26309"/>
                    <a:pt x="78428" y="83228"/>
                  </a:cubicBezTo>
                  <a:cubicBezTo>
                    <a:pt x="12705" y="-26309"/>
                    <a:pt x="-55875" y="97516"/>
                    <a:pt x="71760" y="95611"/>
                  </a:cubicBezTo>
                  <a:cubicBezTo>
                    <a:pt x="-55875" y="97516"/>
                    <a:pt x="17468" y="219436"/>
                    <a:pt x="79380" y="107993"/>
                  </a:cubicBezTo>
                  <a:cubicBezTo>
                    <a:pt x="18420" y="220388"/>
                    <a:pt x="159390" y="217531"/>
                    <a:pt x="93668" y="107993"/>
                  </a:cubicBezTo>
                  <a:cubicBezTo>
                    <a:pt x="159390" y="217531"/>
                    <a:pt x="227970" y="93706"/>
                    <a:pt x="100335" y="95611"/>
                  </a:cubicBezTo>
                  <a:cubicBezTo>
                    <a:pt x="227970" y="92753"/>
                    <a:pt x="154628" y="-29167"/>
                    <a:pt x="92715" y="8322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751" name="Google Shape;2751;p48"/>
            <p:cNvSpPr/>
            <p:nvPr/>
          </p:nvSpPr>
          <p:spPr>
            <a:xfrm>
              <a:off x="4923149" y="1597934"/>
              <a:ext cx="172095" cy="191221"/>
            </a:xfrm>
            <a:custGeom>
              <a:avLst/>
              <a:gdLst/>
              <a:ahLst/>
              <a:cxnLst/>
              <a:rect l="l" t="t" r="r" b="b"/>
              <a:pathLst>
                <a:path w="172095" h="191221" extrusionOk="0">
                  <a:moveTo>
                    <a:pt x="92715" y="83228"/>
                  </a:moveTo>
                  <a:cubicBezTo>
                    <a:pt x="153675" y="-29167"/>
                    <a:pt x="12705" y="-26309"/>
                    <a:pt x="78428" y="83228"/>
                  </a:cubicBezTo>
                  <a:cubicBezTo>
                    <a:pt x="12705" y="-26309"/>
                    <a:pt x="-55875" y="97516"/>
                    <a:pt x="71760" y="95611"/>
                  </a:cubicBezTo>
                  <a:cubicBezTo>
                    <a:pt x="-55875" y="97516"/>
                    <a:pt x="17468" y="219436"/>
                    <a:pt x="79380" y="107993"/>
                  </a:cubicBezTo>
                  <a:cubicBezTo>
                    <a:pt x="18420" y="220388"/>
                    <a:pt x="159390" y="217531"/>
                    <a:pt x="93668" y="107993"/>
                  </a:cubicBezTo>
                  <a:cubicBezTo>
                    <a:pt x="159390" y="217531"/>
                    <a:pt x="227970" y="93706"/>
                    <a:pt x="100335" y="95611"/>
                  </a:cubicBezTo>
                  <a:cubicBezTo>
                    <a:pt x="227018" y="92753"/>
                    <a:pt x="153675" y="-29167"/>
                    <a:pt x="92715" y="83228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752" name="Google Shape;2752;p48"/>
            <p:cNvSpPr/>
            <p:nvPr/>
          </p:nvSpPr>
          <p:spPr>
            <a:xfrm>
              <a:off x="4986014" y="1797959"/>
              <a:ext cx="172095" cy="191221"/>
            </a:xfrm>
            <a:custGeom>
              <a:avLst/>
              <a:gdLst/>
              <a:ahLst/>
              <a:cxnLst/>
              <a:rect l="l" t="t" r="r" b="b"/>
              <a:pathLst>
                <a:path w="172095" h="191221" extrusionOk="0">
                  <a:moveTo>
                    <a:pt x="92715" y="83228"/>
                  </a:moveTo>
                  <a:cubicBezTo>
                    <a:pt x="153675" y="-29167"/>
                    <a:pt x="12705" y="-26309"/>
                    <a:pt x="78428" y="83228"/>
                  </a:cubicBezTo>
                  <a:cubicBezTo>
                    <a:pt x="12705" y="-26309"/>
                    <a:pt x="-55875" y="97516"/>
                    <a:pt x="71760" y="95611"/>
                  </a:cubicBezTo>
                  <a:cubicBezTo>
                    <a:pt x="-55875" y="97516"/>
                    <a:pt x="17468" y="219436"/>
                    <a:pt x="79380" y="107993"/>
                  </a:cubicBezTo>
                  <a:cubicBezTo>
                    <a:pt x="18420" y="220388"/>
                    <a:pt x="159390" y="217531"/>
                    <a:pt x="93668" y="107993"/>
                  </a:cubicBezTo>
                  <a:cubicBezTo>
                    <a:pt x="159390" y="217531"/>
                    <a:pt x="227970" y="93706"/>
                    <a:pt x="100335" y="95611"/>
                  </a:cubicBezTo>
                  <a:cubicBezTo>
                    <a:pt x="227018" y="92753"/>
                    <a:pt x="153675" y="-29167"/>
                    <a:pt x="92715" y="8322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753" name="Google Shape;2753;p48"/>
            <p:cNvSpPr/>
            <p:nvPr/>
          </p:nvSpPr>
          <p:spPr>
            <a:xfrm>
              <a:off x="4535482" y="1059771"/>
              <a:ext cx="172095" cy="191221"/>
            </a:xfrm>
            <a:custGeom>
              <a:avLst/>
              <a:gdLst/>
              <a:ahLst/>
              <a:cxnLst/>
              <a:rect l="l" t="t" r="r" b="b"/>
              <a:pathLst>
                <a:path w="172095" h="191221" extrusionOk="0">
                  <a:moveTo>
                    <a:pt x="92715" y="83228"/>
                  </a:moveTo>
                  <a:cubicBezTo>
                    <a:pt x="153675" y="-29167"/>
                    <a:pt x="12705" y="-26309"/>
                    <a:pt x="78428" y="83228"/>
                  </a:cubicBezTo>
                  <a:cubicBezTo>
                    <a:pt x="12705" y="-26309"/>
                    <a:pt x="-55875" y="97516"/>
                    <a:pt x="71760" y="95611"/>
                  </a:cubicBezTo>
                  <a:cubicBezTo>
                    <a:pt x="-55875" y="97516"/>
                    <a:pt x="17468" y="219436"/>
                    <a:pt x="79380" y="107993"/>
                  </a:cubicBezTo>
                  <a:cubicBezTo>
                    <a:pt x="18420" y="220388"/>
                    <a:pt x="159390" y="217531"/>
                    <a:pt x="93668" y="107993"/>
                  </a:cubicBezTo>
                  <a:cubicBezTo>
                    <a:pt x="159390" y="217531"/>
                    <a:pt x="227970" y="93706"/>
                    <a:pt x="100335" y="95611"/>
                  </a:cubicBezTo>
                  <a:cubicBezTo>
                    <a:pt x="227018" y="93706"/>
                    <a:pt x="153675" y="-28214"/>
                    <a:pt x="92715" y="83228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754" name="Google Shape;2754;p48"/>
            <p:cNvSpPr/>
            <p:nvPr/>
          </p:nvSpPr>
          <p:spPr>
            <a:xfrm>
              <a:off x="4597394" y="1259796"/>
              <a:ext cx="172095" cy="191221"/>
            </a:xfrm>
            <a:custGeom>
              <a:avLst/>
              <a:gdLst/>
              <a:ahLst/>
              <a:cxnLst/>
              <a:rect l="l" t="t" r="r" b="b"/>
              <a:pathLst>
                <a:path w="172095" h="191221" extrusionOk="0">
                  <a:moveTo>
                    <a:pt x="92715" y="83228"/>
                  </a:moveTo>
                  <a:cubicBezTo>
                    <a:pt x="153675" y="-29167"/>
                    <a:pt x="12705" y="-26309"/>
                    <a:pt x="78428" y="83228"/>
                  </a:cubicBezTo>
                  <a:cubicBezTo>
                    <a:pt x="12705" y="-26309"/>
                    <a:pt x="-55875" y="97516"/>
                    <a:pt x="71760" y="95611"/>
                  </a:cubicBezTo>
                  <a:cubicBezTo>
                    <a:pt x="-55875" y="97516"/>
                    <a:pt x="17468" y="219436"/>
                    <a:pt x="79380" y="107993"/>
                  </a:cubicBezTo>
                  <a:cubicBezTo>
                    <a:pt x="18420" y="220388"/>
                    <a:pt x="159390" y="217531"/>
                    <a:pt x="93668" y="107993"/>
                  </a:cubicBezTo>
                  <a:cubicBezTo>
                    <a:pt x="159390" y="217531"/>
                    <a:pt x="227970" y="93706"/>
                    <a:pt x="100335" y="95611"/>
                  </a:cubicBezTo>
                  <a:cubicBezTo>
                    <a:pt x="227970" y="93706"/>
                    <a:pt x="154628" y="-28214"/>
                    <a:pt x="92715" y="8322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755" name="Google Shape;2755;p48"/>
            <p:cNvSpPr/>
            <p:nvPr/>
          </p:nvSpPr>
          <p:spPr>
            <a:xfrm>
              <a:off x="4660259" y="1460774"/>
              <a:ext cx="172095" cy="191221"/>
            </a:xfrm>
            <a:custGeom>
              <a:avLst/>
              <a:gdLst/>
              <a:ahLst/>
              <a:cxnLst/>
              <a:rect l="l" t="t" r="r" b="b"/>
              <a:pathLst>
                <a:path w="172095" h="191221" extrusionOk="0">
                  <a:moveTo>
                    <a:pt x="92715" y="83228"/>
                  </a:moveTo>
                  <a:cubicBezTo>
                    <a:pt x="153675" y="-29167"/>
                    <a:pt x="12705" y="-26309"/>
                    <a:pt x="78428" y="83228"/>
                  </a:cubicBezTo>
                  <a:cubicBezTo>
                    <a:pt x="12705" y="-26309"/>
                    <a:pt x="-55875" y="97516"/>
                    <a:pt x="71760" y="95611"/>
                  </a:cubicBezTo>
                  <a:cubicBezTo>
                    <a:pt x="-55875" y="97516"/>
                    <a:pt x="17468" y="219436"/>
                    <a:pt x="79380" y="107993"/>
                  </a:cubicBezTo>
                  <a:cubicBezTo>
                    <a:pt x="18420" y="220388"/>
                    <a:pt x="159390" y="217531"/>
                    <a:pt x="93668" y="107993"/>
                  </a:cubicBezTo>
                  <a:cubicBezTo>
                    <a:pt x="159390" y="217531"/>
                    <a:pt x="227970" y="93706"/>
                    <a:pt x="100335" y="95611"/>
                  </a:cubicBezTo>
                  <a:cubicBezTo>
                    <a:pt x="227018" y="92753"/>
                    <a:pt x="153675" y="-29167"/>
                    <a:pt x="92715" y="83228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756" name="Google Shape;2756;p48"/>
            <p:cNvSpPr/>
            <p:nvPr/>
          </p:nvSpPr>
          <p:spPr>
            <a:xfrm>
              <a:off x="4723124" y="1660799"/>
              <a:ext cx="172095" cy="191221"/>
            </a:xfrm>
            <a:custGeom>
              <a:avLst/>
              <a:gdLst/>
              <a:ahLst/>
              <a:cxnLst/>
              <a:rect l="l" t="t" r="r" b="b"/>
              <a:pathLst>
                <a:path w="172095" h="191221" extrusionOk="0">
                  <a:moveTo>
                    <a:pt x="92715" y="83228"/>
                  </a:moveTo>
                  <a:cubicBezTo>
                    <a:pt x="153675" y="-29167"/>
                    <a:pt x="12705" y="-26309"/>
                    <a:pt x="78428" y="83228"/>
                  </a:cubicBezTo>
                  <a:cubicBezTo>
                    <a:pt x="12705" y="-26309"/>
                    <a:pt x="-55875" y="97516"/>
                    <a:pt x="71760" y="95611"/>
                  </a:cubicBezTo>
                  <a:cubicBezTo>
                    <a:pt x="-55875" y="97516"/>
                    <a:pt x="17468" y="219436"/>
                    <a:pt x="79380" y="107993"/>
                  </a:cubicBezTo>
                  <a:cubicBezTo>
                    <a:pt x="18420" y="220388"/>
                    <a:pt x="159390" y="217531"/>
                    <a:pt x="93668" y="107993"/>
                  </a:cubicBezTo>
                  <a:cubicBezTo>
                    <a:pt x="159390" y="217531"/>
                    <a:pt x="227970" y="93706"/>
                    <a:pt x="100335" y="95611"/>
                  </a:cubicBezTo>
                  <a:cubicBezTo>
                    <a:pt x="227018" y="92753"/>
                    <a:pt x="153675" y="-29167"/>
                    <a:pt x="92715" y="8322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757" name="Google Shape;2757;p48"/>
            <p:cNvSpPr/>
            <p:nvPr/>
          </p:nvSpPr>
          <p:spPr>
            <a:xfrm>
              <a:off x="4785989" y="1860824"/>
              <a:ext cx="172095" cy="191221"/>
            </a:xfrm>
            <a:custGeom>
              <a:avLst/>
              <a:gdLst/>
              <a:ahLst/>
              <a:cxnLst/>
              <a:rect l="l" t="t" r="r" b="b"/>
              <a:pathLst>
                <a:path w="172095" h="191221" extrusionOk="0">
                  <a:moveTo>
                    <a:pt x="92715" y="83228"/>
                  </a:moveTo>
                  <a:cubicBezTo>
                    <a:pt x="153675" y="-29167"/>
                    <a:pt x="12705" y="-26309"/>
                    <a:pt x="78428" y="83228"/>
                  </a:cubicBezTo>
                  <a:cubicBezTo>
                    <a:pt x="12705" y="-26309"/>
                    <a:pt x="-55875" y="97516"/>
                    <a:pt x="71760" y="95611"/>
                  </a:cubicBezTo>
                  <a:cubicBezTo>
                    <a:pt x="-55875" y="97516"/>
                    <a:pt x="17468" y="219436"/>
                    <a:pt x="79380" y="107993"/>
                  </a:cubicBezTo>
                  <a:cubicBezTo>
                    <a:pt x="18420" y="220388"/>
                    <a:pt x="159390" y="217531"/>
                    <a:pt x="93668" y="107993"/>
                  </a:cubicBezTo>
                  <a:cubicBezTo>
                    <a:pt x="159390" y="217531"/>
                    <a:pt x="227970" y="93706"/>
                    <a:pt x="100335" y="95611"/>
                  </a:cubicBezTo>
                  <a:cubicBezTo>
                    <a:pt x="227018" y="92753"/>
                    <a:pt x="153675" y="-29167"/>
                    <a:pt x="92715" y="83228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758" name="Google Shape;2758;p48"/>
            <p:cNvSpPr/>
            <p:nvPr/>
          </p:nvSpPr>
          <p:spPr>
            <a:xfrm>
              <a:off x="4915852" y="2060973"/>
              <a:ext cx="30480" cy="8809"/>
            </a:xfrm>
            <a:custGeom>
              <a:avLst/>
              <a:gdLst/>
              <a:ahLst/>
              <a:cxnLst/>
              <a:rect l="l" t="t" r="r" b="b"/>
              <a:pathLst>
                <a:path w="30480" h="8809" extrusionOk="0">
                  <a:moveTo>
                    <a:pt x="0" y="8809"/>
                  </a:moveTo>
                  <a:cubicBezTo>
                    <a:pt x="10477" y="7857"/>
                    <a:pt x="20955" y="6904"/>
                    <a:pt x="30480" y="4999"/>
                  </a:cubicBezTo>
                  <a:cubicBezTo>
                    <a:pt x="20955" y="-2621"/>
                    <a:pt x="7620" y="-1668"/>
                    <a:pt x="0" y="880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759" name="Google Shape;2759;p48"/>
            <p:cNvSpPr/>
            <p:nvPr/>
          </p:nvSpPr>
          <p:spPr>
            <a:xfrm>
              <a:off x="4458652" y="1222057"/>
              <a:ext cx="48075" cy="53630"/>
            </a:xfrm>
            <a:custGeom>
              <a:avLst/>
              <a:gdLst/>
              <a:ahLst/>
              <a:cxnLst/>
              <a:rect l="l" t="t" r="r" b="b"/>
              <a:pathLst>
                <a:path w="48075" h="53630" extrusionOk="0">
                  <a:moveTo>
                    <a:pt x="14288" y="0"/>
                  </a:moveTo>
                  <a:cubicBezTo>
                    <a:pt x="9525" y="14288"/>
                    <a:pt x="4763" y="28575"/>
                    <a:pt x="0" y="43815"/>
                  </a:cubicBezTo>
                  <a:cubicBezTo>
                    <a:pt x="44768" y="77153"/>
                    <a:pt x="74295" y="16193"/>
                    <a:pt x="1428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760" name="Google Shape;2760;p48"/>
            <p:cNvSpPr/>
            <p:nvPr/>
          </p:nvSpPr>
          <p:spPr>
            <a:xfrm>
              <a:off x="4476750" y="1163955"/>
              <a:ext cx="28062" cy="47625"/>
            </a:xfrm>
            <a:custGeom>
              <a:avLst/>
              <a:gdLst/>
              <a:ahLst/>
              <a:cxnLst/>
              <a:rect l="l" t="t" r="r" b="b"/>
              <a:pathLst>
                <a:path w="28062" h="47625" extrusionOk="0">
                  <a:moveTo>
                    <a:pt x="20955" y="0"/>
                  </a:moveTo>
                  <a:cubicBezTo>
                    <a:pt x="13335" y="15240"/>
                    <a:pt x="6667" y="30480"/>
                    <a:pt x="0" y="47625"/>
                  </a:cubicBezTo>
                  <a:cubicBezTo>
                    <a:pt x="31433" y="35242"/>
                    <a:pt x="33338" y="10477"/>
                    <a:pt x="2095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761" name="Google Shape;2761;p48"/>
            <p:cNvSpPr/>
            <p:nvPr/>
          </p:nvSpPr>
          <p:spPr>
            <a:xfrm>
              <a:off x="4431029" y="1322661"/>
              <a:ext cx="138435" cy="191221"/>
            </a:xfrm>
            <a:custGeom>
              <a:avLst/>
              <a:gdLst/>
              <a:ahLst/>
              <a:cxnLst/>
              <a:rect l="l" t="t" r="r" b="b"/>
              <a:pathLst>
                <a:path w="138435" h="191221" extrusionOk="0">
                  <a:moveTo>
                    <a:pt x="45720" y="107993"/>
                  </a:moveTo>
                  <a:cubicBezTo>
                    <a:pt x="-15240" y="220388"/>
                    <a:pt x="125730" y="217531"/>
                    <a:pt x="60008" y="107993"/>
                  </a:cubicBezTo>
                  <a:cubicBezTo>
                    <a:pt x="125730" y="217531"/>
                    <a:pt x="194310" y="93706"/>
                    <a:pt x="66675" y="95611"/>
                  </a:cubicBezTo>
                  <a:cubicBezTo>
                    <a:pt x="194310" y="93706"/>
                    <a:pt x="120968" y="-28214"/>
                    <a:pt x="59055" y="83228"/>
                  </a:cubicBezTo>
                  <a:cubicBezTo>
                    <a:pt x="120015" y="-29167"/>
                    <a:pt x="-20955" y="-26309"/>
                    <a:pt x="44768" y="83228"/>
                  </a:cubicBezTo>
                  <a:cubicBezTo>
                    <a:pt x="31433" y="61321"/>
                    <a:pt x="18098" y="48938"/>
                    <a:pt x="6668" y="42271"/>
                  </a:cubicBezTo>
                  <a:cubicBezTo>
                    <a:pt x="4763" y="58463"/>
                    <a:pt x="2858" y="74656"/>
                    <a:pt x="1905" y="91801"/>
                  </a:cubicBezTo>
                  <a:cubicBezTo>
                    <a:pt x="11430" y="94658"/>
                    <a:pt x="23813" y="95611"/>
                    <a:pt x="39053" y="95611"/>
                  </a:cubicBezTo>
                  <a:cubicBezTo>
                    <a:pt x="23813" y="95611"/>
                    <a:pt x="11430" y="97516"/>
                    <a:pt x="1905" y="101326"/>
                  </a:cubicBezTo>
                  <a:cubicBezTo>
                    <a:pt x="953" y="118471"/>
                    <a:pt x="0" y="136568"/>
                    <a:pt x="0" y="153713"/>
                  </a:cubicBezTo>
                  <a:cubicBezTo>
                    <a:pt x="13335" y="150856"/>
                    <a:pt x="30480" y="137521"/>
                    <a:pt x="45720" y="107993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762" name="Google Shape;2762;p48"/>
            <p:cNvSpPr/>
            <p:nvPr/>
          </p:nvSpPr>
          <p:spPr>
            <a:xfrm>
              <a:off x="4460234" y="1522686"/>
              <a:ext cx="172095" cy="191221"/>
            </a:xfrm>
            <a:custGeom>
              <a:avLst/>
              <a:gdLst/>
              <a:ahLst/>
              <a:cxnLst/>
              <a:rect l="l" t="t" r="r" b="b"/>
              <a:pathLst>
                <a:path w="172095" h="191221" extrusionOk="0">
                  <a:moveTo>
                    <a:pt x="92715" y="83228"/>
                  </a:moveTo>
                  <a:cubicBezTo>
                    <a:pt x="153675" y="-29167"/>
                    <a:pt x="12705" y="-26309"/>
                    <a:pt x="78428" y="83228"/>
                  </a:cubicBezTo>
                  <a:cubicBezTo>
                    <a:pt x="12705" y="-26309"/>
                    <a:pt x="-55875" y="97516"/>
                    <a:pt x="71760" y="95611"/>
                  </a:cubicBezTo>
                  <a:cubicBezTo>
                    <a:pt x="-55875" y="97516"/>
                    <a:pt x="17468" y="219436"/>
                    <a:pt x="79380" y="107993"/>
                  </a:cubicBezTo>
                  <a:cubicBezTo>
                    <a:pt x="18420" y="220388"/>
                    <a:pt x="159390" y="217531"/>
                    <a:pt x="93668" y="107993"/>
                  </a:cubicBezTo>
                  <a:cubicBezTo>
                    <a:pt x="159390" y="217531"/>
                    <a:pt x="227970" y="93706"/>
                    <a:pt x="100335" y="95611"/>
                  </a:cubicBezTo>
                  <a:cubicBezTo>
                    <a:pt x="227018" y="93706"/>
                    <a:pt x="153675" y="-28214"/>
                    <a:pt x="92715" y="8322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763" name="Google Shape;2763;p48"/>
            <p:cNvSpPr/>
            <p:nvPr/>
          </p:nvSpPr>
          <p:spPr>
            <a:xfrm>
              <a:off x="4523099" y="1722711"/>
              <a:ext cx="172095" cy="191221"/>
            </a:xfrm>
            <a:custGeom>
              <a:avLst/>
              <a:gdLst/>
              <a:ahLst/>
              <a:cxnLst/>
              <a:rect l="l" t="t" r="r" b="b"/>
              <a:pathLst>
                <a:path w="172095" h="191221" extrusionOk="0">
                  <a:moveTo>
                    <a:pt x="79380" y="107993"/>
                  </a:moveTo>
                  <a:cubicBezTo>
                    <a:pt x="18420" y="220388"/>
                    <a:pt x="159390" y="217531"/>
                    <a:pt x="93668" y="107993"/>
                  </a:cubicBezTo>
                  <a:cubicBezTo>
                    <a:pt x="159390" y="217531"/>
                    <a:pt x="227970" y="93706"/>
                    <a:pt x="100335" y="95611"/>
                  </a:cubicBezTo>
                  <a:cubicBezTo>
                    <a:pt x="227970" y="93706"/>
                    <a:pt x="154628" y="-28214"/>
                    <a:pt x="92715" y="83228"/>
                  </a:cubicBezTo>
                  <a:cubicBezTo>
                    <a:pt x="153675" y="-29167"/>
                    <a:pt x="12705" y="-26309"/>
                    <a:pt x="78428" y="83228"/>
                  </a:cubicBezTo>
                  <a:cubicBezTo>
                    <a:pt x="12705" y="-26309"/>
                    <a:pt x="-55875" y="97516"/>
                    <a:pt x="71760" y="95611"/>
                  </a:cubicBezTo>
                  <a:cubicBezTo>
                    <a:pt x="26993" y="96563"/>
                    <a:pt x="6990" y="111803"/>
                    <a:pt x="3180" y="127043"/>
                  </a:cubicBezTo>
                  <a:cubicBezTo>
                    <a:pt x="8895" y="136568"/>
                    <a:pt x="14610" y="146093"/>
                    <a:pt x="21278" y="155618"/>
                  </a:cubicBezTo>
                  <a:cubicBezTo>
                    <a:pt x="35565" y="157523"/>
                    <a:pt x="58425" y="147046"/>
                    <a:pt x="79380" y="107993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764" name="Google Shape;2764;p48"/>
            <p:cNvSpPr/>
            <p:nvPr/>
          </p:nvSpPr>
          <p:spPr>
            <a:xfrm>
              <a:off x="4690110" y="2018347"/>
              <a:ext cx="66675" cy="30479"/>
            </a:xfrm>
            <a:custGeom>
              <a:avLst/>
              <a:gdLst/>
              <a:ahLst/>
              <a:cxnLst/>
              <a:rect l="l" t="t" r="r" b="b"/>
              <a:pathLst>
                <a:path w="66675" h="30479" extrusionOk="0">
                  <a:moveTo>
                    <a:pt x="0" y="0"/>
                  </a:moveTo>
                  <a:cubicBezTo>
                    <a:pt x="21907" y="12382"/>
                    <a:pt x="43815" y="22860"/>
                    <a:pt x="66675" y="30480"/>
                  </a:cubicBezTo>
                  <a:cubicBezTo>
                    <a:pt x="62865" y="16192"/>
                    <a:pt x="43815" y="0"/>
                    <a:pt x="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765" name="Google Shape;2765;p48"/>
            <p:cNvSpPr/>
            <p:nvPr/>
          </p:nvSpPr>
          <p:spPr>
            <a:xfrm>
              <a:off x="4646853" y="1923911"/>
              <a:ext cx="108777" cy="95388"/>
            </a:xfrm>
            <a:custGeom>
              <a:avLst/>
              <a:gdLst/>
              <a:ahLst/>
              <a:cxnLst/>
              <a:rect l="l" t="t" r="r" b="b"/>
              <a:pathLst>
                <a:path w="108777" h="95388" extrusionOk="0">
                  <a:moveTo>
                    <a:pt x="31826" y="83006"/>
                  </a:moveTo>
                  <a:cubicBezTo>
                    <a:pt x="91834" y="-26531"/>
                    <a:pt x="-41516" y="-26531"/>
                    <a:pt x="13729" y="76339"/>
                  </a:cubicBezTo>
                  <a:cubicBezTo>
                    <a:pt x="23254" y="83006"/>
                    <a:pt x="32779" y="89674"/>
                    <a:pt x="43256" y="95389"/>
                  </a:cubicBezTo>
                  <a:cubicBezTo>
                    <a:pt x="164224" y="89674"/>
                    <a:pt x="91834" y="-28436"/>
                    <a:pt x="31826" y="8300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766" name="Google Shape;2766;p48"/>
            <p:cNvSpPr/>
            <p:nvPr/>
          </p:nvSpPr>
          <p:spPr>
            <a:xfrm>
              <a:off x="4613910" y="1962150"/>
              <a:ext cx="44767" cy="37147"/>
            </a:xfrm>
            <a:custGeom>
              <a:avLst/>
              <a:gdLst/>
              <a:ahLst/>
              <a:cxnLst/>
              <a:rect l="l" t="t" r="r" b="b"/>
              <a:pathLst>
                <a:path w="44767" h="37147" extrusionOk="0">
                  <a:moveTo>
                    <a:pt x="0" y="0"/>
                  </a:moveTo>
                  <a:cubicBezTo>
                    <a:pt x="14288" y="13335"/>
                    <a:pt x="29527" y="25717"/>
                    <a:pt x="44767" y="37148"/>
                  </a:cubicBezTo>
                  <a:cubicBezTo>
                    <a:pt x="29527" y="12383"/>
                    <a:pt x="13335" y="1905"/>
                    <a:pt x="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2767" name="Google Shape;2767;p48"/>
          <p:cNvSpPr/>
          <p:nvPr/>
        </p:nvSpPr>
        <p:spPr>
          <a:xfrm rot="3441322">
            <a:off x="10840692" y="5998429"/>
            <a:ext cx="834208" cy="826508"/>
          </a:xfrm>
          <a:custGeom>
            <a:avLst/>
            <a:gdLst/>
            <a:ahLst/>
            <a:cxnLst/>
            <a:rect l="l" t="t" r="r" b="b"/>
            <a:pathLst>
              <a:path w="1114998" h="899349" extrusionOk="0">
                <a:moveTo>
                  <a:pt x="101" y="308473"/>
                </a:moveTo>
                <a:cubicBezTo>
                  <a:pt x="866" y="279792"/>
                  <a:pt x="5991" y="252038"/>
                  <a:pt x="15932" y="225773"/>
                </a:cubicBezTo>
                <a:cubicBezTo>
                  <a:pt x="55699" y="120710"/>
                  <a:pt x="168862" y="48786"/>
                  <a:pt x="309886" y="17366"/>
                </a:cubicBezTo>
                <a:lnTo>
                  <a:pt x="330763" y="14364"/>
                </a:lnTo>
                <a:lnTo>
                  <a:pt x="331120" y="12700"/>
                </a:lnTo>
                <a:cubicBezTo>
                  <a:pt x="339957" y="11719"/>
                  <a:pt x="347812" y="9755"/>
                  <a:pt x="356649" y="8773"/>
                </a:cubicBezTo>
                <a:lnTo>
                  <a:pt x="356293" y="10694"/>
                </a:lnTo>
                <a:lnTo>
                  <a:pt x="402327" y="4075"/>
                </a:lnTo>
                <a:lnTo>
                  <a:pt x="401816" y="2882"/>
                </a:lnTo>
                <a:lnTo>
                  <a:pt x="419977" y="1537"/>
                </a:lnTo>
                <a:lnTo>
                  <a:pt x="420167" y="1509"/>
                </a:lnTo>
                <a:lnTo>
                  <a:pt x="420400" y="1505"/>
                </a:lnTo>
                <a:lnTo>
                  <a:pt x="428328" y="918"/>
                </a:lnTo>
                <a:lnTo>
                  <a:pt x="428482" y="1365"/>
                </a:lnTo>
                <a:lnTo>
                  <a:pt x="507166" y="0"/>
                </a:lnTo>
                <a:lnTo>
                  <a:pt x="636478" y="14693"/>
                </a:lnTo>
                <a:lnTo>
                  <a:pt x="636488" y="14665"/>
                </a:lnTo>
                <a:lnTo>
                  <a:pt x="636804" y="14731"/>
                </a:lnTo>
                <a:lnTo>
                  <a:pt x="640241" y="15121"/>
                </a:lnTo>
                <a:lnTo>
                  <a:pt x="644675" y="16370"/>
                </a:lnTo>
                <a:lnTo>
                  <a:pt x="660054" y="19575"/>
                </a:lnTo>
                <a:lnTo>
                  <a:pt x="659667" y="20596"/>
                </a:lnTo>
                <a:lnTo>
                  <a:pt x="742807" y="44029"/>
                </a:lnTo>
                <a:lnTo>
                  <a:pt x="743514" y="42158"/>
                </a:lnTo>
                <a:cubicBezTo>
                  <a:pt x="750388" y="45104"/>
                  <a:pt x="757261" y="47068"/>
                  <a:pt x="765117" y="50013"/>
                </a:cubicBezTo>
                <a:lnTo>
                  <a:pt x="765014" y="50287"/>
                </a:lnTo>
                <a:lnTo>
                  <a:pt x="771007" y="51977"/>
                </a:lnTo>
                <a:cubicBezTo>
                  <a:pt x="846613" y="80452"/>
                  <a:pt x="909270" y="117273"/>
                  <a:pt x="959453" y="159878"/>
                </a:cubicBezTo>
                <a:lnTo>
                  <a:pt x="972609" y="173421"/>
                </a:lnTo>
                <a:lnTo>
                  <a:pt x="975241" y="175694"/>
                </a:lnTo>
                <a:lnTo>
                  <a:pt x="975325" y="176217"/>
                </a:lnTo>
                <a:lnTo>
                  <a:pt x="1025434" y="227802"/>
                </a:lnTo>
                <a:lnTo>
                  <a:pt x="1048327" y="265821"/>
                </a:lnTo>
                <a:lnTo>
                  <a:pt x="1047902" y="264066"/>
                </a:lnTo>
                <a:cubicBezTo>
                  <a:pt x="1046920" y="261121"/>
                  <a:pt x="1045937" y="257192"/>
                  <a:pt x="1043974" y="254247"/>
                </a:cubicBezTo>
                <a:cubicBezTo>
                  <a:pt x="1054774" y="270940"/>
                  <a:pt x="1064594" y="287631"/>
                  <a:pt x="1073431" y="305305"/>
                </a:cubicBezTo>
                <a:lnTo>
                  <a:pt x="1072828" y="306512"/>
                </a:lnTo>
                <a:lnTo>
                  <a:pt x="1082143" y="321982"/>
                </a:lnTo>
                <a:cubicBezTo>
                  <a:pt x="1124745" y="420187"/>
                  <a:pt x="1125378" y="528594"/>
                  <a:pt x="1087177" y="630312"/>
                </a:cubicBezTo>
                <a:cubicBezTo>
                  <a:pt x="1048514" y="732029"/>
                  <a:pt x="976411" y="813035"/>
                  <a:pt x="879565" y="858565"/>
                </a:cubicBezTo>
                <a:lnTo>
                  <a:pt x="864336" y="863384"/>
                </a:lnTo>
                <a:lnTo>
                  <a:pt x="864287" y="864002"/>
                </a:lnTo>
                <a:cubicBezTo>
                  <a:pt x="863306" y="864983"/>
                  <a:pt x="863306" y="864983"/>
                  <a:pt x="863306" y="865966"/>
                </a:cubicBezTo>
                <a:cubicBezTo>
                  <a:pt x="845631" y="873821"/>
                  <a:pt x="826976" y="879712"/>
                  <a:pt x="807338" y="884621"/>
                </a:cubicBezTo>
                <a:lnTo>
                  <a:pt x="822582" y="876598"/>
                </a:lnTo>
                <a:lnTo>
                  <a:pt x="774793" y="891721"/>
                </a:lnTo>
                <a:lnTo>
                  <a:pt x="705290" y="897090"/>
                </a:lnTo>
                <a:lnTo>
                  <a:pt x="703257" y="899349"/>
                </a:lnTo>
                <a:cubicBezTo>
                  <a:pt x="693438" y="899349"/>
                  <a:pt x="684601" y="899349"/>
                  <a:pt x="674782" y="899349"/>
                </a:cubicBezTo>
                <a:lnTo>
                  <a:pt x="675372" y="898444"/>
                </a:lnTo>
                <a:lnTo>
                  <a:pt x="577670" y="887387"/>
                </a:lnTo>
                <a:cubicBezTo>
                  <a:pt x="542149" y="880172"/>
                  <a:pt x="505405" y="869525"/>
                  <a:pt x="467602" y="855165"/>
                </a:cubicBezTo>
                <a:lnTo>
                  <a:pt x="461984" y="852478"/>
                </a:lnTo>
                <a:lnTo>
                  <a:pt x="461711" y="853201"/>
                </a:lnTo>
                <a:cubicBezTo>
                  <a:pt x="453856" y="850255"/>
                  <a:pt x="446982" y="847309"/>
                  <a:pt x="440110" y="844364"/>
                </a:cubicBezTo>
                <a:lnTo>
                  <a:pt x="440862" y="842376"/>
                </a:lnTo>
                <a:lnTo>
                  <a:pt x="362393" y="804851"/>
                </a:lnTo>
                <a:lnTo>
                  <a:pt x="361558" y="807052"/>
                </a:lnTo>
                <a:cubicBezTo>
                  <a:pt x="355667" y="803124"/>
                  <a:pt x="348793" y="799197"/>
                  <a:pt x="341921" y="795269"/>
                </a:cubicBezTo>
                <a:lnTo>
                  <a:pt x="342187" y="794565"/>
                </a:lnTo>
                <a:lnTo>
                  <a:pt x="235130" y="720004"/>
                </a:lnTo>
                <a:lnTo>
                  <a:pt x="178438" y="668317"/>
                </a:lnTo>
                <a:lnTo>
                  <a:pt x="177945" y="668604"/>
                </a:lnTo>
                <a:lnTo>
                  <a:pt x="172713" y="663098"/>
                </a:lnTo>
                <a:lnTo>
                  <a:pt x="170820" y="661371"/>
                </a:lnTo>
                <a:lnTo>
                  <a:pt x="168608" y="658776"/>
                </a:lnTo>
                <a:lnTo>
                  <a:pt x="159289" y="648966"/>
                </a:lnTo>
                <a:lnTo>
                  <a:pt x="159961" y="648631"/>
                </a:lnTo>
                <a:lnTo>
                  <a:pt x="129743" y="613173"/>
                </a:lnTo>
                <a:lnTo>
                  <a:pt x="128850" y="614601"/>
                </a:lnTo>
                <a:cubicBezTo>
                  <a:pt x="122959" y="608710"/>
                  <a:pt x="117067" y="601836"/>
                  <a:pt x="112158" y="594963"/>
                </a:cubicBezTo>
                <a:lnTo>
                  <a:pt x="112997" y="593524"/>
                </a:lnTo>
                <a:lnTo>
                  <a:pt x="98534" y="576553"/>
                </a:lnTo>
                <a:cubicBezTo>
                  <a:pt x="34742" y="488919"/>
                  <a:pt x="-2194" y="394520"/>
                  <a:pt x="101" y="308473"/>
                </a:cubicBezTo>
                <a:close/>
              </a:path>
            </a:pathLst>
          </a:custGeom>
          <a:gradFill>
            <a:gsLst>
              <a:gs pos="0">
                <a:srgbClr val="FFFFFF"/>
              </a:gs>
              <a:gs pos="40000">
                <a:srgbClr val="FFFFFF"/>
              </a:gs>
              <a:gs pos="100000">
                <a:srgbClr val="BFBFBF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2768" name="Google Shape;2768;p48"/>
          <p:cNvGrpSpPr/>
          <p:nvPr/>
        </p:nvGrpSpPr>
        <p:grpSpPr>
          <a:xfrm rot="8768013">
            <a:off x="11296666" y="5805969"/>
            <a:ext cx="968553" cy="1000304"/>
            <a:chOff x="3705031" y="3690085"/>
            <a:chExt cx="968482" cy="1000230"/>
          </a:xfrm>
        </p:grpSpPr>
        <p:sp>
          <p:nvSpPr>
            <p:cNvPr id="2769" name="Google Shape;2769;p48"/>
            <p:cNvSpPr/>
            <p:nvPr/>
          </p:nvSpPr>
          <p:spPr>
            <a:xfrm>
              <a:off x="3705031" y="3690085"/>
              <a:ext cx="968482" cy="1000230"/>
            </a:xfrm>
            <a:custGeom>
              <a:avLst/>
              <a:gdLst/>
              <a:ahLst/>
              <a:cxnLst/>
              <a:rect l="l" t="t" r="r" b="b"/>
              <a:pathLst>
                <a:path w="968482" h="1000230" extrusionOk="0">
                  <a:moveTo>
                    <a:pt x="199266" y="188495"/>
                  </a:moveTo>
                  <a:cubicBezTo>
                    <a:pt x="407863" y="-45820"/>
                    <a:pt x="665038" y="-46773"/>
                    <a:pt x="832678" y="103722"/>
                  </a:cubicBezTo>
                  <a:cubicBezTo>
                    <a:pt x="1001271" y="253265"/>
                    <a:pt x="1029846" y="508535"/>
                    <a:pt x="821248" y="742850"/>
                  </a:cubicBezTo>
                  <a:cubicBezTo>
                    <a:pt x="611698" y="977165"/>
                    <a:pt x="256416" y="1078130"/>
                    <a:pt x="93538" y="932397"/>
                  </a:cubicBezTo>
                  <a:cubicBezTo>
                    <a:pt x="-69339" y="787617"/>
                    <a:pt x="-10284" y="422810"/>
                    <a:pt x="199266" y="18849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50800" dist="38100" dir="16200000" rotWithShape="0">
                <a:srgbClr val="000000">
                  <a:alpha val="9800"/>
                </a:srgbClr>
              </a:outerShdw>
            </a:effectLst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770" name="Google Shape;2770;p48"/>
            <p:cNvSpPr/>
            <p:nvPr/>
          </p:nvSpPr>
          <p:spPr>
            <a:xfrm>
              <a:off x="3887152" y="3956684"/>
              <a:ext cx="574357" cy="521017"/>
            </a:xfrm>
            <a:custGeom>
              <a:avLst/>
              <a:gdLst/>
              <a:ahLst/>
              <a:cxnLst/>
              <a:rect l="l" t="t" r="r" b="b"/>
              <a:pathLst>
                <a:path w="574357" h="521017" extrusionOk="0">
                  <a:moveTo>
                    <a:pt x="492443" y="479108"/>
                  </a:moveTo>
                  <a:lnTo>
                    <a:pt x="482918" y="515303"/>
                  </a:lnTo>
                  <a:lnTo>
                    <a:pt x="517208" y="501015"/>
                  </a:lnTo>
                  <a:lnTo>
                    <a:pt x="548640" y="521018"/>
                  </a:lnTo>
                  <a:lnTo>
                    <a:pt x="545783" y="483870"/>
                  </a:lnTo>
                  <a:lnTo>
                    <a:pt x="574358" y="461010"/>
                  </a:lnTo>
                  <a:lnTo>
                    <a:pt x="538163" y="452438"/>
                  </a:lnTo>
                  <a:lnTo>
                    <a:pt x="524827" y="418147"/>
                  </a:lnTo>
                  <a:lnTo>
                    <a:pt x="504825" y="449580"/>
                  </a:lnTo>
                  <a:lnTo>
                    <a:pt x="467677" y="451485"/>
                  </a:lnTo>
                  <a:lnTo>
                    <a:pt x="492443" y="479108"/>
                  </a:lnTo>
                  <a:close/>
                  <a:moveTo>
                    <a:pt x="375285" y="374333"/>
                  </a:moveTo>
                  <a:lnTo>
                    <a:pt x="365760" y="410528"/>
                  </a:lnTo>
                  <a:lnTo>
                    <a:pt x="400050" y="396240"/>
                  </a:lnTo>
                  <a:lnTo>
                    <a:pt x="431483" y="416243"/>
                  </a:lnTo>
                  <a:lnTo>
                    <a:pt x="428625" y="379095"/>
                  </a:lnTo>
                  <a:lnTo>
                    <a:pt x="457200" y="356235"/>
                  </a:lnTo>
                  <a:lnTo>
                    <a:pt x="421005" y="347663"/>
                  </a:lnTo>
                  <a:lnTo>
                    <a:pt x="407670" y="312420"/>
                  </a:lnTo>
                  <a:lnTo>
                    <a:pt x="387668" y="343853"/>
                  </a:lnTo>
                  <a:lnTo>
                    <a:pt x="350520" y="345758"/>
                  </a:lnTo>
                  <a:lnTo>
                    <a:pt x="375285" y="374333"/>
                  </a:lnTo>
                  <a:close/>
                  <a:moveTo>
                    <a:pt x="258128" y="270510"/>
                  </a:moveTo>
                  <a:lnTo>
                    <a:pt x="248603" y="306705"/>
                  </a:lnTo>
                  <a:lnTo>
                    <a:pt x="282893" y="292418"/>
                  </a:lnTo>
                  <a:lnTo>
                    <a:pt x="314325" y="312420"/>
                  </a:lnTo>
                  <a:lnTo>
                    <a:pt x="311468" y="275272"/>
                  </a:lnTo>
                  <a:lnTo>
                    <a:pt x="340043" y="252413"/>
                  </a:lnTo>
                  <a:lnTo>
                    <a:pt x="303848" y="243840"/>
                  </a:lnTo>
                  <a:lnTo>
                    <a:pt x="290512" y="208597"/>
                  </a:lnTo>
                  <a:lnTo>
                    <a:pt x="270510" y="240030"/>
                  </a:lnTo>
                  <a:lnTo>
                    <a:pt x="233362" y="241935"/>
                  </a:lnTo>
                  <a:lnTo>
                    <a:pt x="258128" y="270510"/>
                  </a:lnTo>
                  <a:close/>
                  <a:moveTo>
                    <a:pt x="140970" y="165735"/>
                  </a:moveTo>
                  <a:lnTo>
                    <a:pt x="131445" y="201930"/>
                  </a:lnTo>
                  <a:lnTo>
                    <a:pt x="165735" y="187643"/>
                  </a:lnTo>
                  <a:lnTo>
                    <a:pt x="197167" y="208597"/>
                  </a:lnTo>
                  <a:lnTo>
                    <a:pt x="194310" y="171450"/>
                  </a:lnTo>
                  <a:lnTo>
                    <a:pt x="222885" y="148590"/>
                  </a:lnTo>
                  <a:lnTo>
                    <a:pt x="186690" y="140018"/>
                  </a:lnTo>
                  <a:lnTo>
                    <a:pt x="173355" y="104775"/>
                  </a:lnTo>
                  <a:lnTo>
                    <a:pt x="153353" y="136208"/>
                  </a:lnTo>
                  <a:lnTo>
                    <a:pt x="116205" y="138113"/>
                  </a:lnTo>
                  <a:lnTo>
                    <a:pt x="140970" y="165735"/>
                  </a:lnTo>
                  <a:close/>
                  <a:moveTo>
                    <a:pt x="0" y="33338"/>
                  </a:moveTo>
                  <a:lnTo>
                    <a:pt x="23813" y="61913"/>
                  </a:lnTo>
                  <a:lnTo>
                    <a:pt x="14288" y="98108"/>
                  </a:lnTo>
                  <a:lnTo>
                    <a:pt x="48578" y="83820"/>
                  </a:lnTo>
                  <a:lnTo>
                    <a:pt x="80010" y="103822"/>
                  </a:lnTo>
                  <a:lnTo>
                    <a:pt x="77153" y="66675"/>
                  </a:lnTo>
                  <a:lnTo>
                    <a:pt x="105728" y="43815"/>
                  </a:lnTo>
                  <a:lnTo>
                    <a:pt x="69532" y="35243"/>
                  </a:lnTo>
                  <a:lnTo>
                    <a:pt x="56197" y="0"/>
                  </a:lnTo>
                  <a:lnTo>
                    <a:pt x="36195" y="31433"/>
                  </a:lnTo>
                  <a:lnTo>
                    <a:pt x="0" y="33338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grpSp>
          <p:nvGrpSpPr>
            <p:cNvPr id="2771" name="Google Shape;2771;p48"/>
            <p:cNvGrpSpPr/>
            <p:nvPr/>
          </p:nvGrpSpPr>
          <p:grpSpPr>
            <a:xfrm>
              <a:off x="3709035" y="3709034"/>
              <a:ext cx="957262" cy="966788"/>
              <a:chOff x="3709035" y="3709034"/>
              <a:chExt cx="957262" cy="966788"/>
            </a:xfrm>
          </p:grpSpPr>
          <p:sp>
            <p:nvSpPr>
              <p:cNvPr id="2772" name="Google Shape;2772;p48"/>
              <p:cNvSpPr/>
              <p:nvPr/>
            </p:nvSpPr>
            <p:spPr>
              <a:xfrm>
                <a:off x="3794759" y="4010977"/>
                <a:ext cx="609600" cy="547687"/>
              </a:xfrm>
              <a:custGeom>
                <a:avLst/>
                <a:gdLst/>
                <a:ahLst/>
                <a:cxnLst/>
                <a:rect l="l" t="t" r="r" b="b"/>
                <a:pathLst>
                  <a:path w="609600" h="547687" extrusionOk="0">
                    <a:moveTo>
                      <a:pt x="0" y="24765"/>
                    </a:moveTo>
                    <a:lnTo>
                      <a:pt x="586740" y="547688"/>
                    </a:lnTo>
                    <a:cubicBezTo>
                      <a:pt x="594360" y="541972"/>
                      <a:pt x="601980" y="537210"/>
                      <a:pt x="609600" y="531495"/>
                    </a:cubicBezTo>
                    <a:lnTo>
                      <a:pt x="13335" y="0"/>
                    </a:lnTo>
                    <a:cubicBezTo>
                      <a:pt x="9525" y="8572"/>
                      <a:pt x="4763" y="16192"/>
                      <a:pt x="0" y="24765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773" name="Google Shape;2773;p48"/>
              <p:cNvSpPr/>
              <p:nvPr/>
            </p:nvSpPr>
            <p:spPr>
              <a:xfrm>
                <a:off x="3906202" y="3856672"/>
                <a:ext cx="640080" cy="574357"/>
              </a:xfrm>
              <a:custGeom>
                <a:avLst/>
                <a:gdLst/>
                <a:ahLst/>
                <a:cxnLst/>
                <a:rect l="l" t="t" r="r" b="b"/>
                <a:pathLst>
                  <a:path w="640080" h="574357" extrusionOk="0">
                    <a:moveTo>
                      <a:pt x="0" y="20003"/>
                    </a:moveTo>
                    <a:lnTo>
                      <a:pt x="621983" y="574358"/>
                    </a:lnTo>
                    <a:cubicBezTo>
                      <a:pt x="627698" y="567690"/>
                      <a:pt x="634365" y="560070"/>
                      <a:pt x="640080" y="553403"/>
                    </a:cubicBezTo>
                    <a:lnTo>
                      <a:pt x="18097" y="0"/>
                    </a:lnTo>
                    <a:cubicBezTo>
                      <a:pt x="12382" y="6668"/>
                      <a:pt x="5715" y="13335"/>
                      <a:pt x="0" y="20003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774" name="Google Shape;2774;p48"/>
              <p:cNvSpPr/>
              <p:nvPr/>
            </p:nvSpPr>
            <p:spPr>
              <a:xfrm>
                <a:off x="4145280" y="3709034"/>
                <a:ext cx="521017" cy="465772"/>
              </a:xfrm>
              <a:custGeom>
                <a:avLst/>
                <a:gdLst/>
                <a:ahLst/>
                <a:cxnLst/>
                <a:rect l="l" t="t" r="r" b="b"/>
                <a:pathLst>
                  <a:path w="521017" h="465772" extrusionOk="0">
                    <a:moveTo>
                      <a:pt x="0" y="2858"/>
                    </a:moveTo>
                    <a:lnTo>
                      <a:pt x="519112" y="465772"/>
                    </a:lnTo>
                    <a:cubicBezTo>
                      <a:pt x="520065" y="462915"/>
                      <a:pt x="520065" y="459105"/>
                      <a:pt x="521018" y="456247"/>
                    </a:cubicBezTo>
                    <a:lnTo>
                      <a:pt x="9525" y="0"/>
                    </a:lnTo>
                    <a:cubicBezTo>
                      <a:pt x="5715" y="953"/>
                      <a:pt x="2857" y="1905"/>
                      <a:pt x="0" y="2858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775" name="Google Shape;2775;p48"/>
              <p:cNvSpPr/>
              <p:nvPr/>
            </p:nvSpPr>
            <p:spPr>
              <a:xfrm>
                <a:off x="4108132" y="3720465"/>
                <a:ext cx="550544" cy="492442"/>
              </a:xfrm>
              <a:custGeom>
                <a:avLst/>
                <a:gdLst/>
                <a:ahLst/>
                <a:cxnLst/>
                <a:rect l="l" t="t" r="r" b="b"/>
                <a:pathLst>
                  <a:path w="550544" h="492442" extrusionOk="0">
                    <a:moveTo>
                      <a:pt x="0" y="5715"/>
                    </a:moveTo>
                    <a:lnTo>
                      <a:pt x="546735" y="492442"/>
                    </a:lnTo>
                    <a:cubicBezTo>
                      <a:pt x="548640" y="487680"/>
                      <a:pt x="549593" y="482917"/>
                      <a:pt x="550545" y="478155"/>
                    </a:cubicBezTo>
                    <a:lnTo>
                      <a:pt x="14288" y="0"/>
                    </a:lnTo>
                    <a:cubicBezTo>
                      <a:pt x="8573" y="1905"/>
                      <a:pt x="4763" y="3810"/>
                      <a:pt x="0" y="5715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776" name="Google Shape;2776;p48"/>
              <p:cNvSpPr/>
              <p:nvPr/>
            </p:nvSpPr>
            <p:spPr>
              <a:xfrm>
                <a:off x="3709035" y="4295775"/>
                <a:ext cx="423862" cy="380047"/>
              </a:xfrm>
              <a:custGeom>
                <a:avLst/>
                <a:gdLst/>
                <a:ahLst/>
                <a:cxnLst/>
                <a:rect l="l" t="t" r="r" b="b"/>
                <a:pathLst>
                  <a:path w="423862" h="380047" extrusionOk="0">
                    <a:moveTo>
                      <a:pt x="0" y="10478"/>
                    </a:moveTo>
                    <a:lnTo>
                      <a:pt x="414338" y="380047"/>
                    </a:lnTo>
                    <a:cubicBezTo>
                      <a:pt x="417195" y="379095"/>
                      <a:pt x="421005" y="378143"/>
                      <a:pt x="423863" y="378143"/>
                    </a:cubicBezTo>
                    <a:lnTo>
                      <a:pt x="952" y="0"/>
                    </a:lnTo>
                    <a:cubicBezTo>
                      <a:pt x="952" y="3810"/>
                      <a:pt x="952" y="6668"/>
                      <a:pt x="0" y="10478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777" name="Google Shape;2777;p48"/>
              <p:cNvSpPr/>
              <p:nvPr/>
            </p:nvSpPr>
            <p:spPr>
              <a:xfrm>
                <a:off x="3713797" y="4254817"/>
                <a:ext cx="459104" cy="411479"/>
              </a:xfrm>
              <a:custGeom>
                <a:avLst/>
                <a:gdLst/>
                <a:ahLst/>
                <a:cxnLst/>
                <a:rect l="l" t="t" r="r" b="b"/>
                <a:pathLst>
                  <a:path w="459104" h="411479" extrusionOk="0">
                    <a:moveTo>
                      <a:pt x="0" y="15240"/>
                    </a:moveTo>
                    <a:lnTo>
                      <a:pt x="443865" y="411480"/>
                    </a:lnTo>
                    <a:cubicBezTo>
                      <a:pt x="448628" y="409575"/>
                      <a:pt x="454343" y="408622"/>
                      <a:pt x="459105" y="406717"/>
                    </a:cubicBezTo>
                    <a:lnTo>
                      <a:pt x="2858" y="0"/>
                    </a:lnTo>
                    <a:cubicBezTo>
                      <a:pt x="1905" y="4763"/>
                      <a:pt x="953" y="10477"/>
                      <a:pt x="0" y="1524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778" name="Google Shape;2778;p48"/>
              <p:cNvSpPr/>
              <p:nvPr/>
            </p:nvSpPr>
            <p:spPr>
              <a:xfrm>
                <a:off x="3754754" y="4066222"/>
                <a:ext cx="600074" cy="542925"/>
              </a:xfrm>
              <a:custGeom>
                <a:avLst/>
                <a:gdLst/>
                <a:ahLst/>
                <a:cxnLst/>
                <a:rect l="l" t="t" r="r" b="b"/>
                <a:pathLst>
                  <a:path w="600074" h="542925" extrusionOk="0">
                    <a:moveTo>
                      <a:pt x="418148" y="336233"/>
                    </a:moveTo>
                    <a:lnTo>
                      <a:pt x="253365" y="321945"/>
                    </a:lnTo>
                    <a:lnTo>
                      <a:pt x="220028" y="160020"/>
                    </a:lnTo>
                    <a:lnTo>
                      <a:pt x="55245" y="145733"/>
                    </a:lnTo>
                    <a:lnTo>
                      <a:pt x="25718" y="0"/>
                    </a:lnTo>
                    <a:cubicBezTo>
                      <a:pt x="16193" y="20003"/>
                      <a:pt x="7620" y="39053"/>
                      <a:pt x="0" y="59055"/>
                    </a:cubicBezTo>
                    <a:lnTo>
                      <a:pt x="24765" y="180022"/>
                    </a:lnTo>
                    <a:lnTo>
                      <a:pt x="189548" y="194310"/>
                    </a:lnTo>
                    <a:lnTo>
                      <a:pt x="222885" y="356235"/>
                    </a:lnTo>
                    <a:lnTo>
                      <a:pt x="387668" y="370522"/>
                    </a:lnTo>
                    <a:lnTo>
                      <a:pt x="421005" y="532447"/>
                    </a:lnTo>
                    <a:lnTo>
                      <a:pt x="543878" y="542925"/>
                    </a:lnTo>
                    <a:cubicBezTo>
                      <a:pt x="562928" y="533400"/>
                      <a:pt x="581978" y="521970"/>
                      <a:pt x="600075" y="510540"/>
                    </a:cubicBezTo>
                    <a:lnTo>
                      <a:pt x="452438" y="497205"/>
                    </a:lnTo>
                    <a:lnTo>
                      <a:pt x="418148" y="336233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779" name="Google Shape;2779;p48"/>
              <p:cNvSpPr/>
              <p:nvPr/>
            </p:nvSpPr>
            <p:spPr>
              <a:xfrm>
                <a:off x="4016692" y="3754755"/>
                <a:ext cx="617219" cy="554354"/>
              </a:xfrm>
              <a:custGeom>
                <a:avLst/>
                <a:gdLst/>
                <a:ahLst/>
                <a:cxnLst/>
                <a:rect l="l" t="t" r="r" b="b"/>
                <a:pathLst>
                  <a:path w="617219" h="554354" extrusionOk="0">
                    <a:moveTo>
                      <a:pt x="428625" y="341947"/>
                    </a:moveTo>
                    <a:lnTo>
                      <a:pt x="263843" y="327660"/>
                    </a:lnTo>
                    <a:lnTo>
                      <a:pt x="230505" y="165735"/>
                    </a:lnTo>
                    <a:lnTo>
                      <a:pt x="66675" y="150495"/>
                    </a:lnTo>
                    <a:lnTo>
                      <a:pt x="35243" y="0"/>
                    </a:lnTo>
                    <a:cubicBezTo>
                      <a:pt x="22860" y="6667"/>
                      <a:pt x="11430" y="14288"/>
                      <a:pt x="0" y="22860"/>
                    </a:cubicBezTo>
                    <a:lnTo>
                      <a:pt x="2857" y="22860"/>
                    </a:lnTo>
                    <a:lnTo>
                      <a:pt x="36195" y="184785"/>
                    </a:lnTo>
                    <a:lnTo>
                      <a:pt x="200977" y="199072"/>
                    </a:lnTo>
                    <a:lnTo>
                      <a:pt x="234315" y="360997"/>
                    </a:lnTo>
                    <a:lnTo>
                      <a:pt x="399097" y="375285"/>
                    </a:lnTo>
                    <a:lnTo>
                      <a:pt x="432435" y="537210"/>
                    </a:lnTo>
                    <a:lnTo>
                      <a:pt x="597218" y="551497"/>
                    </a:lnTo>
                    <a:lnTo>
                      <a:pt x="598170" y="554355"/>
                    </a:lnTo>
                    <a:cubicBezTo>
                      <a:pt x="604837" y="541972"/>
                      <a:pt x="611505" y="528638"/>
                      <a:pt x="617220" y="516255"/>
                    </a:cubicBezTo>
                    <a:lnTo>
                      <a:pt x="463868" y="502920"/>
                    </a:lnTo>
                    <a:lnTo>
                      <a:pt x="428625" y="341947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1800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</p:grpSp>
      <p:sp>
        <p:nvSpPr>
          <p:cNvPr id="2780" name="Google Shape;2780;p48"/>
          <p:cNvSpPr/>
          <p:nvPr/>
        </p:nvSpPr>
        <p:spPr>
          <a:xfrm rot="10800000" flipH="1">
            <a:off x="9961175" y="-288"/>
            <a:ext cx="2231287" cy="1450990"/>
          </a:xfrm>
          <a:custGeom>
            <a:avLst/>
            <a:gdLst/>
            <a:ahLst/>
            <a:cxnLst/>
            <a:rect l="l" t="t" r="r" b="b"/>
            <a:pathLst>
              <a:path w="4020337" h="2614396" extrusionOk="0">
                <a:moveTo>
                  <a:pt x="4020335" y="0"/>
                </a:moveTo>
                <a:lnTo>
                  <a:pt x="4020335" y="1218572"/>
                </a:lnTo>
                <a:lnTo>
                  <a:pt x="4020337" y="1218572"/>
                </a:lnTo>
                <a:lnTo>
                  <a:pt x="4020337" y="2405476"/>
                </a:lnTo>
                <a:lnTo>
                  <a:pt x="4020336" y="2405476"/>
                </a:lnTo>
                <a:lnTo>
                  <a:pt x="4020336" y="2614395"/>
                </a:lnTo>
                <a:lnTo>
                  <a:pt x="2394088" y="2614395"/>
                </a:lnTo>
                <a:lnTo>
                  <a:pt x="2394086" y="2614396"/>
                </a:lnTo>
                <a:lnTo>
                  <a:pt x="1469252" y="2614396"/>
                </a:lnTo>
                <a:lnTo>
                  <a:pt x="1469250" y="2614395"/>
                </a:lnTo>
                <a:lnTo>
                  <a:pt x="1091301" y="2614395"/>
                </a:lnTo>
                <a:lnTo>
                  <a:pt x="1091300" y="2614396"/>
                </a:lnTo>
                <a:lnTo>
                  <a:pt x="90996" y="2614396"/>
                </a:lnTo>
                <a:lnTo>
                  <a:pt x="46401" y="2533104"/>
                </a:lnTo>
                <a:cubicBezTo>
                  <a:pt x="16522" y="2463207"/>
                  <a:pt x="0" y="2386359"/>
                  <a:pt x="0" y="2305693"/>
                </a:cubicBezTo>
                <a:cubicBezTo>
                  <a:pt x="0" y="1983030"/>
                  <a:pt x="264357" y="1721460"/>
                  <a:pt x="590460" y="1721460"/>
                </a:cubicBezTo>
                <a:cubicBezTo>
                  <a:pt x="671984" y="1721460"/>
                  <a:pt x="749651" y="1737809"/>
                  <a:pt x="820292" y="1767371"/>
                </a:cubicBezTo>
                <a:lnTo>
                  <a:pt x="893566" y="1806725"/>
                </a:lnTo>
                <a:lnTo>
                  <a:pt x="880889" y="1682273"/>
                </a:lnTo>
                <a:cubicBezTo>
                  <a:pt x="880889" y="1108431"/>
                  <a:pt x="1351038" y="643239"/>
                  <a:pt x="1930995" y="643239"/>
                </a:cubicBezTo>
                <a:cubicBezTo>
                  <a:pt x="2075984" y="643239"/>
                  <a:pt x="2214109" y="672314"/>
                  <a:pt x="2339744" y="724892"/>
                </a:cubicBezTo>
                <a:lnTo>
                  <a:pt x="2443151" y="780428"/>
                </a:lnTo>
                <a:lnTo>
                  <a:pt x="2540685" y="663462"/>
                </a:lnTo>
                <a:cubicBezTo>
                  <a:pt x="2692710" y="513039"/>
                  <a:pt x="2902730" y="420001"/>
                  <a:pt x="3134713" y="420001"/>
                </a:cubicBezTo>
                <a:cubicBezTo>
                  <a:pt x="3250705" y="420001"/>
                  <a:pt x="3361205" y="443262"/>
                  <a:pt x="3461712" y="485324"/>
                </a:cubicBezTo>
                <a:lnTo>
                  <a:pt x="3499846" y="505805"/>
                </a:lnTo>
                <a:lnTo>
                  <a:pt x="3500938" y="504497"/>
                </a:lnTo>
                <a:cubicBezTo>
                  <a:pt x="3570326" y="435838"/>
                  <a:pt x="3652952" y="380276"/>
                  <a:pt x="3744700" y="341880"/>
                </a:cubicBezTo>
                <a:lnTo>
                  <a:pt x="3865353" y="304823"/>
                </a:lnTo>
                <a:lnTo>
                  <a:pt x="3900645" y="192326"/>
                </a:lnTo>
                <a:cubicBezTo>
                  <a:pt x="3929750" y="124241"/>
                  <a:pt x="3968613" y="61233"/>
                  <a:pt x="4015498" y="5020"/>
                </a:cubicBezTo>
                <a:close/>
              </a:path>
            </a:pathLst>
          </a:custGeom>
          <a:solidFill>
            <a:srgbClr val="FFFFFF"/>
          </a:solidFill>
          <a:ln w="9525" cap="flat" cmpd="sng">
            <a:solidFill>
              <a:srgbClr val="FFFFFF"/>
            </a:solidFill>
            <a:prstDash val="solid"/>
            <a:miter lim="800000"/>
            <a:headEnd type="none" w="sm" len="sm"/>
            <a:tailEnd type="none" w="sm" len="sm"/>
          </a:ln>
          <a:effectLst>
            <a:outerShdw blurRad="50800" dist="38100" dir="5400000" algn="t" rotWithShape="0">
              <a:srgbClr val="000000">
                <a:alpha val="98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82" name="Рисунок 81">
            <a:hlinkClick r:id="" action="ppaction://hlinkshowjump?jump=nextslide"/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62227" t="77811" b="896"/>
          <a:stretch/>
        </p:blipFill>
        <p:spPr>
          <a:xfrm rot="152925">
            <a:off x="10930607" y="6247431"/>
            <a:ext cx="854997" cy="4676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6449" y="80273"/>
            <a:ext cx="11132637" cy="1230600"/>
          </a:xfrm>
        </p:spPr>
        <p:txBody>
          <a:bodyPr/>
          <a:lstStyle/>
          <a:p>
            <a:r>
              <a:rPr lang="ru-RU" sz="8000" b="1" dirty="0" smtClean="0">
                <a:latin typeface="VivaldiD CL" panose="03010101010101010101" pitchFamily="66" charset="0"/>
              </a:rPr>
              <a:t>Правила</a:t>
            </a:r>
            <a:endParaRPr lang="ru-RU" sz="8000" b="1" dirty="0">
              <a:latin typeface="VivaldiD CL" panose="03010101010101010101" pitchFamily="66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41320" y="2086895"/>
            <a:ext cx="11168027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ru-RU" sz="2400" dirty="0" smtClean="0"/>
              <a:t>Викторина содержит 15 вопросов.</a:t>
            </a:r>
          </a:p>
          <a:p>
            <a:pPr marL="342900" indent="-342900">
              <a:buAutoNum type="arabicPeriod"/>
            </a:pPr>
            <a:r>
              <a:rPr lang="ru-RU" sz="2400" dirty="0" smtClean="0"/>
              <a:t>Для перехода на слайд с заданием кликните по пасхальному яйцу.</a:t>
            </a:r>
          </a:p>
          <a:p>
            <a:pPr marL="342900" indent="-342900">
              <a:buAutoNum type="arabicPeriod"/>
            </a:pPr>
            <a:r>
              <a:rPr lang="ru-RU" sz="2400" dirty="0" smtClean="0"/>
              <a:t>Вопросы представлены разного формата: с выбором одного правильного ответа, с несколькими правильными ответами, без выбора ответа.</a:t>
            </a:r>
          </a:p>
          <a:p>
            <a:pPr marL="342900" indent="-342900">
              <a:buAutoNum type="arabicPeriod"/>
            </a:pPr>
            <a:r>
              <a:rPr lang="ru-RU" sz="2400" dirty="0" smtClean="0"/>
              <a:t>Верный ответ поменяет цвет, а неверный – покачается.</a:t>
            </a:r>
          </a:p>
          <a:p>
            <a:pPr marL="342900" indent="-342900">
              <a:buAutoNum type="arabicPeriod"/>
            </a:pPr>
            <a:r>
              <a:rPr lang="ru-RU" sz="2400" dirty="0" smtClean="0"/>
              <a:t>Ответ на вопрос без выбора ответа появится на белом поле после щелчка по нему.</a:t>
            </a:r>
          </a:p>
          <a:p>
            <a:pPr marL="342900" indent="-342900">
              <a:buAutoNum type="arabicPeriod"/>
            </a:pPr>
            <a:r>
              <a:rPr lang="ru-RU" sz="2400" dirty="0" smtClean="0"/>
              <a:t>Для возврата на игровое поле необходимо щёлкнуть по кнопке</a:t>
            </a:r>
          </a:p>
          <a:p>
            <a:pPr marL="342900" indent="-342900">
              <a:buAutoNum type="arabicPeriod"/>
            </a:pPr>
            <a:endParaRPr lang="ru-RU" sz="2400" dirty="0" smtClean="0"/>
          </a:p>
          <a:p>
            <a:r>
              <a:rPr lang="ru-RU" sz="2400" dirty="0"/>
              <a:t> </a:t>
            </a:r>
            <a:r>
              <a:rPr lang="ru-RU" sz="2400" dirty="0" smtClean="0"/>
              <a:t> </a:t>
            </a:r>
            <a:endParaRPr lang="ru-RU" sz="2400" dirty="0"/>
          </a:p>
        </p:txBody>
      </p:sp>
      <p:pic>
        <p:nvPicPr>
          <p:cNvPr id="84" name="Рисунок 8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62227" t="77811" b="896"/>
          <a:stretch/>
        </p:blipFill>
        <p:spPr>
          <a:xfrm rot="10800000">
            <a:off x="9980779" y="4686546"/>
            <a:ext cx="702318" cy="3841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93075189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6478" y="110710"/>
            <a:ext cx="11900847" cy="6617635"/>
          </a:xfrm>
          <a:prstGeom prst="rect">
            <a:avLst/>
          </a:prstGeom>
          <a:noFill/>
          <a:ln w="28575">
            <a:solidFill>
              <a:schemeClr val="bg1"/>
            </a:solidFill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9" name="Easter Eg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4544" y="110711"/>
            <a:ext cx="1560711" cy="2274005"/>
          </a:xfrm>
          <a:prstGeom prst="rect">
            <a:avLst/>
          </a:prstGeom>
        </p:spPr>
      </p:pic>
      <p:sp>
        <p:nvSpPr>
          <p:cNvPr id="87" name="Number">
            <a:hlinkClick r:id="rId3" action="ppaction://hlinksldjump"/>
          </p:cNvPr>
          <p:cNvSpPr/>
          <p:nvPr/>
        </p:nvSpPr>
        <p:spPr>
          <a:xfrm>
            <a:off x="1971616" y="1002124"/>
            <a:ext cx="385042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GB" altLang="ja-JP" sz="28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ja-JP" altLang="en-US" sz="32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07" name="Easter Egg 2"/>
          <p:cNvGrpSpPr/>
          <p:nvPr/>
        </p:nvGrpSpPr>
        <p:grpSpPr>
          <a:xfrm>
            <a:off x="3370835" y="77661"/>
            <a:ext cx="1560711" cy="2274005"/>
            <a:chOff x="2394502" y="38022"/>
            <a:chExt cx="1560711" cy="2274005"/>
          </a:xfrm>
        </p:grpSpPr>
        <p:pic>
          <p:nvPicPr>
            <p:cNvPr id="71" name="Easter Egg">
              <a:hlinkClick r:id="rId5" action="ppaction://hlinksldjump"/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394502" y="38022"/>
              <a:ext cx="1560711" cy="2274005"/>
            </a:xfrm>
            <a:prstGeom prst="rect">
              <a:avLst/>
            </a:prstGeom>
          </p:spPr>
        </p:pic>
        <p:sp>
          <p:nvSpPr>
            <p:cNvPr id="88" name="Number">
              <a:hlinkClick r:id="rId5" action="ppaction://hlinksldjump"/>
            </p:cNvPr>
            <p:cNvSpPr/>
            <p:nvPr/>
          </p:nvSpPr>
          <p:spPr>
            <a:xfrm>
              <a:off x="2978962" y="950388"/>
              <a:ext cx="385042" cy="52322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n-GB" altLang="ja-JP" sz="2800" b="0" cap="none" spc="0" dirty="0" smtClean="0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ja-JP" altLang="en-US" sz="32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08" name="Easter Egg 3"/>
          <p:cNvGrpSpPr/>
          <p:nvPr/>
        </p:nvGrpSpPr>
        <p:grpSpPr>
          <a:xfrm>
            <a:off x="5335439" y="77661"/>
            <a:ext cx="1560711" cy="2274005"/>
            <a:chOff x="4340244" y="38022"/>
            <a:chExt cx="1560711" cy="2274005"/>
          </a:xfrm>
        </p:grpSpPr>
        <p:pic>
          <p:nvPicPr>
            <p:cNvPr id="70" name="Easter Egg">
              <a:hlinkClick r:id="rId7" action="ppaction://hlinksldjump"/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40244" y="38022"/>
              <a:ext cx="1560711" cy="2274005"/>
            </a:xfrm>
            <a:prstGeom prst="rect">
              <a:avLst/>
            </a:prstGeom>
          </p:spPr>
        </p:pic>
        <p:sp>
          <p:nvSpPr>
            <p:cNvPr id="89" name="Number">
              <a:hlinkClick r:id="rId7" action="ppaction://hlinksldjump"/>
            </p:cNvPr>
            <p:cNvSpPr/>
            <p:nvPr/>
          </p:nvSpPr>
          <p:spPr>
            <a:xfrm>
              <a:off x="4926391" y="950388"/>
              <a:ext cx="385042" cy="52322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n-GB" altLang="ja-JP" sz="2800" b="0" cap="none" spc="0" dirty="0" smtClean="0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ja-JP" altLang="en-US" sz="32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09" name="Easter Egg 4"/>
          <p:cNvGrpSpPr/>
          <p:nvPr/>
        </p:nvGrpSpPr>
        <p:grpSpPr>
          <a:xfrm>
            <a:off x="7330997" y="77661"/>
            <a:ext cx="1560711" cy="2274005"/>
            <a:chOff x="6285986" y="38022"/>
            <a:chExt cx="1560711" cy="2274005"/>
          </a:xfrm>
        </p:grpSpPr>
        <p:pic>
          <p:nvPicPr>
            <p:cNvPr id="72" name="Easter Egg">
              <a:hlinkClick r:id="rId9" action="ppaction://hlinksldjump"/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85986" y="38022"/>
              <a:ext cx="1560711" cy="2274005"/>
            </a:xfrm>
            <a:prstGeom prst="rect">
              <a:avLst/>
            </a:prstGeom>
          </p:spPr>
        </p:pic>
        <p:sp>
          <p:nvSpPr>
            <p:cNvPr id="90" name="Number">
              <a:hlinkClick r:id="rId9" action="ppaction://hlinksldjump"/>
            </p:cNvPr>
            <p:cNvSpPr/>
            <p:nvPr/>
          </p:nvSpPr>
          <p:spPr>
            <a:xfrm>
              <a:off x="6872133" y="950388"/>
              <a:ext cx="385042" cy="52322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n-GB" altLang="ja-JP" sz="2800" b="0" cap="none" spc="0" dirty="0" smtClean="0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endParaRPr lang="ja-JP" altLang="en-US" sz="32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10" name="Easter Egg 5"/>
          <p:cNvGrpSpPr/>
          <p:nvPr/>
        </p:nvGrpSpPr>
        <p:grpSpPr>
          <a:xfrm>
            <a:off x="9295601" y="77661"/>
            <a:ext cx="1560711" cy="2274005"/>
            <a:chOff x="8233415" y="38022"/>
            <a:chExt cx="1560711" cy="2274005"/>
          </a:xfrm>
        </p:grpSpPr>
        <p:pic>
          <p:nvPicPr>
            <p:cNvPr id="74" name="Easter Egg">
              <a:hlinkClick r:id="rId10" action="ppaction://hlinksldjump"/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233415" y="38022"/>
              <a:ext cx="1560711" cy="2274005"/>
            </a:xfrm>
            <a:prstGeom prst="rect">
              <a:avLst/>
            </a:prstGeom>
          </p:spPr>
        </p:pic>
        <p:sp>
          <p:nvSpPr>
            <p:cNvPr id="91" name="Number">
              <a:hlinkClick r:id="rId10" action="ppaction://hlinksldjump"/>
            </p:cNvPr>
            <p:cNvSpPr/>
            <p:nvPr/>
          </p:nvSpPr>
          <p:spPr>
            <a:xfrm>
              <a:off x="8819562" y="950388"/>
              <a:ext cx="385042" cy="52322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n-GB" altLang="ja-JP" sz="2800" b="0" cap="none" spc="0" dirty="0" smtClean="0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Arial" panose="020B0604020202020204" pitchFamily="34" charset="0"/>
                  <a:cs typeface="Arial" panose="020B0604020202020204" pitchFamily="34" charset="0"/>
                </a:rPr>
                <a:t>5</a:t>
              </a:r>
              <a:endParaRPr lang="ja-JP" altLang="en-US" sz="32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11" name="Easter Egg 6"/>
          <p:cNvGrpSpPr/>
          <p:nvPr/>
        </p:nvGrpSpPr>
        <p:grpSpPr>
          <a:xfrm>
            <a:off x="285359" y="2225471"/>
            <a:ext cx="1560711" cy="2274005"/>
            <a:chOff x="10179157" y="38022"/>
            <a:chExt cx="1560711" cy="2274005"/>
          </a:xfrm>
        </p:grpSpPr>
        <p:pic>
          <p:nvPicPr>
            <p:cNvPr id="73" name="Easter Egg">
              <a:hlinkClick r:id="rId11" action="ppaction://hlinksldjump"/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179157" y="38022"/>
              <a:ext cx="1560711" cy="2274005"/>
            </a:xfrm>
            <a:prstGeom prst="rect">
              <a:avLst/>
            </a:prstGeom>
          </p:spPr>
        </p:pic>
        <p:sp>
          <p:nvSpPr>
            <p:cNvPr id="92" name="Number">
              <a:hlinkClick r:id="rId11" action="ppaction://hlinksldjump"/>
            </p:cNvPr>
            <p:cNvSpPr/>
            <p:nvPr/>
          </p:nvSpPr>
          <p:spPr>
            <a:xfrm>
              <a:off x="10766991" y="950388"/>
              <a:ext cx="385042" cy="52322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n-GB" altLang="ja-JP" sz="2800" b="0" cap="none" spc="0" dirty="0" smtClean="0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Arial" panose="020B0604020202020204" pitchFamily="34" charset="0"/>
                  <a:cs typeface="Arial" panose="020B0604020202020204" pitchFamily="34" charset="0"/>
                </a:rPr>
                <a:t>6</a:t>
              </a:r>
              <a:endParaRPr lang="ja-JP" altLang="en-US" sz="32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12" name="Easter Egg 7"/>
          <p:cNvGrpSpPr/>
          <p:nvPr/>
        </p:nvGrpSpPr>
        <p:grpSpPr>
          <a:xfrm>
            <a:off x="2279928" y="2297599"/>
            <a:ext cx="1560711" cy="2274005"/>
            <a:chOff x="447073" y="2312027"/>
            <a:chExt cx="1560711" cy="2274005"/>
          </a:xfrm>
        </p:grpSpPr>
        <p:pic>
          <p:nvPicPr>
            <p:cNvPr id="76" name="Easter Egg">
              <a:hlinkClick r:id="rId12" action="ppaction://hlinksldjump"/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7073" y="2312027"/>
              <a:ext cx="1560711" cy="2274005"/>
            </a:xfrm>
            <a:prstGeom prst="rect">
              <a:avLst/>
            </a:prstGeom>
          </p:spPr>
        </p:pic>
        <p:sp>
          <p:nvSpPr>
            <p:cNvPr id="93" name="Number">
              <a:hlinkClick r:id="rId12" action="ppaction://hlinksldjump"/>
            </p:cNvPr>
            <p:cNvSpPr/>
            <p:nvPr/>
          </p:nvSpPr>
          <p:spPr>
            <a:xfrm>
              <a:off x="1013939" y="3231797"/>
              <a:ext cx="385042" cy="52322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n-GB" altLang="ja-JP" sz="2800" b="0" cap="none" spc="0" dirty="0" smtClean="0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Arial" panose="020B0604020202020204" pitchFamily="34" charset="0"/>
                  <a:cs typeface="Arial" panose="020B0604020202020204" pitchFamily="34" charset="0"/>
                </a:rPr>
                <a:t>7</a:t>
              </a:r>
              <a:endParaRPr lang="ja-JP" altLang="en-US" sz="32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13" name="Easter Egg 8"/>
          <p:cNvGrpSpPr/>
          <p:nvPr/>
        </p:nvGrpSpPr>
        <p:grpSpPr>
          <a:xfrm>
            <a:off x="4322368" y="2306529"/>
            <a:ext cx="1560711" cy="2274005"/>
            <a:chOff x="2392815" y="2312027"/>
            <a:chExt cx="1560711" cy="2274005"/>
          </a:xfrm>
        </p:grpSpPr>
        <p:pic>
          <p:nvPicPr>
            <p:cNvPr id="75" name="Easter Egg">
              <a:hlinkClick r:id="rId13" action="ppaction://hlinksldjump"/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392815" y="2312027"/>
              <a:ext cx="1560711" cy="2274005"/>
            </a:xfrm>
            <a:prstGeom prst="rect">
              <a:avLst/>
            </a:prstGeom>
          </p:spPr>
        </p:pic>
        <p:sp>
          <p:nvSpPr>
            <p:cNvPr id="94" name="Number">
              <a:hlinkClick r:id="rId13" action="ppaction://hlinksldjump"/>
            </p:cNvPr>
            <p:cNvSpPr/>
            <p:nvPr/>
          </p:nvSpPr>
          <p:spPr>
            <a:xfrm>
              <a:off x="2978962" y="3231797"/>
              <a:ext cx="385042" cy="52322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n-GB" altLang="ja-JP" sz="2800" b="0" cap="none" spc="0" dirty="0" smtClean="0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Arial" panose="020B0604020202020204" pitchFamily="34" charset="0"/>
                  <a:cs typeface="Arial" panose="020B0604020202020204" pitchFamily="34" charset="0"/>
                </a:rPr>
                <a:t>8</a:t>
              </a:r>
              <a:endParaRPr lang="ja-JP" altLang="en-US" sz="32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14" name="Easter Egg 9"/>
          <p:cNvGrpSpPr/>
          <p:nvPr/>
        </p:nvGrpSpPr>
        <p:grpSpPr>
          <a:xfrm>
            <a:off x="6364808" y="2306529"/>
            <a:ext cx="1560711" cy="2274005"/>
            <a:chOff x="4338557" y="2312027"/>
            <a:chExt cx="1560711" cy="2274005"/>
          </a:xfrm>
        </p:grpSpPr>
        <p:pic>
          <p:nvPicPr>
            <p:cNvPr id="77" name="Easter Egg">
              <a:hlinkClick r:id="rId14" action="ppaction://hlinksldjump"/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38557" y="2312027"/>
              <a:ext cx="1560711" cy="2274005"/>
            </a:xfrm>
            <a:prstGeom prst="rect">
              <a:avLst/>
            </a:prstGeom>
          </p:spPr>
        </p:pic>
        <p:sp>
          <p:nvSpPr>
            <p:cNvPr id="95" name="Number">
              <a:hlinkClick r:id="rId14" action="ppaction://hlinksldjump"/>
            </p:cNvPr>
            <p:cNvSpPr/>
            <p:nvPr/>
          </p:nvSpPr>
          <p:spPr>
            <a:xfrm>
              <a:off x="4926391" y="3231797"/>
              <a:ext cx="385042" cy="52322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n-GB" altLang="ja-JP" sz="2800" b="0" cap="none" spc="0" dirty="0" smtClean="0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Arial" panose="020B0604020202020204" pitchFamily="34" charset="0"/>
                  <a:cs typeface="Arial" panose="020B0604020202020204" pitchFamily="34" charset="0"/>
                </a:rPr>
                <a:t>9</a:t>
              </a:r>
              <a:endParaRPr lang="ja-JP" altLang="en-US" sz="32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15" name="Easter Egg 10"/>
          <p:cNvGrpSpPr/>
          <p:nvPr/>
        </p:nvGrpSpPr>
        <p:grpSpPr>
          <a:xfrm>
            <a:off x="8391193" y="2301326"/>
            <a:ext cx="1560711" cy="2274005"/>
            <a:chOff x="6285986" y="2312027"/>
            <a:chExt cx="1560711" cy="2274005"/>
          </a:xfrm>
        </p:grpSpPr>
        <p:pic>
          <p:nvPicPr>
            <p:cNvPr id="79" name="Easter Egg">
              <a:hlinkClick r:id="rId15" action="ppaction://hlinksldjump"/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85986" y="2312027"/>
              <a:ext cx="1560711" cy="2274005"/>
            </a:xfrm>
            <a:prstGeom prst="rect">
              <a:avLst/>
            </a:prstGeom>
          </p:spPr>
        </p:pic>
        <p:sp>
          <p:nvSpPr>
            <p:cNvPr id="96" name="Number">
              <a:hlinkClick r:id="rId15" action="ppaction://hlinksldjump"/>
            </p:cNvPr>
            <p:cNvSpPr/>
            <p:nvPr/>
          </p:nvSpPr>
          <p:spPr>
            <a:xfrm>
              <a:off x="6771945" y="3231797"/>
              <a:ext cx="585418" cy="52322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n-GB" altLang="ja-JP" sz="2800" b="0" cap="none" spc="0" dirty="0" smtClean="0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Arial" panose="020B0604020202020204" pitchFamily="34" charset="0"/>
                  <a:cs typeface="Arial" panose="020B0604020202020204" pitchFamily="34" charset="0"/>
                </a:rPr>
                <a:t>10</a:t>
              </a:r>
              <a:endParaRPr lang="ja-JP" altLang="en-US" sz="32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16" name="Easter Egg 11"/>
          <p:cNvGrpSpPr/>
          <p:nvPr/>
        </p:nvGrpSpPr>
        <p:grpSpPr>
          <a:xfrm>
            <a:off x="3330237" y="4523439"/>
            <a:ext cx="1560711" cy="2274005"/>
            <a:chOff x="8231728" y="2312027"/>
            <a:chExt cx="1560711" cy="2274005"/>
          </a:xfrm>
        </p:grpSpPr>
        <p:pic>
          <p:nvPicPr>
            <p:cNvPr id="78" name="Easter Egg">
              <a:hlinkClick r:id="rId16" action="ppaction://hlinksldjump"/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231728" y="2312027"/>
              <a:ext cx="1560711" cy="2274005"/>
            </a:xfrm>
            <a:prstGeom prst="rect">
              <a:avLst/>
            </a:prstGeom>
          </p:spPr>
        </p:pic>
        <p:sp>
          <p:nvSpPr>
            <p:cNvPr id="97" name="Number">
              <a:hlinkClick r:id="rId16" action="ppaction://hlinksldjump"/>
            </p:cNvPr>
            <p:cNvSpPr/>
            <p:nvPr/>
          </p:nvSpPr>
          <p:spPr>
            <a:xfrm>
              <a:off x="8732711" y="3231797"/>
              <a:ext cx="558744" cy="52322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n-GB" altLang="ja-JP" sz="2800" b="0" cap="none" spc="0" dirty="0" smtClean="0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Arial" panose="020B0604020202020204" pitchFamily="34" charset="0"/>
                  <a:cs typeface="Arial" panose="020B0604020202020204" pitchFamily="34" charset="0"/>
                </a:rPr>
                <a:t>11</a:t>
              </a:r>
              <a:endParaRPr lang="ja-JP" altLang="en-US" sz="32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17" name="Easter Egg 12"/>
          <p:cNvGrpSpPr/>
          <p:nvPr/>
        </p:nvGrpSpPr>
        <p:grpSpPr>
          <a:xfrm>
            <a:off x="1335668" y="4497851"/>
            <a:ext cx="1560711" cy="2274005"/>
            <a:chOff x="10179157" y="2312027"/>
            <a:chExt cx="1560711" cy="2274005"/>
          </a:xfrm>
        </p:grpSpPr>
        <p:pic>
          <p:nvPicPr>
            <p:cNvPr id="80" name="Easter Egg">
              <a:hlinkClick r:id="rId17" action="ppaction://hlinksldjump"/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179157" y="2312027"/>
              <a:ext cx="1560711" cy="2274005"/>
            </a:xfrm>
            <a:prstGeom prst="rect">
              <a:avLst/>
            </a:prstGeom>
          </p:spPr>
        </p:pic>
        <p:sp>
          <p:nvSpPr>
            <p:cNvPr id="98" name="Number">
              <a:hlinkClick r:id="rId17" action="ppaction://hlinksldjump"/>
            </p:cNvPr>
            <p:cNvSpPr/>
            <p:nvPr/>
          </p:nvSpPr>
          <p:spPr>
            <a:xfrm>
              <a:off x="10648961" y="3229740"/>
              <a:ext cx="585418" cy="52322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n-GB" altLang="ja-JP" sz="2800" b="0" cap="none" spc="0" dirty="0" smtClean="0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Arial" panose="020B0604020202020204" pitchFamily="34" charset="0"/>
                  <a:cs typeface="Arial" panose="020B0604020202020204" pitchFamily="34" charset="0"/>
                </a:rPr>
                <a:t>12</a:t>
              </a:r>
              <a:endParaRPr lang="ja-JP" altLang="en-US" sz="32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18" name="Easter Egg 13"/>
          <p:cNvGrpSpPr/>
          <p:nvPr/>
        </p:nvGrpSpPr>
        <p:grpSpPr>
          <a:xfrm>
            <a:off x="5391931" y="4488166"/>
            <a:ext cx="1560711" cy="2274005"/>
            <a:chOff x="445386" y="4586032"/>
            <a:chExt cx="1560711" cy="2274005"/>
          </a:xfrm>
        </p:grpSpPr>
        <p:pic>
          <p:nvPicPr>
            <p:cNvPr id="81" name="Easter Egg">
              <a:hlinkClick r:id="rId18" action="ppaction://hlinksldjump"/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5386" y="4586032"/>
              <a:ext cx="1560711" cy="2274005"/>
            </a:xfrm>
            <a:prstGeom prst="rect">
              <a:avLst/>
            </a:prstGeom>
          </p:spPr>
        </p:pic>
        <p:sp>
          <p:nvSpPr>
            <p:cNvPr id="100" name="Number">
              <a:hlinkClick r:id="rId18" action="ppaction://hlinksldjump"/>
            </p:cNvPr>
            <p:cNvSpPr/>
            <p:nvPr/>
          </p:nvSpPr>
          <p:spPr>
            <a:xfrm>
              <a:off x="913751" y="5503745"/>
              <a:ext cx="585418" cy="52322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n-GB" altLang="ja-JP" sz="2800" b="0" cap="none" spc="0" dirty="0" smtClean="0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Arial" panose="020B0604020202020204" pitchFamily="34" charset="0"/>
                  <a:cs typeface="Arial" panose="020B0604020202020204" pitchFamily="34" charset="0"/>
                </a:rPr>
                <a:t>13</a:t>
              </a:r>
              <a:endParaRPr lang="ja-JP" altLang="en-US" sz="32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19" name="Easter Egg 14"/>
          <p:cNvGrpSpPr/>
          <p:nvPr/>
        </p:nvGrpSpPr>
        <p:grpSpPr>
          <a:xfrm>
            <a:off x="7364081" y="4497851"/>
            <a:ext cx="1560711" cy="2274005"/>
            <a:chOff x="2391128" y="4586032"/>
            <a:chExt cx="1560711" cy="2274005"/>
          </a:xfrm>
        </p:grpSpPr>
        <p:pic>
          <p:nvPicPr>
            <p:cNvPr id="82" name="Easter Egg">
              <a:hlinkClick r:id="rId19" action="ppaction://hlinksldjump"/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391128" y="4586032"/>
              <a:ext cx="1560711" cy="2274005"/>
            </a:xfrm>
            <a:prstGeom prst="rect">
              <a:avLst/>
            </a:prstGeom>
          </p:spPr>
        </p:pic>
        <p:sp>
          <p:nvSpPr>
            <p:cNvPr id="101" name="Number">
              <a:hlinkClick r:id="rId19" action="ppaction://hlinksldjump"/>
            </p:cNvPr>
            <p:cNvSpPr/>
            <p:nvPr/>
          </p:nvSpPr>
          <p:spPr>
            <a:xfrm>
              <a:off x="2878774" y="5503745"/>
              <a:ext cx="585418" cy="52322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n-GB" altLang="ja-JP" sz="2800" b="0" cap="none" spc="0" dirty="0" smtClean="0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Arial" panose="020B0604020202020204" pitchFamily="34" charset="0"/>
                  <a:cs typeface="Arial" panose="020B0604020202020204" pitchFamily="34" charset="0"/>
                </a:rPr>
                <a:t>14</a:t>
              </a:r>
              <a:endParaRPr lang="ja-JP" altLang="en-US" sz="32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20" name="Easter Egg 15"/>
          <p:cNvGrpSpPr/>
          <p:nvPr/>
        </p:nvGrpSpPr>
        <p:grpSpPr>
          <a:xfrm>
            <a:off x="9315010" y="4497851"/>
            <a:ext cx="1560711" cy="2274005"/>
            <a:chOff x="4338557" y="4586032"/>
            <a:chExt cx="1560711" cy="2274005"/>
          </a:xfrm>
        </p:grpSpPr>
        <p:pic>
          <p:nvPicPr>
            <p:cNvPr id="84" name="Easter Egg">
              <a:hlinkClick r:id="rId20" action="ppaction://hlinksldjump"/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38557" y="4586032"/>
              <a:ext cx="1560711" cy="2274005"/>
            </a:xfrm>
            <a:prstGeom prst="rect">
              <a:avLst/>
            </a:prstGeom>
          </p:spPr>
        </p:pic>
        <p:sp>
          <p:nvSpPr>
            <p:cNvPr id="102" name="Number">
              <a:hlinkClick r:id="rId20" action="ppaction://hlinksldjump"/>
            </p:cNvPr>
            <p:cNvSpPr/>
            <p:nvPr/>
          </p:nvSpPr>
          <p:spPr>
            <a:xfrm>
              <a:off x="4826203" y="5503745"/>
              <a:ext cx="585418" cy="52322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n-GB" altLang="ja-JP" sz="2800" b="0" cap="none" spc="0" dirty="0" smtClean="0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Arial" panose="020B0604020202020204" pitchFamily="34" charset="0"/>
                  <a:cs typeface="Arial" panose="020B0604020202020204" pitchFamily="34" charset="0"/>
                </a:rPr>
                <a:t>15</a:t>
              </a:r>
              <a:endParaRPr lang="ja-JP" altLang="en-US" sz="32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4124" t="9394" r="5925" b="7621"/>
          <a:stretch/>
        </p:blipFill>
        <p:spPr>
          <a:xfrm flipH="1">
            <a:off x="10192220" y="2642744"/>
            <a:ext cx="1925210" cy="1776134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18851883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136478" y="110710"/>
            <a:ext cx="11900847" cy="6617635"/>
          </a:xfrm>
          <a:prstGeom prst="rect">
            <a:avLst/>
          </a:prstGeom>
          <a:noFill/>
          <a:ln w="28575">
            <a:solidFill>
              <a:schemeClr val="bg1"/>
            </a:solidFill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08" name="Google Shape;1708;p25"/>
          <p:cNvSpPr txBox="1">
            <a:spLocks noGrp="1"/>
          </p:cNvSpPr>
          <p:nvPr>
            <p:ph type="title"/>
          </p:nvPr>
        </p:nvSpPr>
        <p:spPr>
          <a:xfrm>
            <a:off x="-1" y="122526"/>
            <a:ext cx="9307773" cy="2170297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lvl="0" algn="ctr"/>
            <a:r>
              <a:rPr lang="ru-RU" sz="4400" b="1" dirty="0">
                <a:latin typeface="Elzevir" panose="020B0603050302020204" pitchFamily="34" charset="0"/>
              </a:rPr>
              <a:t>В связи с каким событием христиане отмечают праздник Пасхи?</a:t>
            </a:r>
            <a:endParaRPr sz="4400" b="1" dirty="0">
              <a:latin typeface="Elzevir" panose="020B0603050302020204" pitchFamily="34" charset="0"/>
            </a:endParaRPr>
          </a:p>
        </p:txBody>
      </p:sp>
      <p:pic>
        <p:nvPicPr>
          <p:cNvPr id="3" name="Рисунок 2">
            <a:hlinkClick r:id="rId3" action="ppaction://hlinksldjump"/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62227" t="77811" b="896"/>
          <a:stretch/>
        </p:blipFill>
        <p:spPr>
          <a:xfrm rot="10800000">
            <a:off x="11204811" y="6288040"/>
            <a:ext cx="854997" cy="467600"/>
          </a:xfrm>
          <a:prstGeom prst="rect">
            <a:avLst/>
          </a:prstGeom>
        </p:spPr>
      </p:pic>
      <p:sp>
        <p:nvSpPr>
          <p:cNvPr id="5" name="Овал 4"/>
          <p:cNvSpPr/>
          <p:nvPr/>
        </p:nvSpPr>
        <p:spPr>
          <a:xfrm>
            <a:off x="359390" y="2327133"/>
            <a:ext cx="3707642" cy="1778632"/>
          </a:xfrm>
          <a:prstGeom prst="ellipse">
            <a:avLst/>
          </a:prstGeom>
          <a:solidFill>
            <a:schemeClr val="bg1"/>
          </a:solidFill>
          <a:ln>
            <a:solidFill>
              <a:schemeClr val="bg2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bg2">
                    <a:lumMod val="75000"/>
                  </a:schemeClr>
                </a:solidFill>
              </a:rPr>
              <a:t>С началом жатвы</a:t>
            </a:r>
            <a:endParaRPr lang="ru-RU" sz="2000" b="1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6682852" y="4948026"/>
            <a:ext cx="3707642" cy="1778632"/>
          </a:xfrm>
          <a:prstGeom prst="ellipse">
            <a:avLst/>
          </a:prstGeom>
          <a:solidFill>
            <a:schemeClr val="bg1"/>
          </a:solidFill>
          <a:ln>
            <a:solidFill>
              <a:schemeClr val="bg2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bg2">
                    <a:lumMod val="75000"/>
                  </a:schemeClr>
                </a:solidFill>
              </a:rPr>
              <a:t>С воскресением Христа</a:t>
            </a:r>
            <a:endParaRPr lang="ru-RU" sz="2000" b="1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3440374" y="3690034"/>
            <a:ext cx="3707642" cy="1778632"/>
          </a:xfrm>
          <a:prstGeom prst="ellipse">
            <a:avLst/>
          </a:prstGeom>
          <a:solidFill>
            <a:schemeClr val="bg1"/>
          </a:solidFill>
          <a:ln>
            <a:solidFill>
              <a:schemeClr val="bg2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bg2">
                    <a:lumMod val="75000"/>
                  </a:schemeClr>
                </a:solidFill>
              </a:rPr>
              <a:t>С окончанием зимы </a:t>
            </a:r>
            <a:endParaRPr lang="ru-RU" sz="2000" b="1" dirty="0">
              <a:solidFill>
                <a:schemeClr val="bg2">
                  <a:lumMod val="75000"/>
                </a:schemeClr>
              </a:solidFill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656" y="5102862"/>
            <a:ext cx="2257993" cy="1418977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  <p:bldLst>
      <p:bldP spid="5" grpId="0" animBg="1"/>
      <p:bldP spid="11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hlinkClick r:id="rId3" action="ppaction://hlinksldjump"/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62227" t="77811" b="896"/>
          <a:stretch/>
        </p:blipFill>
        <p:spPr>
          <a:xfrm rot="10800000">
            <a:off x="11204811" y="6288040"/>
            <a:ext cx="854997" cy="467600"/>
          </a:xfrm>
          <a:prstGeom prst="rect">
            <a:avLst/>
          </a:prstGeom>
        </p:spPr>
      </p:pic>
      <p:sp>
        <p:nvSpPr>
          <p:cNvPr id="6" name="Овал 5"/>
          <p:cNvSpPr/>
          <p:nvPr/>
        </p:nvSpPr>
        <p:spPr>
          <a:xfrm>
            <a:off x="359390" y="2327133"/>
            <a:ext cx="3707642" cy="1778632"/>
          </a:xfrm>
          <a:prstGeom prst="ellipse">
            <a:avLst/>
          </a:prstGeom>
          <a:solidFill>
            <a:schemeClr val="bg1"/>
          </a:solidFill>
          <a:ln>
            <a:solidFill>
              <a:schemeClr val="bg2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bg2">
                    <a:lumMod val="75000"/>
                  </a:schemeClr>
                </a:solidFill>
              </a:rPr>
              <a:t>Богослужение в церкви</a:t>
            </a:r>
            <a:endParaRPr lang="ru-RU" sz="2000" b="1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6682852" y="4948026"/>
            <a:ext cx="3707642" cy="1778632"/>
          </a:xfrm>
          <a:prstGeom prst="ellipse">
            <a:avLst/>
          </a:prstGeom>
          <a:solidFill>
            <a:schemeClr val="bg1"/>
          </a:solidFill>
          <a:ln>
            <a:solidFill>
              <a:schemeClr val="bg2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bg2">
                    <a:lumMod val="75000"/>
                  </a:schemeClr>
                </a:solidFill>
              </a:rPr>
              <a:t>Народные гуляния</a:t>
            </a:r>
            <a:endParaRPr lang="ru-RU" sz="2000" b="1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3440374" y="3690034"/>
            <a:ext cx="3707642" cy="1778632"/>
          </a:xfrm>
          <a:prstGeom prst="ellipse">
            <a:avLst/>
          </a:prstGeom>
          <a:solidFill>
            <a:schemeClr val="bg1"/>
          </a:solidFill>
          <a:ln>
            <a:solidFill>
              <a:schemeClr val="bg2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bg2">
                    <a:lumMod val="75000"/>
                  </a:schemeClr>
                </a:solidFill>
              </a:rPr>
              <a:t>Празднование в семье</a:t>
            </a:r>
            <a:endParaRPr lang="ru-RU" sz="2000" b="1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12" name="Google Shape;1708;p25"/>
          <p:cNvSpPr txBox="1">
            <a:spLocks noGrp="1"/>
          </p:cNvSpPr>
          <p:nvPr>
            <p:ph type="title"/>
          </p:nvPr>
        </p:nvSpPr>
        <p:spPr>
          <a:xfrm>
            <a:off x="-1" y="122527"/>
            <a:ext cx="9307773" cy="1720342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lvl="0" algn="ctr"/>
            <a:r>
              <a:rPr lang="ru-RU" sz="4400" b="1" dirty="0">
                <a:latin typeface="Elzevir" panose="020B0603050302020204" pitchFamily="34" charset="0"/>
              </a:rPr>
              <a:t>В чём заключается празднование Пасхи?</a:t>
            </a:r>
            <a:endParaRPr sz="4400" b="1" dirty="0">
              <a:latin typeface="Elzevir" panose="020B0603050302020204" pitchFamily="34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896" y="5307681"/>
            <a:ext cx="2257993" cy="1418977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4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hlinkClick r:id="rId3" action="ppaction://hlinksldjump"/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62227" t="77811" b="896"/>
          <a:stretch/>
        </p:blipFill>
        <p:spPr>
          <a:xfrm rot="10800000">
            <a:off x="11204811" y="6288040"/>
            <a:ext cx="854997" cy="467600"/>
          </a:xfrm>
          <a:prstGeom prst="rect">
            <a:avLst/>
          </a:prstGeom>
        </p:spPr>
      </p:pic>
      <p:sp>
        <p:nvSpPr>
          <p:cNvPr id="5" name="Google Shape;1708;p25"/>
          <p:cNvSpPr txBox="1">
            <a:spLocks noGrp="1"/>
          </p:cNvSpPr>
          <p:nvPr>
            <p:ph type="title"/>
          </p:nvPr>
        </p:nvSpPr>
        <p:spPr>
          <a:xfrm>
            <a:off x="0" y="2051338"/>
            <a:ext cx="12192000" cy="2170297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lvl="0"/>
            <a:r>
              <a:rPr lang="ru-RU" sz="4400" b="1" dirty="0">
                <a:latin typeface="Elzevir" panose="020B0603050302020204" pitchFamily="34" charset="0"/>
              </a:rPr>
              <a:t> Ежегодно Пасха отмечается в один и тот же установленный день, или это переходящий праздник?</a:t>
            </a:r>
            <a:endParaRPr sz="4400" b="1" dirty="0">
              <a:latin typeface="Elzevir" panose="020B0603050302020204" pitchFamily="34" charset="0"/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1178256" y="4221635"/>
            <a:ext cx="3707642" cy="1778632"/>
          </a:xfrm>
          <a:prstGeom prst="ellipse">
            <a:avLst/>
          </a:prstGeom>
          <a:solidFill>
            <a:schemeClr val="bg1"/>
          </a:solidFill>
          <a:ln>
            <a:solidFill>
              <a:schemeClr val="bg2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bg2">
                    <a:lumMod val="75000"/>
                  </a:schemeClr>
                </a:solidFill>
              </a:rPr>
              <a:t>Да. </a:t>
            </a:r>
          </a:p>
          <a:p>
            <a:pPr algn="ctr"/>
            <a:r>
              <a:rPr lang="ru-RU" sz="2000" b="1" dirty="0" smtClean="0">
                <a:solidFill>
                  <a:schemeClr val="bg2">
                    <a:lumMod val="75000"/>
                  </a:schemeClr>
                </a:solidFill>
              </a:rPr>
              <a:t>В один и тот же день</a:t>
            </a:r>
            <a:endParaRPr lang="ru-RU" sz="2000" b="1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7176448" y="4221635"/>
            <a:ext cx="3707642" cy="1778632"/>
          </a:xfrm>
          <a:prstGeom prst="ellipse">
            <a:avLst/>
          </a:prstGeom>
          <a:solidFill>
            <a:schemeClr val="bg1"/>
          </a:solidFill>
          <a:ln>
            <a:solidFill>
              <a:schemeClr val="bg2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800" b="1" dirty="0" smtClean="0">
                <a:solidFill>
                  <a:schemeClr val="bg2">
                    <a:lumMod val="75000"/>
                  </a:schemeClr>
                </a:solidFill>
              </a:rPr>
              <a:t>Это переходный праздник.  </a:t>
            </a:r>
          </a:p>
          <a:p>
            <a:pPr algn="ctr"/>
            <a:r>
              <a:rPr lang="ru-RU" sz="1800" b="1" dirty="0" smtClean="0">
                <a:solidFill>
                  <a:schemeClr val="bg2">
                    <a:lumMod val="75000"/>
                  </a:schemeClr>
                </a:solidFill>
              </a:rPr>
              <a:t>Дата исчисляется </a:t>
            </a:r>
            <a:r>
              <a:rPr lang="ru-RU" sz="1800" b="1" dirty="0">
                <a:solidFill>
                  <a:schemeClr val="bg2">
                    <a:lumMod val="75000"/>
                  </a:schemeClr>
                </a:solidFill>
              </a:rPr>
              <a:t>по лунно-солнечному календарю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67003" y="5336663"/>
            <a:ext cx="2257993" cy="1418977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>
            <a:hlinkClick r:id="rId3" action="ppaction://hlinksldjump"/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62227" t="77811" b="896"/>
          <a:stretch/>
        </p:blipFill>
        <p:spPr>
          <a:xfrm rot="10800000">
            <a:off x="11204811" y="6288040"/>
            <a:ext cx="854997" cy="467600"/>
          </a:xfrm>
          <a:prstGeom prst="rect">
            <a:avLst/>
          </a:prstGeom>
        </p:spPr>
      </p:pic>
      <p:sp>
        <p:nvSpPr>
          <p:cNvPr id="17" name="Google Shape;1708;p25"/>
          <p:cNvSpPr txBox="1">
            <a:spLocks noGrp="1"/>
          </p:cNvSpPr>
          <p:nvPr>
            <p:ph type="title"/>
          </p:nvPr>
        </p:nvSpPr>
        <p:spPr>
          <a:xfrm>
            <a:off x="2770497" y="122527"/>
            <a:ext cx="9421504" cy="1720342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lvl="0" algn="ctr"/>
            <a:r>
              <a:rPr lang="ru-RU" sz="4400" b="1" dirty="0">
                <a:latin typeface="Elzevir" panose="020B0603050302020204" pitchFamily="34" charset="0"/>
              </a:rPr>
              <a:t>Какие продукты питания принято относить к пасхальной обрядовой </a:t>
            </a:r>
            <a:r>
              <a:rPr lang="ru-RU" sz="4400" b="1" dirty="0" smtClean="0">
                <a:latin typeface="Elzevir" panose="020B0603050302020204" pitchFamily="34" charset="0"/>
              </a:rPr>
              <a:t>еде?</a:t>
            </a:r>
            <a:endParaRPr sz="4400" b="1" dirty="0">
              <a:latin typeface="Elzevir" panose="020B0603050302020204" pitchFamily="34" charset="0"/>
            </a:endParaRPr>
          </a:p>
        </p:txBody>
      </p:sp>
      <p:sp>
        <p:nvSpPr>
          <p:cNvPr id="18" name="Овал 17"/>
          <p:cNvSpPr/>
          <p:nvPr/>
        </p:nvSpPr>
        <p:spPr>
          <a:xfrm>
            <a:off x="3512023" y="2395372"/>
            <a:ext cx="3707642" cy="1778632"/>
          </a:xfrm>
          <a:prstGeom prst="ellipse">
            <a:avLst/>
          </a:prstGeom>
          <a:solidFill>
            <a:schemeClr val="bg1"/>
          </a:solidFill>
          <a:ln>
            <a:solidFill>
              <a:schemeClr val="bg2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bg2">
                    <a:lumMod val="75000"/>
                  </a:schemeClr>
                </a:solidFill>
              </a:rPr>
              <a:t>Куличи, яйца</a:t>
            </a:r>
            <a:endParaRPr lang="ru-RU" sz="2000" b="1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19" name="Овал 18"/>
          <p:cNvSpPr/>
          <p:nvPr/>
        </p:nvSpPr>
        <p:spPr>
          <a:xfrm>
            <a:off x="5627428" y="4743207"/>
            <a:ext cx="3707642" cy="1778632"/>
          </a:xfrm>
          <a:prstGeom prst="ellipse">
            <a:avLst/>
          </a:prstGeom>
          <a:solidFill>
            <a:schemeClr val="bg1"/>
          </a:solidFill>
          <a:ln>
            <a:solidFill>
              <a:schemeClr val="bg2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bg2">
                    <a:lumMod val="75000"/>
                  </a:schemeClr>
                </a:solidFill>
              </a:rPr>
              <a:t>Шаньги, молоко</a:t>
            </a:r>
            <a:endParaRPr lang="ru-RU" sz="2000" b="1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20" name="Овал 19"/>
          <p:cNvSpPr/>
          <p:nvPr/>
        </p:nvSpPr>
        <p:spPr>
          <a:xfrm>
            <a:off x="7956510" y="2395372"/>
            <a:ext cx="3707642" cy="1778632"/>
          </a:xfrm>
          <a:prstGeom prst="ellipse">
            <a:avLst/>
          </a:prstGeom>
          <a:solidFill>
            <a:schemeClr val="bg1"/>
          </a:solidFill>
          <a:ln>
            <a:solidFill>
              <a:schemeClr val="bg2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bg2">
                    <a:lumMod val="75000"/>
                  </a:schemeClr>
                </a:solidFill>
              </a:rPr>
              <a:t>Сыр, масло</a:t>
            </a:r>
            <a:endParaRPr lang="ru-RU" sz="2000" b="1" dirty="0">
              <a:solidFill>
                <a:schemeClr val="bg2">
                  <a:lumMod val="75000"/>
                </a:schemeClr>
              </a:solidFill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336663"/>
            <a:ext cx="2257993" cy="1418977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</p:childTnLst>
        </p:cTn>
      </p:par>
    </p:tnLst>
    <p:bldLst>
      <p:bldP spid="19" grpId="0" animBg="1"/>
      <p:bldP spid="20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hlinkClick r:id="rId3" action="ppaction://hlinksldjump"/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62227" t="77811" b="896"/>
          <a:stretch/>
        </p:blipFill>
        <p:spPr>
          <a:xfrm rot="10800000">
            <a:off x="11204811" y="6288040"/>
            <a:ext cx="854997" cy="467600"/>
          </a:xfrm>
          <a:prstGeom prst="rect">
            <a:avLst/>
          </a:prstGeom>
        </p:spPr>
      </p:pic>
      <p:sp>
        <p:nvSpPr>
          <p:cNvPr id="7" name="Google Shape;1708;p25"/>
          <p:cNvSpPr txBox="1">
            <a:spLocks noGrp="1"/>
          </p:cNvSpPr>
          <p:nvPr>
            <p:ph type="title"/>
          </p:nvPr>
        </p:nvSpPr>
        <p:spPr>
          <a:xfrm>
            <a:off x="0" y="1487303"/>
            <a:ext cx="10836322" cy="1720342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lvl="0"/>
            <a:r>
              <a:rPr lang="ru-RU" sz="4400" b="1" dirty="0">
                <a:latin typeface="Elzevir" panose="020B0603050302020204" pitchFamily="34" charset="0"/>
              </a:rPr>
              <a:t>Сколько дней продолжается праздник </a:t>
            </a:r>
            <a:r>
              <a:rPr lang="ru-RU" sz="4400" b="1" dirty="0" smtClean="0">
                <a:latin typeface="Elzevir" panose="020B0603050302020204" pitchFamily="34" charset="0"/>
              </a:rPr>
              <a:t>Пасхи?</a:t>
            </a:r>
            <a:endParaRPr sz="4400" b="1" dirty="0">
              <a:latin typeface="Elzevir" panose="020B0603050302020204" pitchFamily="34" charset="0"/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262107" y="3428701"/>
            <a:ext cx="3707642" cy="1778632"/>
          </a:xfrm>
          <a:prstGeom prst="ellipse">
            <a:avLst/>
          </a:prstGeom>
          <a:solidFill>
            <a:schemeClr val="bg1"/>
          </a:solidFill>
          <a:ln>
            <a:solidFill>
              <a:schemeClr val="bg2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2">
                    <a:lumMod val="75000"/>
                  </a:schemeClr>
                </a:solidFill>
              </a:rPr>
              <a:t>40 дней</a:t>
            </a:r>
            <a:endParaRPr lang="ru-RU" sz="2400" b="1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8270279" y="3428701"/>
            <a:ext cx="3707642" cy="1778632"/>
          </a:xfrm>
          <a:prstGeom prst="ellipse">
            <a:avLst/>
          </a:prstGeom>
          <a:solidFill>
            <a:schemeClr val="bg1"/>
          </a:solidFill>
          <a:ln>
            <a:solidFill>
              <a:schemeClr val="bg2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2">
                    <a:lumMod val="75000"/>
                  </a:schemeClr>
                </a:solidFill>
              </a:rPr>
              <a:t>30 дней</a:t>
            </a:r>
            <a:endParaRPr lang="ru-RU" sz="2400" b="1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4266193" y="3428701"/>
            <a:ext cx="3707642" cy="1778632"/>
          </a:xfrm>
          <a:prstGeom prst="ellipse">
            <a:avLst/>
          </a:prstGeom>
          <a:solidFill>
            <a:schemeClr val="bg1"/>
          </a:solidFill>
          <a:ln>
            <a:solidFill>
              <a:schemeClr val="bg2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2">
                    <a:lumMod val="75000"/>
                  </a:schemeClr>
                </a:solidFill>
              </a:rPr>
              <a:t>7 дней </a:t>
            </a:r>
            <a:endParaRPr lang="ru-RU" sz="2400" b="1" dirty="0">
              <a:solidFill>
                <a:schemeClr val="bg2">
                  <a:lumMod val="75000"/>
                </a:schemeClr>
              </a:solidFill>
            </a:endParaRP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656" y="5351025"/>
            <a:ext cx="2257993" cy="1418977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5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6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7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8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9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4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5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Рисунок 14">
            <a:hlinkClick r:id="rId3" action="ppaction://hlinksldjump"/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62227" t="77811" b="896"/>
          <a:stretch/>
        </p:blipFill>
        <p:spPr>
          <a:xfrm rot="10800000">
            <a:off x="11204811" y="6288040"/>
            <a:ext cx="854997" cy="467600"/>
          </a:xfrm>
          <a:prstGeom prst="rect">
            <a:avLst/>
          </a:prstGeom>
        </p:spPr>
      </p:pic>
      <p:sp>
        <p:nvSpPr>
          <p:cNvPr id="29" name="Google Shape;1708;p25"/>
          <p:cNvSpPr txBox="1">
            <a:spLocks noGrp="1"/>
          </p:cNvSpPr>
          <p:nvPr>
            <p:ph type="title"/>
          </p:nvPr>
        </p:nvSpPr>
        <p:spPr>
          <a:xfrm>
            <a:off x="0" y="221211"/>
            <a:ext cx="12192000" cy="1199626"/>
          </a:xfrm>
          <a:prstGeom prst="rect">
            <a:avLst/>
          </a:prstGeom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lvl="0" algn="ctr"/>
            <a:r>
              <a:rPr lang="ru-RU" sz="4400" b="1" dirty="0">
                <a:latin typeface="Elzevir" panose="020B0603050302020204" pitchFamily="34" charset="0"/>
              </a:rPr>
              <a:t>Как переводится слово </a:t>
            </a:r>
            <a:r>
              <a:rPr lang="ru-RU" sz="4400" b="1" dirty="0" smtClean="0">
                <a:latin typeface="Elzevir" panose="020B0603050302020204" pitchFamily="34" charset="0"/>
              </a:rPr>
              <a:t>Пасха?</a:t>
            </a:r>
            <a:endParaRPr sz="4400" b="1" dirty="0">
              <a:latin typeface="Elzevir" panose="020B0603050302020204" pitchFamily="34" charset="0"/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233971" y="1526511"/>
            <a:ext cx="3707642" cy="1778632"/>
          </a:xfrm>
          <a:prstGeom prst="ellipse">
            <a:avLst/>
          </a:prstGeom>
          <a:solidFill>
            <a:schemeClr val="bg1"/>
          </a:solidFill>
          <a:ln>
            <a:solidFill>
              <a:schemeClr val="bg2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2">
                    <a:lumMod val="75000"/>
                  </a:schemeClr>
                </a:solidFill>
              </a:rPr>
              <a:t>Вернуться назад</a:t>
            </a:r>
            <a:endParaRPr lang="ru-RU" sz="2400" b="1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5558031" y="4743207"/>
            <a:ext cx="3707642" cy="1778632"/>
          </a:xfrm>
          <a:prstGeom prst="ellipse">
            <a:avLst/>
          </a:prstGeom>
          <a:solidFill>
            <a:schemeClr val="bg1"/>
          </a:solidFill>
          <a:ln>
            <a:solidFill>
              <a:schemeClr val="bg2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2">
                    <a:lumMod val="75000"/>
                  </a:schemeClr>
                </a:solidFill>
              </a:rPr>
              <a:t>Стоять на месте</a:t>
            </a:r>
            <a:endParaRPr lang="ru-RU" sz="2400" b="1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2896001" y="3082255"/>
            <a:ext cx="3707642" cy="1778632"/>
          </a:xfrm>
          <a:prstGeom prst="ellipse">
            <a:avLst/>
          </a:prstGeom>
          <a:solidFill>
            <a:schemeClr val="bg1"/>
          </a:solidFill>
          <a:ln>
            <a:solidFill>
              <a:schemeClr val="bg2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chemeClr val="bg2">
                    <a:lumMod val="75000"/>
                  </a:schemeClr>
                </a:solidFill>
              </a:rPr>
              <a:t>Пройти мимо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588" y="5336663"/>
            <a:ext cx="2257993" cy="1418977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5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6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7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8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9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5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theme/theme1.xml><?xml version="1.0" encoding="utf-8"?>
<a:theme xmlns:a="http://schemas.openxmlformats.org/drawingml/2006/main" name="SlidesMania">
  <a:themeElements>
    <a:clrScheme name="Simple Light">
      <a:dk1>
        <a:srgbClr val="000000"/>
      </a:dk1>
      <a:lt1>
        <a:srgbClr val="FFFFFF"/>
      </a:lt1>
      <a:dk2>
        <a:srgbClr val="2BA0AA"/>
      </a:dk2>
      <a:lt2>
        <a:srgbClr val="52BBCA"/>
      </a:lt2>
      <a:accent1>
        <a:srgbClr val="ED898C"/>
      </a:accent1>
      <a:accent2>
        <a:srgbClr val="F8BEB1"/>
      </a:accent2>
      <a:accent3>
        <a:srgbClr val="FFFFFF"/>
      </a:accent3>
      <a:accent4>
        <a:srgbClr val="171717"/>
      </a:accent4>
      <a:accent5>
        <a:srgbClr val="171717"/>
      </a:accent5>
      <a:accent6>
        <a:srgbClr val="171717"/>
      </a:accent6>
      <a:hlink>
        <a:srgbClr val="FFFFFF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193</TotalTime>
  <Words>413</Words>
  <Application>Microsoft Office PowerPoint</Application>
  <PresentationFormat>Произвольный</PresentationFormat>
  <Paragraphs>101</Paragraphs>
  <Slides>19</Slides>
  <Notes>18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SlidesMania</vt:lpstr>
      <vt:lpstr>Слайд 1</vt:lpstr>
      <vt:lpstr>Правила</vt:lpstr>
      <vt:lpstr>Слайд 3</vt:lpstr>
      <vt:lpstr>В связи с каким событием христиане отмечают праздник Пасхи?</vt:lpstr>
      <vt:lpstr>В чём заключается празднование Пасхи?</vt:lpstr>
      <vt:lpstr> Ежегодно Пасха отмечается в один и тот же установленный день, или это переходящий праздник?</vt:lpstr>
      <vt:lpstr>Какие продукты питания принято относить к пасхальной обрядовой еде?</vt:lpstr>
      <vt:lpstr>Сколько дней продолжается праздник Пасхи?</vt:lpstr>
      <vt:lpstr>Как переводится слово Пасха?</vt:lpstr>
      <vt:lpstr>Как принято приветствовать друг друга на Пасху?</vt:lpstr>
      <vt:lpstr>В какой день недели отмечают Пасху?</vt:lpstr>
      <vt:lpstr>Какой цвет является традиционным для пасхальных яиц?</vt:lpstr>
      <vt:lpstr> Что символизирует красный цвет пасхального яйца?</vt:lpstr>
      <vt:lpstr>Как по другому называют Пасху?</vt:lpstr>
      <vt:lpstr>Слово “Пасха” имеет несколько значений. Среди представленных значений найдите лишнее:</vt:lpstr>
      <vt:lpstr> На Святой неделе проводился на Руси обряд катания яиц, в котором с удовольствием принимали участие дети. Какое значение имел этот обряд?</vt:lpstr>
      <vt:lpstr>Как называется традиционная  выпечка, которую обычно готовят  в субботу перед Пасхой? </vt:lpstr>
      <vt:lpstr>В западных странах традиции празднования Пасхи связаны с маленьким животным.  Что это за животное?</vt:lpstr>
      <vt:lpstr>Слайд 19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Викторина</dc:title>
  <dc:subject>Пасха</dc:subject>
  <dc:creator>КЕВ</dc:creator>
  <cp:lastModifiedBy>Виктория</cp:lastModifiedBy>
  <cp:revision>3</cp:revision>
  <dcterms:modified xsi:type="dcterms:W3CDTF">2022-04-15T18:59:20Z</dcterms:modified>
</cp:coreProperties>
</file>