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6" r:id="rId6"/>
    <p:sldId id="269" r:id="rId7"/>
    <p:sldId id="265" r:id="rId8"/>
    <p:sldId id="260" r:id="rId9"/>
    <p:sldId id="268" r:id="rId10"/>
    <p:sldId id="261" r:id="rId11"/>
    <p:sldId id="262" r:id="rId12"/>
    <p:sldId id="263" r:id="rId13"/>
    <p:sldId id="267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70" d="100"/>
          <a:sy n="70" d="100"/>
        </p:scale>
        <p:origin x="-13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8B8E99-EF43-4ABF-8C65-E040CBCBF6AC}" type="datetimeFigureOut">
              <a:rPr lang="ru-RU" smtClean="0"/>
              <a:pPr/>
              <a:t>11.01.2012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746D2-1284-4DC5-ABCD-50D01518B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46D2-1284-4DC5-ABCD-50D01518B5A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46D2-1284-4DC5-ABCD-50D01518B5AF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46D2-1284-4DC5-ABCD-50D01518B5A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46D2-1284-4DC5-ABCD-50D01518B5AF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A746D2-1284-4DC5-ABCD-50D01518B5A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1/11/2012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371599"/>
            <a:ext cx="4800600" cy="144780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Антропонимика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r>
              <a:rPr lang="ru-RU" dirty="0" err="1" smtClean="0"/>
              <a:t>башҡорт исемдәрене</a:t>
            </a:r>
            <a:r>
              <a:rPr lang="tt-RU" dirty="0" smtClean="0"/>
              <a:t>ң  </a:t>
            </a:r>
            <a:r>
              <a:rPr lang="ru-RU" dirty="0" smtClean="0"/>
              <a:t> </a:t>
            </a:r>
            <a:r>
              <a:rPr lang="ru-RU" dirty="0" err="1" smtClean="0"/>
              <a:t>килеп</a:t>
            </a:r>
            <a:r>
              <a:rPr lang="ru-RU" dirty="0" smtClean="0"/>
              <a:t>  </a:t>
            </a:r>
            <a:r>
              <a:rPr lang="ru-RU" dirty="0" err="1" smtClean="0"/>
              <a:t>сығышын  өйрәнеү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3b58aa0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676400"/>
            <a:ext cx="3559541" cy="4221163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Гафаров </a:t>
            </a:r>
            <a:r>
              <a:rPr lang="ru-RU" dirty="0" err="1" smtClean="0"/>
              <a:t>Юлай</a:t>
            </a:r>
            <a:r>
              <a:rPr lang="ru-RU" dirty="0" smtClean="0"/>
              <a:t>- </a:t>
            </a:r>
            <a:r>
              <a:rPr lang="ru-RU" dirty="0" err="1" smtClean="0"/>
              <a:t>ҡыйыу</a:t>
            </a:r>
            <a:r>
              <a:rPr lang="ru-RU" dirty="0" smtClean="0"/>
              <a:t>,  батыр ил </a:t>
            </a:r>
            <a:r>
              <a:rPr lang="ru-RU" dirty="0" err="1" smtClean="0"/>
              <a:t>саҡсыһы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x_fe01667d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74764" y="1481138"/>
            <a:ext cx="3394472" cy="452596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Урал </a:t>
            </a:r>
            <a:r>
              <a:rPr lang="ru-RU" dirty="0" err="1" smtClean="0"/>
              <a:t>Гафаров-юғары уҡыу йорто</a:t>
            </a:r>
            <a:r>
              <a:rPr lang="ru-RU" dirty="0" smtClean="0"/>
              <a:t> студенты </a:t>
            </a:r>
            <a:endParaRPr lang="ru-RU" dirty="0"/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96312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752600"/>
            <a:ext cx="3810000" cy="3810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Йырсы-Фидан</a:t>
            </a:r>
            <a:r>
              <a:rPr lang="ru-RU" dirty="0" smtClean="0"/>
              <a:t> Гафаров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D:\Картинки\яяяя\030720л09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1752600"/>
            <a:ext cx="31242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45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1" y="1295400"/>
            <a:ext cx="4495800" cy="50593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Йырсы-Фидан</a:t>
            </a:r>
            <a:r>
              <a:rPr lang="ru-RU" dirty="0" smtClean="0"/>
              <a:t> Гафаров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Заман</a:t>
            </a:r>
            <a:r>
              <a:rPr lang="ru-RU" dirty="0" smtClean="0"/>
              <a:t>   </a:t>
            </a:r>
            <a:r>
              <a:rPr lang="ru-RU" dirty="0" err="1" smtClean="0"/>
              <a:t>менән   исемдәрҙе</a:t>
            </a:r>
            <a:r>
              <a:rPr lang="tt-RU" dirty="0" smtClean="0"/>
              <a:t>ң </a:t>
            </a:r>
            <a:r>
              <a:rPr lang="ba-RU" dirty="0" smtClean="0"/>
              <a:t>ү</a:t>
            </a:r>
            <a:r>
              <a:rPr lang="ru-RU" dirty="0" err="1" smtClean="0"/>
              <a:t>згәреше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3000" y="2133600"/>
          <a:ext cx="6096000" cy="349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8100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Йылдар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Исемдәр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1980-90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Роза, </a:t>
                      </a:r>
                      <a:r>
                        <a:rPr lang="ru-RU" dirty="0" err="1" smtClean="0"/>
                        <a:t>Ленур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Лилиә,Радмир, </a:t>
                      </a:r>
                      <a:r>
                        <a:rPr lang="ru-RU" dirty="0" smtClean="0"/>
                        <a:t>Вика</a:t>
                      </a:r>
                      <a:r>
                        <a:rPr lang="ru-RU" baseline="0" dirty="0" smtClean="0"/>
                        <a:t> , </a:t>
                      </a:r>
                      <a:r>
                        <a:rPr lang="ru-RU" baseline="0" dirty="0" err="1" smtClean="0"/>
                        <a:t>Юлай</a:t>
                      </a:r>
                      <a:r>
                        <a:rPr lang="ru-RU" baseline="0" dirty="0" smtClean="0"/>
                        <a:t>, </a:t>
                      </a:r>
                      <a:r>
                        <a:rPr lang="ru-RU" baseline="0" dirty="0" err="1" smtClean="0"/>
                        <a:t>Илшат</a:t>
                      </a:r>
                      <a:r>
                        <a:rPr lang="ru-RU" baseline="0" dirty="0" smtClean="0"/>
                        <a:t>,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1990-2005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Эльвина</a:t>
                      </a:r>
                      <a:r>
                        <a:rPr lang="ru-RU" dirty="0" smtClean="0"/>
                        <a:t>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Әлиә, </a:t>
                      </a:r>
                      <a:r>
                        <a:rPr lang="ru-RU" baseline="0" dirty="0" smtClean="0"/>
                        <a:t>Юлия, </a:t>
                      </a:r>
                      <a:r>
                        <a:rPr lang="ru-RU" baseline="0" dirty="0" err="1" smtClean="0"/>
                        <a:t>Ильвир</a:t>
                      </a:r>
                      <a:r>
                        <a:rPr lang="ru-RU" baseline="0" dirty="0" smtClean="0"/>
                        <a:t>,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2006-2012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Динислам</a:t>
                      </a:r>
                      <a:r>
                        <a:rPr lang="ru-RU" dirty="0" smtClean="0"/>
                        <a:t>, </a:t>
                      </a:r>
                      <a:r>
                        <a:rPr lang="ru-RU" dirty="0" err="1" smtClean="0"/>
                        <a:t>Булат,Нәфисә, Әминә</a:t>
                      </a:r>
                      <a:r>
                        <a:rPr lang="ru-RU" baseline="0" dirty="0" err="1" smtClean="0"/>
                        <a:t>,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/>
              <a:t>А) исемдәрҙе</a:t>
            </a:r>
            <a:r>
              <a:rPr lang="tt-RU" dirty="0" smtClean="0"/>
              <a:t>ң</a:t>
            </a:r>
            <a:r>
              <a:rPr lang="ba-RU" dirty="0" smtClean="0"/>
              <a:t>  килеп  сығыу  тарихын  өйрәнеү,   ҡушылған исемде</a:t>
            </a:r>
            <a:r>
              <a:rPr lang="tt-RU" dirty="0" smtClean="0"/>
              <a:t>ң  кешегә  әһәмиәтен  асыҡлау.</a:t>
            </a:r>
          </a:p>
          <a:p>
            <a:r>
              <a:rPr lang="tt-RU" dirty="0" smtClean="0"/>
              <a:t>Б)Исем  ҡушыу  йолаһының  </a:t>
            </a:r>
            <a:r>
              <a:rPr lang="ba-RU" dirty="0" smtClean="0"/>
              <a:t>бөгөнгө  көнгәсә  һаҡланыуы.</a:t>
            </a:r>
          </a:p>
          <a:p>
            <a:r>
              <a:rPr lang="ba-RU" dirty="0" smtClean="0"/>
              <a:t>В)  Үҙ  исеме</a:t>
            </a:r>
            <a:r>
              <a:rPr lang="tt-RU" dirty="0" smtClean="0"/>
              <a:t>ң</a:t>
            </a:r>
            <a:r>
              <a:rPr lang="ba-RU" dirty="0" smtClean="0"/>
              <a:t>де  яратыу һәм  уны  ғорур  йөрөтөү</a:t>
            </a:r>
          </a:p>
          <a:p>
            <a:r>
              <a:rPr lang="ba-RU" dirty="0" smtClean="0"/>
              <a:t>Г)Милләтебеҙҙе</a:t>
            </a:r>
            <a:r>
              <a:rPr lang="tt-RU" dirty="0" smtClean="0"/>
              <a:t>ң</a:t>
            </a:r>
            <a:r>
              <a:rPr lang="ba-RU" dirty="0" smtClean="0"/>
              <a:t>  ғоурлығы  булған  шәхестәрҙе</a:t>
            </a:r>
            <a:r>
              <a:rPr lang="tt-RU" dirty="0" smtClean="0"/>
              <a:t>ң</a:t>
            </a:r>
            <a:r>
              <a:rPr lang="ba-RU" dirty="0" smtClean="0"/>
              <a:t>  исемдәренә  тап  төшөрмәү.</a:t>
            </a:r>
          </a:p>
          <a:p>
            <a:r>
              <a:rPr lang="ba-RU" dirty="0" smtClean="0"/>
              <a:t>Ғ)Башҡорт  исемдәрен  тергеҙеү һәм  һаҡлау</a:t>
            </a:r>
            <a:endParaRPr lang="tt-RU" dirty="0" smtClean="0"/>
          </a:p>
          <a:p>
            <a:endParaRPr lang="tt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52800" y="274638"/>
            <a:ext cx="5334000" cy="1143000"/>
          </a:xfrm>
        </p:spPr>
        <p:txBody>
          <a:bodyPr/>
          <a:lstStyle/>
          <a:p>
            <a:r>
              <a:rPr lang="ru-RU" dirty="0" err="1" smtClean="0"/>
              <a:t>Маҡсат: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/>
              <a:t>А)Исемдәр  тарихын өйрәнеү осоро.</a:t>
            </a:r>
          </a:p>
          <a:p>
            <a:r>
              <a:rPr lang="ba-RU" dirty="0" smtClean="0"/>
              <a:t>Б) Исемде</a:t>
            </a:r>
            <a:r>
              <a:rPr lang="tt-RU" dirty="0" smtClean="0"/>
              <a:t>ң</a:t>
            </a:r>
            <a:r>
              <a:rPr lang="ba-RU" dirty="0" smtClean="0"/>
              <a:t>  әһәмиәте.</a:t>
            </a:r>
          </a:p>
          <a:p>
            <a:r>
              <a:rPr lang="ba-RU" dirty="0" smtClean="0"/>
              <a:t>В) Исем  ҡушыу йолаһы.</a:t>
            </a:r>
          </a:p>
          <a:p>
            <a:r>
              <a:rPr lang="ba-RU" dirty="0" smtClean="0"/>
              <a:t>Г) Заман  менән  исемдең  үҙгәреше.</a:t>
            </a:r>
          </a:p>
          <a:p>
            <a:r>
              <a:rPr lang="ba-RU" dirty="0" smtClean="0"/>
              <a:t>Ғ)Тикшереү  эше.</a:t>
            </a:r>
          </a:p>
          <a:p>
            <a:r>
              <a:rPr lang="ba-RU" dirty="0" smtClean="0"/>
              <a:t>Д)  Йомғаҡлау.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0" y="274638"/>
            <a:ext cx="1676400" cy="1143000"/>
          </a:xfrm>
        </p:spPr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23-22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43200" y="1219200"/>
            <a:ext cx="3429000" cy="456742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228600"/>
            <a:ext cx="6781800" cy="1219200"/>
          </a:xfrm>
        </p:spPr>
        <p:txBody>
          <a:bodyPr/>
          <a:lstStyle/>
          <a:p>
            <a:r>
              <a:rPr lang="ru-RU" dirty="0" err="1" smtClean="0"/>
              <a:t>Исем</a:t>
            </a:r>
            <a:r>
              <a:rPr lang="ru-RU" dirty="0" smtClean="0"/>
              <a:t> </a:t>
            </a:r>
            <a:r>
              <a:rPr lang="ru-RU" dirty="0" err="1" smtClean="0"/>
              <a:t>ҡушыу йолаһы</a:t>
            </a:r>
            <a:endParaRPr lang="ru-RU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097019E-AF58-4346-8660-42410A21EC7A_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524000"/>
            <a:ext cx="6568016" cy="47545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Исем</a:t>
            </a:r>
            <a:r>
              <a:rPr lang="ru-RU" dirty="0" smtClean="0"/>
              <a:t> </a:t>
            </a:r>
            <a:r>
              <a:rPr lang="ru-RU" dirty="0" err="1" smtClean="0"/>
              <a:t>ҡушыу йолаһы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a-RU" dirty="0" smtClean="0"/>
              <a:t>Аврора</a:t>
            </a:r>
            <a:r>
              <a:rPr lang="ba-RU" smtClean="0"/>
              <a:t>, </a:t>
            </a:r>
            <a:r>
              <a:rPr lang="ba-RU" smtClean="0"/>
              <a:t>  Октябрина</a:t>
            </a:r>
            <a:r>
              <a:rPr lang="ba-RU" smtClean="0"/>
              <a:t>, </a:t>
            </a:r>
            <a:r>
              <a:rPr lang="ba-RU" smtClean="0"/>
              <a:t>Вил  (</a:t>
            </a:r>
            <a:r>
              <a:rPr lang="ba-RU" dirty="0" smtClean="0"/>
              <a:t>Владимир  Ильич Ленин), Марк</a:t>
            </a:r>
            <a:r>
              <a:rPr lang="ba-RU" dirty="0" smtClean="0"/>
              <a:t>,      </a:t>
            </a:r>
            <a:r>
              <a:rPr lang="ba-RU" dirty="0" smtClean="0"/>
              <a:t>Райфо( Районный  финансовый  </a:t>
            </a:r>
            <a:r>
              <a:rPr lang="ba-RU" smtClean="0"/>
              <a:t>отдел),  Ким  (Клуб  </a:t>
            </a:r>
            <a:r>
              <a:rPr lang="ba-RU" dirty="0" smtClean="0"/>
              <a:t>интернациональной  молодёжи) Винегрет,Ия,Рева,Люция(Революция</a:t>
            </a:r>
            <a:r>
              <a:rPr lang="ba-RU" dirty="0" smtClean="0"/>
              <a:t>)</a:t>
            </a:r>
          </a:p>
          <a:p>
            <a:r>
              <a:rPr lang="ba-RU" b="1" dirty="0" smtClean="0"/>
              <a:t>Башҡортса  һәм  рус телендә  әйтелеше:</a:t>
            </a:r>
          </a:p>
          <a:p>
            <a:r>
              <a:rPr lang="ba-RU" dirty="0" smtClean="0"/>
              <a:t>Рәзинә-Резина,Разиня,</a:t>
            </a:r>
          </a:p>
          <a:p>
            <a:r>
              <a:rPr lang="ba-RU" dirty="0" smtClean="0"/>
              <a:t>Рәфинәт-Рафинат</a:t>
            </a:r>
          </a:p>
          <a:p>
            <a:r>
              <a:rPr lang="ba-RU" dirty="0" smtClean="0"/>
              <a:t>Юрис  Филиал  Винерович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Октябрь  революция</a:t>
            </a:r>
            <a:r>
              <a:rPr lang="ba-RU" dirty="0" smtClean="0"/>
              <a:t>һынан һу</a:t>
            </a:r>
            <a:r>
              <a:rPr lang="tt-RU" dirty="0" smtClean="0"/>
              <a:t>ң</a:t>
            </a:r>
            <a:r>
              <a:rPr lang="ba-RU" dirty="0" smtClean="0"/>
              <a:t> исемдәрҙе</a:t>
            </a:r>
            <a:r>
              <a:rPr lang="tt-RU" dirty="0" smtClean="0"/>
              <a:t>ң</a:t>
            </a:r>
            <a:r>
              <a:rPr lang="ba-RU" dirty="0" smtClean="0"/>
              <a:t> </a:t>
            </a:r>
            <a:r>
              <a:rPr lang="ba-RU" dirty="0" smtClean="0"/>
              <a:t>үҙгәреше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_4224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2057400"/>
            <a:ext cx="5257800" cy="3505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ba-RU" dirty="0" smtClean="0"/>
              <a:t>Хәҙерге  ваҡытта  сабыйҙарға йәш  ҡағыҙҙары  тапшырыу  тантанаһы</a:t>
            </a:r>
            <a:endParaRPr lang="ru-RU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7b2d86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295400"/>
            <a:ext cx="5562600" cy="4663594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Салауат</a:t>
            </a:r>
            <a:r>
              <a:rPr lang="ru-RU" dirty="0" smtClean="0"/>
              <a:t> </a:t>
            </a:r>
            <a:r>
              <a:rPr lang="ru-RU" dirty="0" err="1" smtClean="0"/>
              <a:t>Юлаев-халыҡ </a:t>
            </a:r>
            <a:r>
              <a:rPr lang="ru-RU" dirty="0" smtClean="0"/>
              <a:t>батыры 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ral-Batyr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1295400"/>
            <a:ext cx="5753100" cy="44577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43200" y="274638"/>
            <a:ext cx="5943600" cy="1143000"/>
          </a:xfrm>
        </p:spPr>
        <p:txBody>
          <a:bodyPr/>
          <a:lstStyle/>
          <a:p>
            <a:r>
              <a:rPr lang="ru-RU" dirty="0" smtClean="0"/>
              <a:t>Урал Батыр</a:t>
            </a:r>
            <a:endParaRPr lang="ru-RU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97</TotalTime>
  <Words>217</Words>
  <Application>Microsoft Office PowerPoint</Application>
  <PresentationFormat>Экран (4:3)</PresentationFormat>
  <Paragraphs>48</Paragraphs>
  <Slides>14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Антропонимика</vt:lpstr>
      <vt:lpstr>Маҡсат:</vt:lpstr>
      <vt:lpstr>План</vt:lpstr>
      <vt:lpstr>Исем ҡушыу йолаһы</vt:lpstr>
      <vt:lpstr>Исем ҡушыу йолаһы</vt:lpstr>
      <vt:lpstr>Октябрь  революцияһынан һуң исемдәрҙең үҙгәреше    </vt:lpstr>
      <vt:lpstr>Хәҙерге  ваҡытта  сабыйҙарға йәш  ҡағыҙҙары  тапшырыу  тантанаһы</vt:lpstr>
      <vt:lpstr>Салауат Юлаев-халыҡ батыры </vt:lpstr>
      <vt:lpstr>Урал Батыр</vt:lpstr>
      <vt:lpstr>Гафаров Юлай- ҡыйыу,  батыр ил саҡсыһы.</vt:lpstr>
      <vt:lpstr>Урал Гафаров-юғары уҡыу йорто студенты </vt:lpstr>
      <vt:lpstr>Йырсы-Фидан Гафаров </vt:lpstr>
      <vt:lpstr>Йырсы-Фидан Гафаров </vt:lpstr>
      <vt:lpstr>Заман   менән   исемдәрҙең үзгәреше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Антропонимика</dc:title>
  <cp:lastModifiedBy>Фархшатов Айдар</cp:lastModifiedBy>
  <cp:revision>17</cp:revision>
  <dcterms:modified xsi:type="dcterms:W3CDTF">2012-01-11T10:52:00Z</dcterms:modified>
</cp:coreProperties>
</file>