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8/22/2022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54955" y="1447801"/>
            <a:ext cx="8825658" cy="213142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Летний морской пейзаж</a:t>
            </a:r>
            <a:endParaRPr lang="ru-RU" b="1" dirty="0">
              <a:solidFill>
                <a:srgbClr val="00B0F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16379"/>
            <a:ext cx="9352624" cy="922421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400" dirty="0">
                <a:solidFill>
                  <a:srgbClr val="00B0F0"/>
                </a:solidFill>
              </a:rPr>
              <a:t>Автор презентации: </a:t>
            </a:r>
            <a:r>
              <a:rPr lang="ru-RU" sz="1400" dirty="0" err="1">
                <a:solidFill>
                  <a:srgbClr val="00B0F0"/>
                </a:solidFill>
              </a:rPr>
              <a:t>Корняева</a:t>
            </a:r>
            <a:r>
              <a:rPr lang="ru-RU" sz="1400" dirty="0">
                <a:solidFill>
                  <a:srgbClr val="00B0F0"/>
                </a:solidFill>
              </a:rPr>
              <a:t> Вера Сергеевна, </a:t>
            </a:r>
          </a:p>
          <a:p>
            <a:pPr algn="r"/>
            <a:r>
              <a:rPr lang="ru-RU" sz="1400" dirty="0">
                <a:solidFill>
                  <a:srgbClr val="00B0F0"/>
                </a:solidFill>
              </a:rPr>
              <a:t>Учитель начальных классов</a:t>
            </a:r>
          </a:p>
          <a:p>
            <a:pPr algn="r"/>
            <a:r>
              <a:rPr lang="ru-RU" sz="1400" dirty="0">
                <a:solidFill>
                  <a:srgbClr val="00B0F0"/>
                </a:solidFill>
              </a:rPr>
              <a:t>МАОУ СОШ № 46 </a:t>
            </a:r>
            <a:r>
              <a:rPr lang="ru-RU" sz="1400" dirty="0" err="1">
                <a:solidFill>
                  <a:srgbClr val="00B0F0"/>
                </a:solidFill>
              </a:rPr>
              <a:t>г.Краснодара</a:t>
            </a:r>
            <a:endParaRPr lang="ru-RU" sz="1400" dirty="0">
              <a:solidFill>
                <a:srgbClr val="00B0F0"/>
              </a:solidFill>
            </a:endParaRPr>
          </a:p>
          <a:p>
            <a:endParaRPr lang="ru-RU" sz="1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486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80008"/>
            <a:ext cx="3401064" cy="631376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8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19" y="1180007"/>
            <a:ext cx="6388304" cy="42746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8674" y="1811384"/>
            <a:ext cx="4458789" cy="4213495"/>
          </a:xfrm>
        </p:spPr>
        <p:txBody>
          <a:bodyPr>
            <a:normAutofit fontScale="92500"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Набросок летнего пейзажа готов</a:t>
            </a:r>
            <a:r>
              <a:rPr lang="ru-RU" sz="2800" dirty="0" smtClean="0">
                <a:solidFill>
                  <a:srgbClr val="00B0F0"/>
                </a:solidFill>
              </a:rPr>
              <a:t>. </a:t>
            </a:r>
            <a:r>
              <a:rPr lang="ru-RU" sz="2800" dirty="0">
                <a:solidFill>
                  <a:srgbClr val="00B0F0"/>
                </a:solidFill>
              </a:rPr>
              <a:t>Можно начинать раскрашивать. </a:t>
            </a:r>
            <a:r>
              <a:rPr lang="ru-RU" sz="2800" dirty="0" smtClean="0">
                <a:solidFill>
                  <a:srgbClr val="00B0F0"/>
                </a:solidFill>
              </a:rPr>
              <a:t>Солнце </a:t>
            </a:r>
            <a:r>
              <a:rPr lang="ru-RU" sz="2800" dirty="0">
                <a:solidFill>
                  <a:srgbClr val="00B0F0"/>
                </a:solidFill>
              </a:rPr>
              <a:t>закрасим светлым жёлтым цветом, можно </a:t>
            </a:r>
            <a:r>
              <a:rPr lang="ru-RU" sz="2800" dirty="0" smtClean="0">
                <a:solidFill>
                  <a:srgbClr val="00B0F0"/>
                </a:solidFill>
              </a:rPr>
              <a:t>даже использовать кремовый </a:t>
            </a:r>
            <a:r>
              <a:rPr lang="ru-RU" sz="2800" dirty="0">
                <a:solidFill>
                  <a:srgbClr val="00B0F0"/>
                </a:solidFill>
              </a:rPr>
              <a:t>оттенок. </a:t>
            </a:r>
            <a:r>
              <a:rPr lang="ru-RU" sz="2800" dirty="0" smtClean="0">
                <a:solidFill>
                  <a:srgbClr val="00B0F0"/>
                </a:solidFill>
              </a:rPr>
              <a:t> </a:t>
            </a:r>
            <a:r>
              <a:rPr lang="ru-RU" sz="2800" dirty="0">
                <a:solidFill>
                  <a:srgbClr val="00B0F0"/>
                </a:solidFill>
              </a:rPr>
              <a:t>Свет, который исходит от солнца делаем ярким жёлтым. 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856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58886"/>
            <a:ext cx="3401064" cy="617663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9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18" y="1158886"/>
            <a:ext cx="6405721" cy="430211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4470" y="1776550"/>
            <a:ext cx="4181548" cy="424833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Остальное небо заштриховываем светло-голубым</a:t>
            </a:r>
            <a:r>
              <a:rPr lang="ru-RU" sz="2800" dirty="0">
                <a:solidFill>
                  <a:srgbClr val="00B0F0"/>
                </a:solidFill>
              </a:rPr>
              <a:t>. 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43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0584"/>
            <a:ext cx="3401064" cy="605966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10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19" y="1170583"/>
            <a:ext cx="6388304" cy="42904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4470" y="1776550"/>
            <a:ext cx="4249781" cy="424832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Край воды </a:t>
            </a:r>
            <a:r>
              <a:rPr lang="ru-RU" sz="2800" dirty="0" smtClean="0">
                <a:solidFill>
                  <a:srgbClr val="00B0F0"/>
                </a:solidFill>
              </a:rPr>
              <a:t>окрашиваем тёмно-синим</a:t>
            </a:r>
            <a:r>
              <a:rPr lang="ru-RU" sz="2800" dirty="0">
                <a:solidFill>
                  <a:srgbClr val="00B0F0"/>
                </a:solidFill>
              </a:rPr>
              <a:t>. 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545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0102"/>
            <a:ext cx="3401064" cy="615155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11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268" y="1170102"/>
            <a:ext cx="6373245" cy="429089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" y="1785258"/>
            <a:ext cx="4312177" cy="423962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Чем ближе будет приближаться вода к </a:t>
            </a:r>
            <a:r>
              <a:rPr lang="ru-RU" sz="2800" dirty="0" smtClean="0">
                <a:solidFill>
                  <a:srgbClr val="00B0F0"/>
                </a:solidFill>
              </a:rPr>
              <a:t>краю рисунка и удаляться от берега, </a:t>
            </a:r>
            <a:r>
              <a:rPr lang="ru-RU" sz="2800" dirty="0">
                <a:solidFill>
                  <a:srgbClr val="00B0F0"/>
                </a:solidFill>
              </a:rPr>
              <a:t>тем светлее нужно её сделать.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9584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54032"/>
            <a:ext cx="3401064" cy="639934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12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268" y="1154032"/>
            <a:ext cx="6425497" cy="42942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2550" y="1793966"/>
            <a:ext cx="4303468" cy="423091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Горизонт около солнца и воды, </a:t>
            </a:r>
            <a:r>
              <a:rPr lang="ru-RU" sz="2800" dirty="0" smtClean="0">
                <a:solidFill>
                  <a:srgbClr val="00B0F0"/>
                </a:solidFill>
              </a:rPr>
              <a:t>проводим тёмно-синим </a:t>
            </a:r>
            <a:r>
              <a:rPr lang="ru-RU" sz="2800" dirty="0">
                <a:solidFill>
                  <a:srgbClr val="00B0F0"/>
                </a:solidFill>
              </a:rPr>
              <a:t>карандашом. Две полосы воды около берега оставляем белыми, добавляем серые штрихи на конце.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86008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66740"/>
            <a:ext cx="3401064" cy="618517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13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68" y="1166740"/>
            <a:ext cx="6438197" cy="428156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424" y="1785258"/>
            <a:ext cx="4397827" cy="423962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Одним или двумя яркими карандашами закрашиваем </a:t>
            </a:r>
            <a:r>
              <a:rPr lang="ru-RU" sz="2800" dirty="0">
                <a:solidFill>
                  <a:srgbClr val="00B0F0"/>
                </a:solidFill>
              </a:rPr>
              <a:t>зонтик. Выделяем его складки</a:t>
            </a:r>
            <a:r>
              <a:rPr lang="ru-RU" sz="2800" dirty="0" smtClean="0">
                <a:solidFill>
                  <a:srgbClr val="00B0F0"/>
                </a:solidFill>
              </a:rPr>
              <a:t>.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Раскрашиваем кресло, на </a:t>
            </a:r>
            <a:r>
              <a:rPr lang="ru-RU" sz="2800" dirty="0">
                <a:solidFill>
                  <a:srgbClr val="00B0F0"/>
                </a:solidFill>
              </a:rPr>
              <a:t>нём можно добавить </a:t>
            </a:r>
            <a:r>
              <a:rPr lang="ru-RU" sz="2800" dirty="0" smtClean="0">
                <a:solidFill>
                  <a:srgbClr val="00B0F0"/>
                </a:solidFill>
              </a:rPr>
              <a:t>полосы</a:t>
            </a:r>
            <a:r>
              <a:rPr lang="ru-RU" sz="2800" dirty="0">
                <a:solidFill>
                  <a:srgbClr val="00B0F0"/>
                </a:solidFill>
              </a:rPr>
              <a:t>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418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63563"/>
            <a:ext cx="3401064" cy="630403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14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18" y="1163563"/>
            <a:ext cx="6444547" cy="42910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297" y="1793966"/>
            <a:ext cx="4502331" cy="4230913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На заднем плане, около деревьев зелёным закрашиваем густую растительность. Выделяем некоторые участки чёрным карандашом.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1875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64664"/>
            <a:ext cx="3401064" cy="620593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15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669" y="1164664"/>
            <a:ext cx="6304302" cy="430268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9966" y="1785258"/>
            <a:ext cx="4450080" cy="423962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Прорисовываем  </a:t>
            </a:r>
            <a:r>
              <a:rPr lang="ru-RU" sz="2800" dirty="0">
                <a:solidFill>
                  <a:srgbClr val="00B0F0"/>
                </a:solidFill>
              </a:rPr>
              <a:t>коричневым стволы деревьев</a:t>
            </a:r>
            <a:r>
              <a:rPr lang="ru-RU" sz="2800" dirty="0" smtClean="0">
                <a:solidFill>
                  <a:srgbClr val="00B0F0"/>
                </a:solidFill>
              </a:rPr>
              <a:t>. Добавляем пальмам листву, </a:t>
            </a:r>
            <a:r>
              <a:rPr lang="ru-RU" sz="2800" dirty="0">
                <a:solidFill>
                  <a:srgbClr val="00B0F0"/>
                </a:solidFill>
              </a:rPr>
              <a:t>придаём ей зубчатый вид. Чтобы сделать структуру листьев более </a:t>
            </a:r>
            <a:r>
              <a:rPr lang="ru-RU" sz="2800" dirty="0" smtClean="0">
                <a:solidFill>
                  <a:srgbClr val="00B0F0"/>
                </a:solidFill>
              </a:rPr>
              <a:t>чёткой, </a:t>
            </a:r>
            <a:r>
              <a:rPr lang="ru-RU" sz="2800" dirty="0">
                <a:solidFill>
                  <a:srgbClr val="00B0F0"/>
                </a:solidFill>
              </a:rPr>
              <a:t>используем тонкий чёрный карандаш.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107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63046"/>
            <a:ext cx="3401064" cy="604794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16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69" y="1163046"/>
            <a:ext cx="6429488" cy="429160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" y="1767840"/>
            <a:ext cx="4312177" cy="4257039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По желанию можно нарисовать пляжный мяч рядом с креслом. А в светлый участок на море добавить лёгкое отражение солнца. 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1917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            Отличная работа!</a:t>
            </a:r>
            <a:endParaRPr lang="ru-RU" b="1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405" y="1684583"/>
            <a:ext cx="7472779" cy="4960057"/>
          </a:xfrm>
        </p:spPr>
      </p:pic>
    </p:spTree>
    <p:extLst>
      <p:ext uri="{BB962C8B-B14F-4D97-AF65-F5344CB8AC3E}">
        <p14:creationId xmlns:p14="http://schemas.microsoft.com/office/powerpoint/2010/main" val="1659486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26423" y="1447800"/>
            <a:ext cx="4329595" cy="685800"/>
          </a:xfrm>
        </p:spPr>
        <p:txBody>
          <a:bodyPr/>
          <a:lstStyle/>
          <a:p>
            <a:r>
              <a:rPr lang="ru-RU" sz="4000" dirty="0" smtClean="0">
                <a:solidFill>
                  <a:srgbClr val="00B0F0"/>
                </a:solidFill>
              </a:rPr>
              <a:t>Материалы:</a:t>
            </a:r>
            <a:endParaRPr lang="ru-RU" sz="4000" dirty="0">
              <a:solidFill>
                <a:srgbClr val="00B0F0"/>
              </a:solidFill>
            </a:endParaRPr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705716" y="1184366"/>
            <a:ext cx="7517909" cy="4990011"/>
          </a:xfrm>
          <a:prstGeom prst="roundRect">
            <a:avLst>
              <a:gd name="adj" fmla="val 0"/>
            </a:avLst>
          </a:prstGeo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13509" y="2133600"/>
            <a:ext cx="3213461" cy="404077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- ластик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- набор цветных карандашей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- бумага </a:t>
            </a:r>
          </a:p>
          <a:p>
            <a:r>
              <a:rPr lang="ru-RU" sz="2800" dirty="0" smtClean="0">
                <a:solidFill>
                  <a:srgbClr val="00B0F0"/>
                </a:solidFill>
              </a:rPr>
              <a:t>- простой </a:t>
            </a:r>
            <a:r>
              <a:rPr lang="ru-RU" sz="2800" dirty="0">
                <a:solidFill>
                  <a:srgbClr val="00B0F0"/>
                </a:solidFill>
              </a:rPr>
              <a:t>карандаш </a:t>
            </a:r>
            <a:r>
              <a:rPr lang="ru-RU" sz="2800" dirty="0" smtClean="0">
                <a:solidFill>
                  <a:srgbClr val="00B0F0"/>
                </a:solidFill>
              </a:rPr>
              <a:t>средней твёрдости.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528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68858"/>
            <a:ext cx="3401064" cy="607691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1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69" y="1168858"/>
            <a:ext cx="6420780" cy="428579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7714" y="1994263"/>
            <a:ext cx="4586855" cy="389273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B0F0"/>
                </a:solidFill>
              </a:rPr>
              <a:t>Лист </a:t>
            </a:r>
            <a:r>
              <a:rPr lang="ru-RU" sz="2800" dirty="0" err="1" smtClean="0">
                <a:solidFill>
                  <a:srgbClr val="00B0F0"/>
                </a:solidFill>
              </a:rPr>
              <a:t>располоагаем</a:t>
            </a:r>
            <a:r>
              <a:rPr lang="ru-RU" sz="2800" dirty="0" smtClean="0">
                <a:solidFill>
                  <a:srgbClr val="00B0F0"/>
                </a:solidFill>
              </a:rPr>
              <a:t> горизонтально. </a:t>
            </a:r>
            <a:r>
              <a:rPr lang="ru-RU" sz="2800" dirty="0">
                <a:solidFill>
                  <a:srgbClr val="00B0F0"/>
                </a:solidFill>
              </a:rPr>
              <a:t>С </a:t>
            </a:r>
            <a:r>
              <a:rPr lang="ru-RU" sz="2800" dirty="0" smtClean="0">
                <a:solidFill>
                  <a:srgbClr val="00B0F0"/>
                </a:solidFill>
              </a:rPr>
              <a:t>левой </a:t>
            </a:r>
            <a:r>
              <a:rPr lang="ru-RU" sz="2800" dirty="0">
                <a:solidFill>
                  <a:srgbClr val="00B0F0"/>
                </a:solidFill>
              </a:rPr>
              <a:t>стороны с помощью линейки проводим линию горизонта. Не доводим её до противоположной стороны. Ближе к </a:t>
            </a:r>
            <a:r>
              <a:rPr lang="ru-RU" sz="2800" dirty="0" smtClean="0">
                <a:solidFill>
                  <a:srgbClr val="00B0F0"/>
                </a:solidFill>
              </a:rPr>
              <a:t>левому краю </a:t>
            </a:r>
            <a:r>
              <a:rPr lang="ru-RU" sz="2800" dirty="0">
                <a:solidFill>
                  <a:srgbClr val="00B0F0"/>
                </a:solidFill>
              </a:rPr>
              <a:t>листа чертим круг.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09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3686"/>
            <a:ext cx="3401064" cy="637698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2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7268" y="1173685"/>
            <a:ext cx="6381955" cy="42809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7086" y="1811384"/>
            <a:ext cx="4468931" cy="421349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Справа </a:t>
            </a:r>
            <a:r>
              <a:rPr lang="ru-RU" sz="2800" dirty="0" smtClean="0">
                <a:solidFill>
                  <a:srgbClr val="00B0F0"/>
                </a:solidFill>
              </a:rPr>
              <a:t>рисуем </a:t>
            </a:r>
            <a:r>
              <a:rPr lang="ru-RU" sz="2800" dirty="0">
                <a:solidFill>
                  <a:srgbClr val="00B0F0"/>
                </a:solidFill>
              </a:rPr>
              <a:t>силуэт суши.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7149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4672"/>
            <a:ext cx="3401064" cy="628002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3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68" y="1174672"/>
            <a:ext cx="6412071" cy="427997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0298" y="1802674"/>
            <a:ext cx="4355720" cy="4222205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От горизонта проводим волнистые линии, которые станут краем воды.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82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0584"/>
            <a:ext cx="3401064" cy="605966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4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19" y="1170583"/>
            <a:ext cx="6388304" cy="429041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424" y="1776550"/>
            <a:ext cx="4329594" cy="4248329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Потребуется три линии, чтобы в будущем сделать волны.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71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6432"/>
            <a:ext cx="3401064" cy="634951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5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0918" y="1176432"/>
            <a:ext cx="6379595" cy="4284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6424" y="1811384"/>
            <a:ext cx="4329594" cy="421349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Внизу справа нарисуем зонтик.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9107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71064"/>
            <a:ext cx="3401064" cy="649028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6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4569" y="1171063"/>
            <a:ext cx="6403362" cy="42899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" y="1759132"/>
            <a:ext cx="4312177" cy="426574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00B0F0"/>
                </a:solidFill>
              </a:rPr>
              <a:t>Под зонтиком можно изобразить пляжное кресло.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53596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1163344"/>
            <a:ext cx="3401064" cy="639330"/>
          </a:xfrm>
        </p:spPr>
        <p:txBody>
          <a:bodyPr/>
          <a:lstStyle/>
          <a:p>
            <a:pPr algn="r"/>
            <a:r>
              <a:rPr lang="ru-RU" sz="4400" dirty="0" smtClean="0">
                <a:solidFill>
                  <a:srgbClr val="00B0F0"/>
                </a:solidFill>
              </a:rPr>
              <a:t>Шаг 7</a:t>
            </a:r>
            <a:endParaRPr lang="ru-RU" sz="4400" dirty="0">
              <a:solidFill>
                <a:srgbClr val="00B0F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8219" y="1163344"/>
            <a:ext cx="6488090" cy="42722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30926" y="1802674"/>
            <a:ext cx="4225091" cy="4222205"/>
          </a:xfrm>
        </p:spPr>
        <p:txBody>
          <a:bodyPr/>
          <a:lstStyle/>
          <a:p>
            <a:r>
              <a:rPr lang="ru-RU" sz="2800" dirty="0">
                <a:solidFill>
                  <a:srgbClr val="00B0F0"/>
                </a:solidFill>
              </a:rPr>
              <a:t>На участке суши, который мы расположили на заднем плане проведём несколько линий, позже они </a:t>
            </a:r>
            <a:r>
              <a:rPr lang="ru-RU" sz="2800" dirty="0" smtClean="0">
                <a:solidFill>
                  <a:srgbClr val="00B0F0"/>
                </a:solidFill>
              </a:rPr>
              <a:t>станут пальмами.</a:t>
            </a:r>
            <a:endParaRPr lang="ru-RU" sz="28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40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48</TotalTime>
  <Words>315</Words>
  <Application>Microsoft Office PowerPoint</Application>
  <PresentationFormat>Широкоэкранный</PresentationFormat>
  <Paragraphs>43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Ион</vt:lpstr>
      <vt:lpstr>Летний морской пейзаж</vt:lpstr>
      <vt:lpstr>Материалы:</vt:lpstr>
      <vt:lpstr>Шаг 1</vt:lpstr>
      <vt:lpstr>Шаг 2</vt:lpstr>
      <vt:lpstr>Шаг 3</vt:lpstr>
      <vt:lpstr>Шаг 4</vt:lpstr>
      <vt:lpstr>Шаг 5</vt:lpstr>
      <vt:lpstr>Шаг 6</vt:lpstr>
      <vt:lpstr>Шаг 7</vt:lpstr>
      <vt:lpstr>Шаг 8</vt:lpstr>
      <vt:lpstr>Шаг 9</vt:lpstr>
      <vt:lpstr>Шаг 10</vt:lpstr>
      <vt:lpstr>Шаг 11</vt:lpstr>
      <vt:lpstr>Шаг 12</vt:lpstr>
      <vt:lpstr>Шаг 13</vt:lpstr>
      <vt:lpstr>Шаг 14</vt:lpstr>
      <vt:lpstr>Шаг 15</vt:lpstr>
      <vt:lpstr>Шаг 16</vt:lpstr>
      <vt:lpstr>            Отличная работа!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Летний пейзаж</dc:title>
  <dc:creator>Дима</dc:creator>
  <cp:lastModifiedBy>Дима</cp:lastModifiedBy>
  <cp:revision>9</cp:revision>
  <dcterms:created xsi:type="dcterms:W3CDTF">2022-08-22T13:06:21Z</dcterms:created>
  <dcterms:modified xsi:type="dcterms:W3CDTF">2022-08-22T13:54:33Z</dcterms:modified>
</cp:coreProperties>
</file>