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9"/>
  </p:notesMasterIdLst>
  <p:sldIdLst>
    <p:sldId id="275" r:id="rId2"/>
    <p:sldId id="259" r:id="rId3"/>
    <p:sldId id="261" r:id="rId4"/>
    <p:sldId id="260" r:id="rId5"/>
    <p:sldId id="257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B97B81-02DC-4D65-9335-975198F8B568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F129BF-1F53-4A77-9FA6-59A1D5CBD9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6537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129BF-1F53-4A77-9FA6-59A1D5CBD96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F129BF-1F53-4A77-9FA6-59A1D5CBD965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1573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F5741-D7DE-4E4D-B11B-FFD032E4AE21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4637CD8-75F5-437F-B707-EE2DB13D8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F5741-D7DE-4E4D-B11B-FFD032E4AE21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7CD8-75F5-437F-B707-EE2DB13D8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F5741-D7DE-4E4D-B11B-FFD032E4AE21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7CD8-75F5-437F-B707-EE2DB13D8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F5741-D7DE-4E4D-B11B-FFD032E4AE21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4637CD8-75F5-437F-B707-EE2DB13D8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F5741-D7DE-4E4D-B11B-FFD032E4AE21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7CD8-75F5-437F-B707-EE2DB13D86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F5741-D7DE-4E4D-B11B-FFD032E4AE21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7CD8-75F5-437F-B707-EE2DB13D8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F5741-D7DE-4E4D-B11B-FFD032E4AE21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4637CD8-75F5-437F-B707-EE2DB13D86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F5741-D7DE-4E4D-B11B-FFD032E4AE21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7CD8-75F5-437F-B707-EE2DB13D8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F5741-D7DE-4E4D-B11B-FFD032E4AE21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7CD8-75F5-437F-B707-EE2DB13D8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F5741-D7DE-4E4D-B11B-FFD032E4AE21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7CD8-75F5-437F-B707-EE2DB13D86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F5741-D7DE-4E4D-B11B-FFD032E4AE21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37CD8-75F5-437F-B707-EE2DB13D86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EAF5741-D7DE-4E4D-B11B-FFD032E4AE21}" type="datetimeFigureOut">
              <a:rPr lang="ru-RU" smtClean="0"/>
              <a:pPr/>
              <a:t>18.11.2013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4637CD8-75F5-437F-B707-EE2DB13D86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643050"/>
            <a:ext cx="8458200" cy="2075282"/>
          </a:xfrm>
        </p:spPr>
        <p:txBody>
          <a:bodyPr/>
          <a:lstStyle/>
          <a:p>
            <a:pPr algn="ctr"/>
            <a:r>
              <a:rPr lang="ru-RU" dirty="0" smtClean="0"/>
              <a:t> сумки своими руками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3929066"/>
            <a:ext cx="4600548" cy="1257312"/>
          </a:xfrm>
        </p:spPr>
        <p:txBody>
          <a:bodyPr>
            <a:normAutofit fontScale="77500" lnSpcReduction="20000"/>
          </a:bodyPr>
          <a:lstStyle/>
          <a:p>
            <a:r>
              <a:rPr lang="ru-RU" sz="4000" dirty="0" smtClean="0"/>
              <a:t>Презентация к уроку «Раскрой сумки из ткани»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odensa-sama.ru/wp-content/uploads/2010/09/vykrojki_sumok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620688"/>
            <a:ext cx="5832648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33404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img4.imgbb.ru/d/4/1/d417bb99e978bdd6de5fdddb495c70d4_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692695"/>
            <a:ext cx="7344816" cy="5515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80337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mir-woman.ru/sites/default/files/2351_ste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32656"/>
            <a:ext cx="4176464" cy="601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1807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butik2.ru/files/user_7354/2_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8680"/>
            <a:ext cx="7416824" cy="5607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6338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stat11.privet.ru/lr/0815ad17c258ce91c5f91f8341b7973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04664"/>
            <a:ext cx="457200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03405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571480"/>
            <a:ext cx="7786742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изготовления хозяйственной сумки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Снять мерки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Построить чертеж сумки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Сделать выкройку сумки и подготовить ее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раскрою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Раскроить детали сумки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Выполнить работы по пошиву  и отделке сумки.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r="42556"/>
          <a:stretch/>
        </p:blipFill>
        <p:spPr bwMode="auto">
          <a:xfrm>
            <a:off x="714348" y="285728"/>
            <a:ext cx="7715304" cy="6294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3368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571480"/>
            <a:ext cx="7786742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Этапы изготовления хозяйственной сумки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Снять мерки</a:t>
            </a:r>
          </a:p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Построить чертеж сумки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ru-RU" sz="10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Сделать выкройку сумки и подготовить ее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раскрою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Раскроить детали сумки</a:t>
            </a: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endParaRPr kumimoji="0" lang="ru-RU" sz="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514350" marR="0" lvl="0" indent="-5143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Выполнить работы по пошиву  и отделке сумки.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Рисунок 6" descr="Описание: http://go3.imgsmail.ru/imgpreview?key=http%3A//vsehobby.ru/sumka%5Fsvoimi%5Frukami%5F18.jpg&amp;mb=imgdb_preview_55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43768" y="4724400"/>
            <a:ext cx="169545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16" descr="Описание: http://img0.liveinternet.ru/images/attach/c/1/61/290/61290833_1278569099_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3306" y="2357430"/>
            <a:ext cx="2447925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0" y="236410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Рисунок 15" descr="http://byfet.ru/files/sumki06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71802" y="214290"/>
            <a:ext cx="2404939" cy="218891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0" name="Picture 16" descr="http://selena.kiev.ua/wp-content/uploads/2009/03/30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9058" y="4286256"/>
            <a:ext cx="2210467" cy="2427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img1.liveinternet.ru/images/attach/c/4/79/444/79444467_large_Izobrazheni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4282" y="4572008"/>
            <a:ext cx="2803860" cy="210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sdelai-sam.pp.ua/wp-content/uploads/2010/07/symka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2198" y="285728"/>
            <a:ext cx="2381250" cy="183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://www.vsehobby.ru/komplekt_sumok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4983" y="2275104"/>
            <a:ext cx="2335418" cy="2317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odensa-sama.ru/wp-content/uploads/2010/09/vykrojki_sumok3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357166"/>
            <a:ext cx="2428868" cy="24288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mg4.imgbb.ru/d/4/1/d417bb99e978bdd6de5fdddb495c70d4_h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2786058"/>
            <a:ext cx="2312094" cy="173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5595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byfet.ru/files/sumki0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692696"/>
            <a:ext cx="5616624" cy="59046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081262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6" descr="Описание: http://img0.liveinternet.ru/images/attach/c/1/61/290/61290833_1278569099_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80727"/>
            <a:ext cx="6336704" cy="502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6458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vsehobby.ru/sumka_svoimi_rukami_1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76672"/>
            <a:ext cx="5976664" cy="57606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16562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selena.kiev.ua/wp-content/uploads/2009/03/3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4664"/>
            <a:ext cx="5400600" cy="593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34723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img1.liveinternet.ru/images/attach/c/4/79/444/79444467_large_Izobrazheni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5575" y="260648"/>
            <a:ext cx="8572500" cy="642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0094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sdelai-sam.pp.ua/wp-content/uploads/2010/07/sym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08720"/>
            <a:ext cx="6249399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2979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vsehobby.ru/komplekt_sumo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76672"/>
            <a:ext cx="5976664" cy="5931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1202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90</TotalTime>
  <Words>71</Words>
  <Application>Microsoft Office PowerPoint</Application>
  <PresentationFormat>Экран (4:3)</PresentationFormat>
  <Paragraphs>26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 сумки своими руками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Нина</cp:lastModifiedBy>
  <cp:revision>9</cp:revision>
  <dcterms:created xsi:type="dcterms:W3CDTF">2013-11-10T09:13:03Z</dcterms:created>
  <dcterms:modified xsi:type="dcterms:W3CDTF">2013-11-18T18:57:49Z</dcterms:modified>
</cp:coreProperties>
</file>