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2" r:id="rId20"/>
    <p:sldId id="273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B35C4-A0A9-4BD4-B65F-BBF0D30BBB91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E262A-2412-405F-B6C4-76F2E3F3C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DA5176-CB76-49F8-8077-8E22E9211A36}" type="datetimeFigureOut">
              <a:rPr lang="ru-RU" smtClean="0"/>
              <a:pPr/>
              <a:t>23.01.2019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CE5AEE6-6A10-4183-A68A-9C60D0BCF90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r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3;&#1077;&#1086;&#1075;&#1088;&#1072;&#1092;&#1080;&#1103;\774024_90723558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3;&#1077;&#1086;&#1075;&#1088;&#1072;&#1092;&#1080;&#1103;\kitayskaya-tradicionnaya-muzyka-nv-er-qing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3;&#1077;&#1086;&#1075;&#1088;&#1072;&#1092;&#1080;&#1103;\424939_56791294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Интеллектуальная игра  «Знатоки географии»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ÐÐ°ÑÑÐ¸Ð½ÐºÐ¸ Ð¿Ð¾ Ð·Ð°Ð¿ÑÐ¾ÑÑ Ð³Ðµ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6357982" cy="42386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Станция«Капитан </a:t>
            </a:r>
            <a:r>
              <a:rPr lang="ru-RU" b="1" dirty="0" smtClean="0"/>
              <a:t>Врунгель»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357850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/>
              <a:t>Капитан </a:t>
            </a:r>
            <a:r>
              <a:rPr lang="ru-RU" i="1" dirty="0" err="1"/>
              <a:t>Врунгель</a:t>
            </a:r>
            <a:r>
              <a:rPr lang="ru-RU" i="1" dirty="0"/>
              <a:t> послал вам сообщение о своем </a:t>
            </a:r>
            <a:r>
              <a:rPr lang="ru-RU" i="1" dirty="0" err="1"/>
              <a:t>путешетвии</a:t>
            </a:r>
            <a:r>
              <a:rPr lang="ru-RU" i="1" dirty="0"/>
              <a:t> над материком Австралия. Но допустил ошибки, найдите их и исправьте</a:t>
            </a:r>
            <a:r>
              <a:rPr lang="ru-RU" i="1" dirty="0" smtClean="0"/>
              <a:t>.</a:t>
            </a:r>
            <a:r>
              <a:rPr lang="ru-RU" i="1" dirty="0"/>
              <a:t> </a:t>
            </a:r>
            <a:endParaRPr lang="ru-RU" i="1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r>
              <a:rPr lang="ru-RU" dirty="0"/>
              <a:t>Большая часть Австралии находится в экваториальном климатическом поясе, поэтому там преобладает сухой климат. В субэкваториальных лесах среди высоких трав вместе с другими деревьями (пальма, фикус) произрастают своеобразные деревья баобабы – с толстым у основания стволом, резко суживающимся верхом. Самая большая речная система Австралии – </a:t>
            </a:r>
            <a:r>
              <a:rPr lang="ru-RU" dirty="0" err="1"/>
              <a:t>Дарлинг</a:t>
            </a:r>
            <a:r>
              <a:rPr lang="ru-RU" dirty="0"/>
              <a:t> с крупным притоком Муррей. Временные пересыхающие реки называются Вадями. Рельеф Австралии, как и Африки, сравнительно прост. В основании ее лежит древняя складчатость. На востоке материка находится Австралийская платформа. Животный мир Австралии своеобразен. Здесь обитают: ехидна, утконос, которые выводят детенышей из яиц. Много сумчатых.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</a:t>
            </a:r>
            <a:r>
              <a:rPr lang="ru-RU" dirty="0"/>
              <a:t>тропическом климатическом </a:t>
            </a:r>
            <a:r>
              <a:rPr lang="ru-RU" dirty="0" smtClean="0"/>
              <a:t>поясе</a:t>
            </a:r>
          </a:p>
          <a:p>
            <a:r>
              <a:rPr lang="ru-RU" dirty="0" smtClean="0"/>
              <a:t> </a:t>
            </a:r>
            <a:r>
              <a:rPr lang="ru-RU" dirty="0"/>
              <a:t>бутылочные </a:t>
            </a:r>
            <a:r>
              <a:rPr lang="ru-RU" dirty="0" smtClean="0"/>
              <a:t>деревья</a:t>
            </a:r>
          </a:p>
          <a:p>
            <a:r>
              <a:rPr lang="ru-RU" dirty="0" smtClean="0"/>
              <a:t> Муррей </a:t>
            </a:r>
            <a:r>
              <a:rPr lang="ru-RU" dirty="0"/>
              <a:t>с крупным притоком </a:t>
            </a:r>
            <a:r>
              <a:rPr lang="ru-RU" dirty="0" err="1" smtClean="0"/>
              <a:t>Дарлинг</a:t>
            </a:r>
            <a:endParaRPr lang="ru-RU" dirty="0" smtClean="0"/>
          </a:p>
          <a:p>
            <a:r>
              <a:rPr lang="ru-RU" dirty="0" smtClean="0"/>
              <a:t>пересыхающие </a:t>
            </a:r>
            <a:r>
              <a:rPr lang="ru-RU" dirty="0"/>
              <a:t>реки называются К</a:t>
            </a:r>
            <a:r>
              <a:rPr lang="ru-RU" dirty="0" smtClean="0"/>
              <a:t>риками</a:t>
            </a:r>
          </a:p>
          <a:p>
            <a:r>
              <a:rPr lang="ru-RU" dirty="0" smtClean="0"/>
              <a:t>древняя платформа</a:t>
            </a:r>
          </a:p>
          <a:p>
            <a:r>
              <a:rPr lang="ru-RU" dirty="0" smtClean="0"/>
              <a:t>на </a:t>
            </a:r>
            <a:r>
              <a:rPr lang="ru-RU" dirty="0"/>
              <a:t>востоке область древней складчатости.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Станция«Самый, самая, самое</a:t>
            </a:r>
            <a:r>
              <a:rPr lang="ru-RU" b="1" dirty="0" smtClean="0"/>
              <a:t>…»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/>
              <a:t>( Географические рекорды</a:t>
            </a:r>
            <a:r>
              <a:rPr lang="ru-RU" i="1" dirty="0" smtClean="0"/>
              <a:t>) </a:t>
            </a:r>
            <a:r>
              <a:rPr lang="ru-RU" i="1" dirty="0"/>
              <a:t>Ответить на </a:t>
            </a:r>
            <a:r>
              <a:rPr lang="ru-RU" i="1" dirty="0" smtClean="0"/>
              <a:t>вопросы</a:t>
            </a:r>
          </a:p>
          <a:p>
            <a:pPr>
              <a:buNone/>
            </a:pPr>
            <a:r>
              <a:rPr lang="ru-RU" i="1" dirty="0" smtClean="0"/>
              <a:t>викторины.</a:t>
            </a:r>
            <a:endParaRPr lang="ru-RU" i="1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сухой материк?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жаркий материк?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теплый океан?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Самое глубокое место в Мировом океане?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большой остров на Земле?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Самое глубокое озеро на Земле?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низкорослый народ на Земле?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Самая полноводная река?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Самый малонаселенный материк?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 Самая высокая вершина на Земле?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Австралия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Африка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Тихий океан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Марианская впадина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Гренландия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Байкал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Пигмеи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Амазонка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Австралия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 Эверест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Станция« Картографическая»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Сейчас вам раздадут </a:t>
            </a:r>
            <a:r>
              <a:rPr lang="ru-RU" dirty="0"/>
              <a:t>разрезанные </a:t>
            </a:r>
            <a:r>
              <a:rPr lang="ru-RU" dirty="0" smtClean="0"/>
              <a:t>части</a:t>
            </a:r>
          </a:p>
          <a:p>
            <a:pPr>
              <a:buNone/>
            </a:pPr>
            <a:r>
              <a:rPr lang="ru-RU" dirty="0" smtClean="0"/>
              <a:t>материков</a:t>
            </a:r>
            <a:r>
              <a:rPr lang="ru-RU" dirty="0"/>
              <a:t>, </a:t>
            </a:r>
            <a:r>
              <a:rPr lang="ru-RU" dirty="0" smtClean="0"/>
              <a:t>их необходимо </a:t>
            </a:r>
            <a:r>
              <a:rPr lang="ru-RU" dirty="0"/>
              <a:t>сложить в </a:t>
            </a:r>
            <a:r>
              <a:rPr lang="ru-RU" dirty="0" smtClean="0"/>
              <a:t>целые</a:t>
            </a:r>
          </a:p>
          <a:p>
            <a:pPr>
              <a:buNone/>
            </a:pPr>
            <a:r>
              <a:rPr lang="ru-RU" dirty="0" smtClean="0"/>
              <a:t>континенты</a:t>
            </a:r>
            <a:r>
              <a:rPr lang="ru-RU" dirty="0"/>
              <a:t>.</a:t>
            </a:r>
          </a:p>
        </p:txBody>
      </p:sp>
      <p:pic>
        <p:nvPicPr>
          <p:cNvPr id="34818" name="Picture 2" descr="ÐÐ°ÑÑÐ¸Ð½ÐºÐ¸ Ð¿Ð¾ Ð·Ð°Ð¿ÑÐ¾ÑÑ Ð³ÐµÐ¾Ð³ÑÐ°Ñ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786033"/>
            <a:ext cx="5429289" cy="40719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Северная </a:t>
            </a:r>
            <a:r>
              <a:rPr lang="ru-RU" dirty="0"/>
              <a:t>Америка</a:t>
            </a:r>
          </a:p>
          <a:p>
            <a:pPr lvl="0"/>
            <a:r>
              <a:rPr lang="ru-RU" dirty="0"/>
              <a:t>Африка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3794" name="Picture 2" descr="ÐÐ°ÑÑÐ¸Ð½ÐºÐ¸ Ð¿Ð¾ Ð·Ð°Ð¿ÑÐ¾ÑÑ ÑÐµÐ²ÐµÑÐ½Ð°Ñ Ð°Ð¼ÐµÑÐ¸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34"/>
            <a:ext cx="4857752" cy="4071966"/>
          </a:xfrm>
          <a:prstGeom prst="rect">
            <a:avLst/>
          </a:prstGeom>
          <a:noFill/>
        </p:spPr>
      </p:pic>
      <p:pic>
        <p:nvPicPr>
          <p:cNvPr id="33796" name="Picture 4" descr="ÐÐ°ÑÑÐ¸Ð½ÐºÐ¸ Ð¿Ð¾ Ð·Ð°Ð¿ÑÐ¾ÑÑ Ð°ÑÑÐ¸Ðº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-1"/>
            <a:ext cx="4286248" cy="533557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Станция« Угадай мелодию»</a:t>
            </a:r>
            <a:endParaRPr lang="ru-RU" dirty="0"/>
          </a:p>
        </p:txBody>
      </p:sp>
      <p:pic>
        <p:nvPicPr>
          <p:cNvPr id="4" name="774024_90723558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571736" y="2000240"/>
            <a:ext cx="3357586" cy="33575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034" y="1857364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1</a:t>
            </a:r>
            <a:endParaRPr lang="ru-RU" sz="9600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itayskaya-tradicionnaya-muzyka-nv-er-qing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285984" y="2214554"/>
            <a:ext cx="3190895" cy="31908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1928802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2</a:t>
            </a:r>
            <a:endParaRPr lang="ru-RU" sz="9600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424939_56791294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571736" y="2357430"/>
            <a:ext cx="3357586" cy="3357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1857364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3</a:t>
            </a:r>
            <a:endParaRPr lang="ru-RU" sz="9600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Бразилия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Китай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Россия</a:t>
            </a:r>
            <a:endParaRPr lang="ru-RU" dirty="0"/>
          </a:p>
        </p:txBody>
      </p:sp>
      <p:pic>
        <p:nvPicPr>
          <p:cNvPr id="31746" name="Picture 2" descr="ÐÐ°ÑÑÐ¸Ð½ÐºÐ¸ Ð¿Ð¾ Ð·Ð°Ð¿ÑÐ¾ÑÑ Ð±ÑÐ°Ð·Ð¸Ð»Ð¸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71546"/>
            <a:ext cx="4500562" cy="2643206"/>
          </a:xfrm>
          <a:prstGeom prst="rect">
            <a:avLst/>
          </a:prstGeom>
          <a:noFill/>
        </p:spPr>
      </p:pic>
      <p:pic>
        <p:nvPicPr>
          <p:cNvPr id="31748" name="Picture 4" descr="ÐÐ°ÑÑÐ¸Ð½ÐºÐ¸ Ð¿Ð¾ Ð·Ð°Ð¿ÑÐ¾ÑÑ ÐºÐ¸ÑÐ°Ð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14753"/>
            <a:ext cx="4500562" cy="3143248"/>
          </a:xfrm>
          <a:prstGeom prst="rect">
            <a:avLst/>
          </a:prstGeom>
          <a:noFill/>
        </p:spPr>
      </p:pic>
      <p:pic>
        <p:nvPicPr>
          <p:cNvPr id="3175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3"/>
            <a:ext cx="4643438" cy="3143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Сегодня меж командами сраженье.</a:t>
            </a:r>
          </a:p>
          <a:p>
            <a:pPr>
              <a:buNone/>
            </a:pPr>
            <a:r>
              <a:rPr lang="ru-RU" dirty="0"/>
              <a:t>Но пусть обид не будет среди вас.</a:t>
            </a:r>
          </a:p>
          <a:p>
            <a:pPr>
              <a:buNone/>
            </a:pPr>
            <a:r>
              <a:rPr lang="ru-RU" dirty="0"/>
              <a:t>Ведь победитель или побежденный.</a:t>
            </a:r>
          </a:p>
          <a:p>
            <a:pPr>
              <a:buNone/>
            </a:pPr>
            <a:r>
              <a:rPr lang="ru-RU" dirty="0"/>
              <a:t>Сегодня станет кто-то среди вас.</a:t>
            </a:r>
          </a:p>
          <a:p>
            <a:pPr>
              <a:buNone/>
            </a:pPr>
            <a:r>
              <a:rPr lang="ru-RU" dirty="0"/>
              <a:t>Мы будем рады, если вы в сраженьях.</a:t>
            </a:r>
          </a:p>
          <a:p>
            <a:pPr>
              <a:buNone/>
            </a:pPr>
            <a:r>
              <a:rPr lang="ru-RU" dirty="0"/>
              <a:t>Покажите находчивость свою.</a:t>
            </a:r>
          </a:p>
          <a:p>
            <a:pPr>
              <a:buNone/>
            </a:pPr>
            <a:r>
              <a:rPr lang="ru-RU" dirty="0"/>
              <a:t>Уменье, знанья и веселье.</a:t>
            </a:r>
          </a:p>
          <a:p>
            <a:pPr>
              <a:buNone/>
            </a:pPr>
            <a:r>
              <a:rPr lang="ru-RU" dirty="0"/>
              <a:t>Позволят вам сыграть в игру.</a:t>
            </a:r>
          </a:p>
          <a:p>
            <a:pPr>
              <a:buNone/>
            </a:pPr>
            <a:r>
              <a:rPr lang="ru-RU" dirty="0"/>
              <a:t>Желаю вам успеха!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Станция« Географическая почта»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50072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/>
              <a:t>Даны два конверта с названием природных </a:t>
            </a:r>
            <a:r>
              <a:rPr lang="ru-RU" i="1" dirty="0" smtClean="0"/>
              <a:t>зон:</a:t>
            </a:r>
          </a:p>
          <a:p>
            <a:r>
              <a:rPr lang="ru-RU" dirty="0" smtClean="0"/>
              <a:t> Экваториальный лес </a:t>
            </a:r>
          </a:p>
          <a:p>
            <a:r>
              <a:rPr lang="ru-RU" dirty="0" smtClean="0"/>
              <a:t> </a:t>
            </a:r>
            <a:r>
              <a:rPr lang="ru-RU" dirty="0"/>
              <a:t>Саванны </a:t>
            </a:r>
            <a:r>
              <a:rPr lang="ru-RU" dirty="0" smtClean="0"/>
              <a:t>и редколесья</a:t>
            </a:r>
          </a:p>
          <a:p>
            <a:pPr>
              <a:buNone/>
            </a:pPr>
            <a:r>
              <a:rPr lang="ru-RU" i="1" dirty="0" smtClean="0"/>
              <a:t>Необходимо </a:t>
            </a:r>
            <a:r>
              <a:rPr lang="ru-RU" i="1" dirty="0"/>
              <a:t>по адресу </a:t>
            </a:r>
            <a:r>
              <a:rPr lang="ru-RU" i="1" dirty="0" smtClean="0"/>
              <a:t>разложить</a:t>
            </a:r>
          </a:p>
          <a:p>
            <a:pPr>
              <a:buNone/>
            </a:pPr>
            <a:r>
              <a:rPr lang="ru-RU" i="1" dirty="0" smtClean="0"/>
              <a:t>карточки </a:t>
            </a:r>
            <a:r>
              <a:rPr lang="ru-RU" i="1" dirty="0"/>
              <a:t>с растительным и животным миром и не ошибиться.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Баобаб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Масличная пальма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Фикусы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Зонтичные акации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Молочай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Птица Марабу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Окапи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Гориллы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Жираф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Антилопы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Саванны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Экваториальный лес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Экваториальный лес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Саванны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Саванны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Саванны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Экваториальный лес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Экваториальный лес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Саванны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Саванны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6146" name="Picture 2" descr="http://dagot.ucoz.ru/_fr/3/8007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6531" y="1071546"/>
            <a:ext cx="4447468" cy="2890855"/>
          </a:xfrm>
          <a:prstGeom prst="rect">
            <a:avLst/>
          </a:prstGeom>
          <a:noFill/>
        </p:spPr>
      </p:pic>
      <p:pic>
        <p:nvPicPr>
          <p:cNvPr id="6148" name="Picture 4" descr="http://cdn01.ru/files/users/images/02/50/0250f07e0064a351cb75253992e9f2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929066"/>
            <a:ext cx="4429124" cy="29289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Станция« Кто такой? Что такое?»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 Объяснить значение </a:t>
            </a:r>
            <a:r>
              <a:rPr lang="ru-RU" dirty="0" smtClean="0"/>
              <a:t>слов:</a:t>
            </a:r>
            <a:r>
              <a:rPr lang="ru-RU" dirty="0"/>
              <a:t> 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Пассаты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Гевея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/>
              <a:t>Ахаггар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Гвинейский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Самум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/>
              <a:t>Масаи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Капские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Коала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Тасмания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 ЮАР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Ветер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Каучуконосное дерево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Нагорье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Залив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Ветер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Народ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Горы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Сумчатый медведь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Остров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 Страна </a:t>
            </a:r>
          </a:p>
          <a:p>
            <a:endParaRPr lang="ru-RU" dirty="0"/>
          </a:p>
        </p:txBody>
      </p:sp>
      <p:pic>
        <p:nvPicPr>
          <p:cNvPr id="4" name="Picture 2" descr="https://go4.imgsmail.ru/imgpreview?key=461794739284d0b7&amp;mb=imgdb_preview_8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071546"/>
            <a:ext cx="4357686" cy="2869698"/>
          </a:xfrm>
          <a:prstGeom prst="rect">
            <a:avLst/>
          </a:prstGeom>
          <a:noFill/>
        </p:spPr>
      </p:pic>
      <p:pic>
        <p:nvPicPr>
          <p:cNvPr id="5" name="Picture 4" descr="http://lookw.ru/1/106/1380311501-koali----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870000"/>
            <a:ext cx="4357686" cy="298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Синквейн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1 строка- заголовок, в который выносится ключевое слово, понятие, тема </a:t>
            </a:r>
            <a:r>
              <a:rPr lang="ru-RU" dirty="0" err="1"/>
              <a:t>синквейна</a:t>
            </a:r>
            <a:r>
              <a:rPr lang="ru-RU" dirty="0"/>
              <a:t>, выраженное в форме существительного</a:t>
            </a:r>
          </a:p>
          <a:p>
            <a:r>
              <a:rPr lang="ru-RU" dirty="0"/>
              <a:t>2 </a:t>
            </a:r>
            <a:r>
              <a:rPr lang="ru-RU" dirty="0" err="1"/>
              <a:t>строка-два</a:t>
            </a:r>
            <a:r>
              <a:rPr lang="ru-RU" dirty="0"/>
              <a:t> прилагательных</a:t>
            </a:r>
          </a:p>
          <a:p>
            <a:r>
              <a:rPr lang="ru-RU" dirty="0"/>
              <a:t>3 </a:t>
            </a:r>
            <a:r>
              <a:rPr lang="ru-RU" dirty="0" err="1"/>
              <a:t>строка-три</a:t>
            </a:r>
            <a:r>
              <a:rPr lang="ru-RU" dirty="0"/>
              <a:t> глагола</a:t>
            </a:r>
          </a:p>
          <a:p>
            <a:r>
              <a:rPr lang="ru-RU" dirty="0"/>
              <a:t>4 строка-фраза, несущая определенный смысл</a:t>
            </a:r>
          </a:p>
          <a:p>
            <a:r>
              <a:rPr lang="ru-RU" dirty="0"/>
              <a:t>5 строка-резюме, вывод, одно слово, существительное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Изучайте нашу планету. Любите и </a:t>
            </a:r>
            <a:r>
              <a:rPr lang="ru-RU" dirty="0" smtClean="0"/>
              <a:t>берегите</a:t>
            </a:r>
          </a:p>
          <a:p>
            <a:pPr>
              <a:buNone/>
            </a:pPr>
            <a:r>
              <a:rPr lang="ru-RU" dirty="0" smtClean="0"/>
              <a:t>её</a:t>
            </a:r>
            <a:r>
              <a:rPr lang="ru-RU" dirty="0"/>
              <a:t>! И запомните слова великого </a:t>
            </a:r>
            <a:r>
              <a:rPr lang="ru-RU" dirty="0" smtClean="0"/>
              <a:t>русского</a:t>
            </a:r>
          </a:p>
          <a:p>
            <a:pPr>
              <a:buNone/>
            </a:pPr>
            <a:r>
              <a:rPr lang="ru-RU" dirty="0" smtClean="0"/>
              <a:t>учёного </a:t>
            </a:r>
            <a:r>
              <a:rPr lang="ru-RU" dirty="0"/>
              <a:t>и путешественника Н. </a:t>
            </a:r>
            <a:r>
              <a:rPr lang="ru-RU" dirty="0" smtClean="0"/>
              <a:t>М.</a:t>
            </a:r>
          </a:p>
          <a:p>
            <a:pPr>
              <a:buNone/>
            </a:pPr>
            <a:r>
              <a:rPr lang="ru-RU" dirty="0" smtClean="0"/>
              <a:t>Пржевальского</a:t>
            </a:r>
            <a:r>
              <a:rPr lang="ru-RU" dirty="0"/>
              <a:t>: " А ещё жизнь прекрасна </a:t>
            </a:r>
            <a:r>
              <a:rPr lang="ru-RU" dirty="0" smtClean="0"/>
              <a:t>тем, что </a:t>
            </a:r>
            <a:r>
              <a:rPr lang="ru-RU" dirty="0"/>
              <a:t>можно путешествовать".</a:t>
            </a:r>
          </a:p>
        </p:txBody>
      </p:sp>
      <p:pic>
        <p:nvPicPr>
          <p:cNvPr id="13314" name="Picture 2" descr="ÐÐ°ÑÑÐ¸Ð½ÐºÐ¸ Ð¿Ð¾ Ð·Ð°Ð¿ÑÐ¾ÑÑ Ð¿ÑÑÐµÑÐµÑÑÐ²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39612"/>
            <a:ext cx="6429420" cy="40183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Отметьте </a:t>
            </a:r>
            <a:r>
              <a:rPr lang="ru-RU" smtClean="0"/>
              <a:t>на </a:t>
            </a:r>
            <a:r>
              <a:rPr lang="ru-RU" smtClean="0"/>
              <a:t>листочках свое </a:t>
            </a:r>
            <a:r>
              <a:rPr lang="ru-RU" dirty="0" smtClean="0"/>
              <a:t>отношение к уроку и эмоциональное состояние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4942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/>
                        <a:t>1. На уроке я работал</a:t>
                      </a:r>
                      <a:endParaRPr kumimoji="0" lang="ru-RU" sz="1800" b="0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активно / пассивно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/>
                        <a:t>2. Своей работой на уроке я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доволен / не доволен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/>
                        <a:t>3. Урок для меня показался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коротким / длинным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/>
                        <a:t>4.За урок 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устал /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устал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/>
                        <a:t>5. Мое настроение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стало лучше / стало хуже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/>
                        <a:t>6. Материал урока мне был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понятен / не понятен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интересен / скучен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/>
          <a:lstStyle/>
          <a:p>
            <a:r>
              <a:rPr lang="ru-RU" dirty="0" smtClean="0"/>
              <a:t>А теперь вам предстоит придумать название вашей команды и девиз</a:t>
            </a:r>
          </a:p>
          <a:p>
            <a:r>
              <a:rPr lang="ru-RU" dirty="0" smtClean="0"/>
              <a:t>Как корабль назовешь, так он и поплывет!</a:t>
            </a:r>
            <a:endParaRPr lang="ru-RU" dirty="0"/>
          </a:p>
        </p:txBody>
      </p:sp>
      <p:pic>
        <p:nvPicPr>
          <p:cNvPr id="5" name="Picture 2" descr="ÐÐ°ÑÑÐ¸Ð½ÐºÐ¸ Ð¿Ð¾ Ð·Ð°Ð¿ÑÐ¾ÑÑ ÐºÐ¾ÑÐ°Ð±Ð»Ñ Ð¿Ð»ÑÐ²ÐµÑ Ð³Ð¸Ñ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86058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Станция </a:t>
            </a:r>
            <a:r>
              <a:rPr lang="ru-RU" sz="3100" b="1" dirty="0" smtClean="0"/>
              <a:t>«Литературная разминка»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Определи название материка по стихотворению</a:t>
            </a:r>
            <a:r>
              <a:rPr lang="ru-RU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dirty="0" smtClean="0"/>
              <a:t>1. Вот </a:t>
            </a:r>
            <a:r>
              <a:rPr lang="ru-RU" dirty="0"/>
              <a:t>огромный великан,</a:t>
            </a:r>
            <a:br>
              <a:rPr lang="ru-RU" dirty="0"/>
            </a:br>
            <a:r>
              <a:rPr lang="ru-RU" dirty="0"/>
              <a:t>Материк </a:t>
            </a:r>
            <a:br>
              <a:rPr lang="ru-RU" dirty="0"/>
            </a:br>
            <a:r>
              <a:rPr lang="ru-RU" dirty="0"/>
              <a:t>И куда ни глянь – во всем</a:t>
            </a:r>
            <a:br>
              <a:rPr lang="ru-RU" dirty="0"/>
            </a:br>
            <a:r>
              <a:rPr lang="ru-RU" dirty="0"/>
              <a:t>Здесь разнообразие!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Озеро Байкал –</a:t>
            </a:r>
            <a:br>
              <a:rPr lang="ru-RU" dirty="0"/>
            </a:br>
            <a:r>
              <a:rPr lang="ru-RU" dirty="0"/>
              <a:t>Чистое, глубокое,</a:t>
            </a:r>
            <a:br>
              <a:rPr lang="ru-RU" dirty="0"/>
            </a:br>
            <a:r>
              <a:rPr lang="ru-RU" dirty="0"/>
              <a:t>Горы Гималаи –</a:t>
            </a:r>
            <a:br>
              <a:rPr lang="ru-RU" dirty="0"/>
            </a:br>
            <a:r>
              <a:rPr lang="ru-RU" dirty="0"/>
              <a:t>Самые высокие.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Чем южней, тем жарче,</a:t>
            </a:r>
            <a:br>
              <a:rPr lang="ru-RU" dirty="0"/>
            </a:br>
            <a:r>
              <a:rPr lang="ru-RU" dirty="0"/>
              <a:t>Просто – красота!</a:t>
            </a:r>
            <a:br>
              <a:rPr lang="ru-RU" dirty="0"/>
            </a:br>
            <a:r>
              <a:rPr lang="ru-RU" dirty="0"/>
              <a:t>А на крайнем Севере</a:t>
            </a:r>
            <a:br>
              <a:rPr lang="ru-RU" dirty="0"/>
            </a:br>
            <a:r>
              <a:rPr lang="ru-RU" dirty="0"/>
              <a:t>Вечно – мерзлота!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2.Там </a:t>
            </a:r>
            <a:r>
              <a:rPr lang="ru-RU" dirty="0"/>
              <a:t>мыс Игольный, мыс Альмади, </a:t>
            </a:r>
            <a:br>
              <a:rPr lang="ru-RU" dirty="0"/>
            </a:br>
            <a:r>
              <a:rPr lang="ru-RU" dirty="0"/>
              <a:t>Сухие русла рек там, вади. </a:t>
            </a:r>
            <a:br>
              <a:rPr lang="ru-RU" dirty="0"/>
            </a:br>
            <a:r>
              <a:rPr lang="ru-RU" dirty="0"/>
              <a:t>Там реки быстро протекают. </a:t>
            </a:r>
            <a:br>
              <a:rPr lang="ru-RU" dirty="0"/>
            </a:br>
            <a:r>
              <a:rPr lang="ru-RU" dirty="0"/>
              <a:t>И в разные моря впадают. </a:t>
            </a:r>
            <a:br>
              <a:rPr lang="ru-RU" dirty="0"/>
            </a:br>
            <a:r>
              <a:rPr lang="ru-RU" dirty="0"/>
              <a:t>Там есть вулкан Килиманджаро. </a:t>
            </a:r>
            <a:br>
              <a:rPr lang="ru-RU" dirty="0"/>
            </a:br>
            <a:r>
              <a:rPr lang="ru-RU" dirty="0"/>
              <a:t>Наделал много он пожаров.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3. Она </a:t>
            </a:r>
            <a:r>
              <a:rPr lang="ru-RU" dirty="0"/>
              <a:t>располагается под нами, </a:t>
            </a:r>
            <a:br>
              <a:rPr lang="ru-RU" dirty="0"/>
            </a:br>
            <a:r>
              <a:rPr lang="ru-RU" dirty="0"/>
              <a:t>Там, очевидно, ходят вверх ногами, </a:t>
            </a:r>
            <a:br>
              <a:rPr lang="ru-RU" dirty="0"/>
            </a:br>
            <a:r>
              <a:rPr lang="ru-RU" dirty="0"/>
              <a:t>Там наизнанку вывернутый год, </a:t>
            </a:r>
            <a:br>
              <a:rPr lang="ru-RU" dirty="0"/>
            </a:br>
            <a:r>
              <a:rPr lang="ru-RU" dirty="0"/>
              <a:t>Там расцветают в октябре сады, </a:t>
            </a:r>
            <a:br>
              <a:rPr lang="ru-RU" dirty="0"/>
            </a:br>
            <a:r>
              <a:rPr lang="ru-RU" dirty="0"/>
              <a:t>Там, в октябре, а не в июле, лето, </a:t>
            </a:r>
            <a:br>
              <a:rPr lang="ru-RU" dirty="0"/>
            </a:br>
            <a:r>
              <a:rPr lang="ru-RU" dirty="0"/>
              <a:t>Там протекают реки без воды, </a:t>
            </a:r>
            <a:br>
              <a:rPr lang="ru-RU" dirty="0"/>
            </a:br>
            <a:r>
              <a:rPr lang="ru-RU" dirty="0"/>
              <a:t>(они в пустыне протекают где-то), </a:t>
            </a:r>
            <a:br>
              <a:rPr lang="ru-RU" dirty="0"/>
            </a:br>
            <a:r>
              <a:rPr lang="ru-RU" dirty="0"/>
              <a:t>Там, в зарослях следы бескрылых птиц, </a:t>
            </a:r>
            <a:br>
              <a:rPr lang="ru-RU" dirty="0"/>
            </a:br>
            <a:r>
              <a:rPr lang="ru-RU" dirty="0"/>
              <a:t>Там кошкам в пищу достаются змеи, </a:t>
            </a:r>
            <a:br>
              <a:rPr lang="ru-RU" dirty="0"/>
            </a:br>
            <a:r>
              <a:rPr lang="ru-RU" dirty="0"/>
              <a:t>Рождаются зверята из яиц, </a:t>
            </a:r>
            <a:br>
              <a:rPr lang="ru-RU" dirty="0"/>
            </a:br>
            <a:r>
              <a:rPr lang="ru-RU" dirty="0"/>
              <a:t>И там собаки лаять не умеют, </a:t>
            </a:r>
            <a:br>
              <a:rPr lang="ru-RU" dirty="0"/>
            </a:br>
            <a:r>
              <a:rPr lang="ru-RU" dirty="0"/>
              <a:t>Деревья сами лезут из коры, </a:t>
            </a:r>
            <a:br>
              <a:rPr lang="ru-RU" dirty="0"/>
            </a:br>
            <a:r>
              <a:rPr lang="ru-RU" dirty="0"/>
              <a:t>Там кролики страшней, чем наводненья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4. Штаты</a:t>
            </a:r>
            <a:r>
              <a:rPr lang="ru-RU" dirty="0"/>
              <a:t>, Мексика, Канада</a:t>
            </a:r>
            <a:br>
              <a:rPr lang="ru-RU" dirty="0"/>
            </a:br>
            <a:r>
              <a:rPr lang="ru-RU" dirty="0"/>
              <a:t>В Северной живут,</a:t>
            </a:r>
            <a:br>
              <a:rPr lang="ru-RU" dirty="0"/>
            </a:br>
            <a:r>
              <a:rPr lang="ru-RU" dirty="0"/>
              <a:t>Ураганы и торнадо</a:t>
            </a:r>
            <a:br>
              <a:rPr lang="ru-RU" dirty="0"/>
            </a:br>
            <a:r>
              <a:rPr lang="ru-RU" dirty="0"/>
              <a:t>Пролетают тут.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 Южной – вот Колумбия,</a:t>
            </a:r>
            <a:br>
              <a:rPr lang="ru-RU" dirty="0"/>
            </a:br>
            <a:r>
              <a:rPr lang="ru-RU" dirty="0"/>
              <a:t>Чили, здесь – Бразилия,</a:t>
            </a:r>
            <a:br>
              <a:rPr lang="ru-RU" dirty="0"/>
            </a:br>
            <a:r>
              <a:rPr lang="ru-RU" dirty="0"/>
              <a:t>Аргентина, Парагвай,</a:t>
            </a:r>
            <a:br>
              <a:rPr lang="ru-RU" dirty="0"/>
            </a:br>
            <a:r>
              <a:rPr lang="ru-RU" dirty="0"/>
              <a:t>Перу и Боливия.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Речки есть большие,</a:t>
            </a:r>
            <a:br>
              <a:rPr lang="ru-RU" dirty="0"/>
            </a:br>
            <a:r>
              <a:rPr lang="ru-RU" dirty="0"/>
              <a:t>Помнить это нужно:</a:t>
            </a:r>
            <a:br>
              <a:rPr lang="ru-RU" dirty="0"/>
            </a:br>
            <a:r>
              <a:rPr lang="ru-RU" dirty="0"/>
              <a:t>Миссисипи – в Северной,</a:t>
            </a:r>
            <a:br>
              <a:rPr lang="ru-RU" dirty="0"/>
            </a:br>
            <a:r>
              <a:rPr lang="ru-RU" dirty="0"/>
              <a:t>Амазонка – в Южной.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5. Сколько </a:t>
            </a:r>
            <a:r>
              <a:rPr lang="ru-RU" dirty="0"/>
              <a:t>льда здесь и света! </a:t>
            </a:r>
            <a:br>
              <a:rPr lang="ru-RU" dirty="0"/>
            </a:br>
            <a:r>
              <a:rPr lang="ru-RU" dirty="0"/>
              <a:t>Здесь холодные дуют ветра, </a:t>
            </a:r>
            <a:br>
              <a:rPr lang="ru-RU" dirty="0"/>
            </a:br>
            <a:r>
              <a:rPr lang="ru-RU" dirty="0"/>
              <a:t>Здесь не видно привычного лета, </a:t>
            </a:r>
            <a:br>
              <a:rPr lang="ru-RU" dirty="0"/>
            </a:br>
            <a:r>
              <a:rPr lang="ru-RU" dirty="0"/>
              <a:t>Даже летом мороз, холода. </a:t>
            </a:r>
            <a:br>
              <a:rPr lang="ru-RU" dirty="0"/>
            </a:br>
            <a:r>
              <a:rPr lang="ru-RU" dirty="0"/>
              <a:t>Материк этот долго искали,</a:t>
            </a:r>
            <a:br>
              <a:rPr lang="ru-RU" dirty="0"/>
            </a:br>
            <a:r>
              <a:rPr lang="ru-RU" dirty="0"/>
              <a:t>Пробивались сквозь бури и лёд, </a:t>
            </a:r>
            <a:br>
              <a:rPr lang="ru-RU" dirty="0"/>
            </a:br>
            <a:r>
              <a:rPr lang="ru-RU" dirty="0"/>
              <a:t>Кук решил, что не надо медали, </a:t>
            </a:r>
            <a:br>
              <a:rPr lang="ru-RU" dirty="0"/>
            </a:br>
            <a:r>
              <a:rPr lang="ru-RU" dirty="0"/>
              <a:t>Ни за что он вперёд не пойдёт. </a:t>
            </a:r>
            <a:br>
              <a:rPr lang="ru-RU" dirty="0"/>
            </a:br>
            <a:r>
              <a:rPr lang="ru-RU" dirty="0"/>
              <a:t>Но отважные русские люди </a:t>
            </a:r>
            <a:br>
              <a:rPr lang="ru-RU" dirty="0"/>
            </a:br>
            <a:r>
              <a:rPr lang="ru-RU" dirty="0"/>
              <a:t>Смело шли всё вперёд и вперёд. </a:t>
            </a:r>
            <a:br>
              <a:rPr lang="ru-RU" dirty="0"/>
            </a:br>
            <a:r>
              <a:rPr lang="ru-RU" dirty="0"/>
              <a:t>Покорить материк тот решили. </a:t>
            </a:r>
            <a:br>
              <a:rPr lang="ru-RU" dirty="0"/>
            </a:br>
            <a:r>
              <a:rPr lang="ru-RU" dirty="0"/>
              <a:t>Вышли в море на судне «Восток». </a:t>
            </a:r>
            <a:br>
              <a:rPr lang="ru-RU" dirty="0"/>
            </a:br>
            <a:r>
              <a:rPr lang="ru-RU" dirty="0"/>
              <a:t>Со стихией сражались умело, </a:t>
            </a:r>
            <a:br>
              <a:rPr lang="ru-RU" dirty="0"/>
            </a:br>
            <a:r>
              <a:rPr lang="ru-RU" dirty="0"/>
              <a:t>И награда за это была. </a:t>
            </a:r>
            <a:br>
              <a:rPr lang="ru-RU" dirty="0"/>
            </a:br>
            <a:r>
              <a:rPr lang="ru-RU" dirty="0"/>
              <a:t>Материк полюбил только смелых. </a:t>
            </a:r>
            <a:br>
              <a:rPr lang="ru-RU" dirty="0"/>
            </a:br>
            <a:r>
              <a:rPr lang="ru-RU" dirty="0"/>
              <a:t>И открыл им свои берега. 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 – Евразия</a:t>
            </a:r>
          </a:p>
          <a:p>
            <a:pPr>
              <a:buNone/>
            </a:pPr>
            <a:r>
              <a:rPr lang="ru-RU" dirty="0" smtClean="0"/>
              <a:t>2 – Африка</a:t>
            </a:r>
          </a:p>
          <a:p>
            <a:pPr>
              <a:buNone/>
            </a:pPr>
            <a:r>
              <a:rPr lang="ru-RU" dirty="0" smtClean="0"/>
              <a:t>3 – Австралия</a:t>
            </a:r>
          </a:p>
          <a:p>
            <a:pPr>
              <a:buNone/>
            </a:pPr>
            <a:r>
              <a:rPr lang="ru-RU" dirty="0" smtClean="0"/>
              <a:t>4 – Америка </a:t>
            </a:r>
            <a:r>
              <a:rPr lang="ru-RU" dirty="0"/>
              <a:t>Северная и </a:t>
            </a:r>
            <a:r>
              <a:rPr lang="ru-RU" dirty="0" smtClean="0"/>
              <a:t>Южная</a:t>
            </a:r>
          </a:p>
          <a:p>
            <a:pPr lvl="0">
              <a:buNone/>
            </a:pPr>
            <a:r>
              <a:rPr lang="ru-RU" dirty="0" smtClean="0"/>
              <a:t>5 – Антарктида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9938" name="Picture 2" descr="ÐÐ°ÑÑÐ¸Ð½ÐºÐ¸ Ð¿Ð¾ Ð·Ð°Ð¿ÑÐ¾ÑÑ ÐµÐ²ÑÐ°Ð·Ð¸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0"/>
            <a:ext cx="3048000" cy="1714500"/>
          </a:xfrm>
          <a:prstGeom prst="rect">
            <a:avLst/>
          </a:prstGeom>
          <a:noFill/>
        </p:spPr>
      </p:pic>
      <p:pic>
        <p:nvPicPr>
          <p:cNvPr id="3994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426934"/>
            <a:ext cx="2449910" cy="2431066"/>
          </a:xfrm>
          <a:prstGeom prst="rect">
            <a:avLst/>
          </a:prstGeom>
          <a:noFill/>
        </p:spPr>
      </p:pic>
      <p:pic>
        <p:nvPicPr>
          <p:cNvPr id="3994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1714487"/>
            <a:ext cx="2714612" cy="4077897"/>
          </a:xfrm>
          <a:prstGeom prst="rect">
            <a:avLst/>
          </a:prstGeom>
          <a:noFill/>
        </p:spPr>
      </p:pic>
      <p:pic>
        <p:nvPicPr>
          <p:cNvPr id="39940" name="Picture 4" descr="ÐÐ°ÑÑÐ¸Ð½ÐºÐ¸ Ð¿Ð¾ Ð·Ð°Ð¿ÑÐ¾ÑÑ Ð°ÑÑÐ¸ÐºÐ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395442"/>
            <a:ext cx="2643174" cy="2462558"/>
          </a:xfrm>
          <a:prstGeom prst="rect">
            <a:avLst/>
          </a:prstGeom>
          <a:noFill/>
        </p:spPr>
      </p:pic>
      <p:sp>
        <p:nvSpPr>
          <p:cNvPr id="39946" name="AutoShape 10" descr="ÐÐ°ÑÑÐ¸Ð½ÐºÐ¸ Ð¿Ð¾ Ð·Ð°Ð¿ÑÐ¾ÑÑ Ð°Ð½ÑÐ°ÑÐºÑÐ¸Ð´Ð° ÐºÐ°ÑÑÐ° Ð´ÐµÑÑÐº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8" name="AutoShape 12" descr="ÐÐ°ÑÑÐ¸Ð½ÐºÐ¸ Ð¿Ð¾ Ð·Ð°Ð¿ÑÐ¾ÑÑ Ð°Ð½ÑÐ°ÑÐºÑÐ¸Ð´Ð° ÐºÐ°ÑÑÐ° Ð´ÐµÑÑÐº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50" name="AutoShape 14" descr="ÐÐ°ÑÑÐ¸Ð½ÐºÐ¸ Ð¿Ð¾ Ð·Ð°Ð¿ÑÐ¾ÑÑ Ð°Ð½ÑÐ°ÑÐºÑÐ¸Ð´Ð° ÐºÐ°ÑÑÐ° Ð´ÐµÑÑÐºÐ°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52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29139"/>
            <a:ext cx="2643174" cy="242886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536</Words>
  <Application>Microsoft Office PowerPoint</Application>
  <PresentationFormat>Экран (4:3)</PresentationFormat>
  <Paragraphs>152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Интеллектуальная игра  «Знатоки географии»</vt:lpstr>
      <vt:lpstr>Слайд 2</vt:lpstr>
      <vt:lpstr> </vt:lpstr>
      <vt:lpstr>Станция «Литературная разминка» Определи название материка по стихотворению.</vt:lpstr>
      <vt:lpstr>Слайд 5</vt:lpstr>
      <vt:lpstr>Слайд 6</vt:lpstr>
      <vt:lpstr>Слайд 7</vt:lpstr>
      <vt:lpstr>Слайд 8</vt:lpstr>
      <vt:lpstr>Правильные ответы</vt:lpstr>
      <vt:lpstr>Станция«Капитан Врунгель»</vt:lpstr>
      <vt:lpstr>Правильные ответы</vt:lpstr>
      <vt:lpstr>Станция«Самый, самая, самое…»</vt:lpstr>
      <vt:lpstr>Правильные ответы</vt:lpstr>
      <vt:lpstr>Станция« Картографическая»</vt:lpstr>
      <vt:lpstr>Правильные ответы</vt:lpstr>
      <vt:lpstr>Станция« Угадай мелодию»</vt:lpstr>
      <vt:lpstr>Слайд 17</vt:lpstr>
      <vt:lpstr>Слайд 18</vt:lpstr>
      <vt:lpstr>Правильные ответы</vt:lpstr>
      <vt:lpstr>Станция« Географическая почта»</vt:lpstr>
      <vt:lpstr>Правильные ответы</vt:lpstr>
      <vt:lpstr>Станция« Кто такой? Что такое?»</vt:lpstr>
      <vt:lpstr>Правильные ответы</vt:lpstr>
      <vt:lpstr>Синквейн</vt:lpstr>
      <vt:lpstr>Слайд 25</vt:lpstr>
      <vt:lpstr>Отметьте на листочках свое отношение к уроку и эмоциональное состояние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 «Знатоки географии»</dc:title>
  <dc:creator>Виноградов</dc:creator>
  <cp:lastModifiedBy>Виноградов</cp:lastModifiedBy>
  <cp:revision>21</cp:revision>
  <dcterms:created xsi:type="dcterms:W3CDTF">2019-01-21T09:47:07Z</dcterms:created>
  <dcterms:modified xsi:type="dcterms:W3CDTF">2019-01-23T12:09:32Z</dcterms:modified>
</cp:coreProperties>
</file>