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24"/>
  </p:notesMasterIdLst>
  <p:sldIdLst>
    <p:sldId id="285" r:id="rId2"/>
    <p:sldId id="257" r:id="rId3"/>
    <p:sldId id="280" r:id="rId4"/>
    <p:sldId id="258" r:id="rId5"/>
    <p:sldId id="286" r:id="rId6"/>
    <p:sldId id="284" r:id="rId7"/>
    <p:sldId id="299" r:id="rId8"/>
    <p:sldId id="293" r:id="rId9"/>
    <p:sldId id="291" r:id="rId10"/>
    <p:sldId id="297" r:id="rId11"/>
    <p:sldId id="290" r:id="rId12"/>
    <p:sldId id="296" r:id="rId13"/>
    <p:sldId id="281" r:id="rId14"/>
    <p:sldId id="298" r:id="rId15"/>
    <p:sldId id="292" r:id="rId16"/>
    <p:sldId id="283" r:id="rId17"/>
    <p:sldId id="294" r:id="rId18"/>
    <p:sldId id="276" r:id="rId19"/>
    <p:sldId id="267" r:id="rId20"/>
    <p:sldId id="289" r:id="rId21"/>
    <p:sldId id="300" r:id="rId22"/>
    <p:sldId id="295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8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04A0D6-E6E6-47C8-8BE4-3AC1FBDE988B}" v="82" dt="2021-02-13T18:51:32.821"/>
    <p1510:client id="{6E177F6A-D689-4C97-B0A3-A037013863B6}" v="12" dt="2021-02-13T18:42:28.948"/>
    <p1510:client id="{70381ED9-4145-4A03-A658-F5BEAA2FAFEE}" v="60" dt="2021-02-13T18:11:47.118"/>
    <p1510:client id="{87FF5CAC-548F-4E08-94EC-4508B2E2F238}" v="312" dt="2021-02-13T18:34:55.086"/>
    <p1510:client id="{C9094B2B-8583-4751-B422-075651DE424A}" v="21" dt="2021-02-13T18:39:16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9" d="100"/>
          <a:sy n="6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ретьякова Алена" userId="de69b27581f54739" providerId="Windows Live" clId="Web-{70381ED9-4145-4A03-A658-F5BEAA2FAFEE}"/>
    <pc:docChg chg="modSld">
      <pc:chgData name="Третьякова Алена" userId="de69b27581f54739" providerId="Windows Live" clId="Web-{70381ED9-4145-4A03-A658-F5BEAA2FAFEE}" dt="2021-02-13T18:11:46.962" v="35" actId="14100"/>
      <pc:docMkLst>
        <pc:docMk/>
      </pc:docMkLst>
      <pc:sldChg chg="addSp modSp">
        <pc:chgData name="Третьякова Алена" userId="de69b27581f54739" providerId="Windows Live" clId="Web-{70381ED9-4145-4A03-A658-F5BEAA2FAFEE}" dt="2021-02-13T18:06:58.956" v="6" actId="14100"/>
        <pc:sldMkLst>
          <pc:docMk/>
          <pc:sldMk cId="0" sldId="267"/>
        </pc:sldMkLst>
        <pc:picChg chg="add mod">
          <ac:chgData name="Третьякова Алена" userId="de69b27581f54739" providerId="Windows Live" clId="Web-{70381ED9-4145-4A03-A658-F5BEAA2FAFEE}" dt="2021-02-13T18:06:58.956" v="6" actId="14100"/>
          <ac:picMkLst>
            <pc:docMk/>
            <pc:sldMk cId="0" sldId="267"/>
            <ac:picMk id="2" creationId="{7F805494-8433-4B61-8197-9F13C56E1FB3}"/>
          </ac:picMkLst>
        </pc:picChg>
      </pc:sldChg>
      <pc:sldChg chg="modSp">
        <pc:chgData name="Третьякова Алена" userId="de69b27581f54739" providerId="Windows Live" clId="Web-{70381ED9-4145-4A03-A658-F5BEAA2FAFEE}" dt="2021-02-13T18:11:46.962" v="35" actId="14100"/>
        <pc:sldMkLst>
          <pc:docMk/>
          <pc:sldMk cId="0" sldId="280"/>
        </pc:sldMkLst>
        <pc:spChg chg="mod">
          <ac:chgData name="Третьякова Алена" userId="de69b27581f54739" providerId="Windows Live" clId="Web-{70381ED9-4145-4A03-A658-F5BEAA2FAFEE}" dt="2021-02-13T18:11:46.962" v="35" actId="14100"/>
          <ac:spMkLst>
            <pc:docMk/>
            <pc:sldMk cId="0" sldId="280"/>
            <ac:spMk id="5122" creationId="{D6A68EF6-B2C8-439A-837E-8325E482031C}"/>
          </ac:spMkLst>
        </pc:spChg>
      </pc:sldChg>
      <pc:sldChg chg="modSp">
        <pc:chgData name="Третьякова Алена" userId="de69b27581f54739" providerId="Windows Live" clId="Web-{70381ED9-4145-4A03-A658-F5BEAA2FAFEE}" dt="2021-02-13T18:08:40.489" v="9" actId="1076"/>
        <pc:sldMkLst>
          <pc:docMk/>
          <pc:sldMk cId="0" sldId="285"/>
        </pc:sldMkLst>
        <pc:picChg chg="mod">
          <ac:chgData name="Третьякова Алена" userId="de69b27581f54739" providerId="Windows Live" clId="Web-{70381ED9-4145-4A03-A658-F5BEAA2FAFEE}" dt="2021-02-13T18:08:40.489" v="9" actId="1076"/>
          <ac:picMkLst>
            <pc:docMk/>
            <pc:sldMk cId="0" sldId="285"/>
            <ac:picMk id="3077" creationId="{84A7525C-C858-4B40-BDF6-279FDB36E33C}"/>
          </ac:picMkLst>
        </pc:picChg>
      </pc:sldChg>
      <pc:sldChg chg="modSp">
        <pc:chgData name="Третьякова Алена" userId="de69b27581f54739" providerId="Windows Live" clId="Web-{70381ED9-4145-4A03-A658-F5BEAA2FAFEE}" dt="2021-02-13T18:11:09.961" v="20" actId="20577"/>
        <pc:sldMkLst>
          <pc:docMk/>
          <pc:sldMk cId="0" sldId="291"/>
        </pc:sldMkLst>
        <pc:spChg chg="mod">
          <ac:chgData name="Третьякова Алена" userId="de69b27581f54739" providerId="Windows Live" clId="Web-{70381ED9-4145-4A03-A658-F5BEAA2FAFEE}" dt="2021-02-13T18:11:09.961" v="20" actId="20577"/>
          <ac:spMkLst>
            <pc:docMk/>
            <pc:sldMk cId="0" sldId="291"/>
            <ac:spMk id="8197" creationId="{FF383D9A-88D8-460D-8E45-49EA6977AFAD}"/>
          </ac:spMkLst>
        </pc:spChg>
      </pc:sldChg>
    </pc:docChg>
  </pc:docChgLst>
  <pc:docChgLst>
    <pc:chgData clId="Web-{6E177F6A-D689-4C97-B0A3-A037013863B6}"/>
    <pc:docChg chg="modSld">
      <pc:chgData name="" userId="" providerId="" clId="Web-{6E177F6A-D689-4C97-B0A3-A037013863B6}" dt="2021-02-13T18:41:33.368" v="0" actId="14100"/>
      <pc:docMkLst>
        <pc:docMk/>
      </pc:docMkLst>
      <pc:sldChg chg="modSp">
        <pc:chgData name="" userId="" providerId="" clId="Web-{6E177F6A-D689-4C97-B0A3-A037013863B6}" dt="2021-02-13T18:41:33.368" v="0" actId="14100"/>
        <pc:sldMkLst>
          <pc:docMk/>
          <pc:sldMk cId="0" sldId="285"/>
        </pc:sldMkLst>
        <pc:spChg chg="mod">
          <ac:chgData name="" userId="" providerId="" clId="Web-{6E177F6A-D689-4C97-B0A3-A037013863B6}" dt="2021-02-13T18:41:33.368" v="0" actId="14100"/>
          <ac:spMkLst>
            <pc:docMk/>
            <pc:sldMk cId="0" sldId="285"/>
            <ac:spMk id="3075" creationId="{BF9667F3-0512-4260-BD2E-175BF06A461E}"/>
          </ac:spMkLst>
        </pc:spChg>
      </pc:sldChg>
    </pc:docChg>
  </pc:docChgLst>
  <pc:docChgLst>
    <pc:chgData name="Третьякова Алена" userId="de69b27581f54739" providerId="Windows Live" clId="Web-{6E177F6A-D689-4C97-B0A3-A037013863B6}"/>
    <pc:docChg chg="modSld">
      <pc:chgData name="Третьякова Алена" userId="de69b27581f54739" providerId="Windows Live" clId="Web-{6E177F6A-D689-4C97-B0A3-A037013863B6}" dt="2021-02-13T18:42:28.948" v="10" actId="1076"/>
      <pc:docMkLst>
        <pc:docMk/>
      </pc:docMkLst>
      <pc:sldChg chg="modSp">
        <pc:chgData name="Третьякова Алена" userId="de69b27581f54739" providerId="Windows Live" clId="Web-{6E177F6A-D689-4C97-B0A3-A037013863B6}" dt="2021-02-13T18:42:28.948" v="10" actId="1076"/>
        <pc:sldMkLst>
          <pc:docMk/>
          <pc:sldMk cId="0" sldId="285"/>
        </pc:sldMkLst>
        <pc:spChg chg="mod">
          <ac:chgData name="Третьякова Алена" userId="de69b27581f54739" providerId="Windows Live" clId="Web-{6E177F6A-D689-4C97-B0A3-A037013863B6}" dt="2021-02-13T18:42:20.666" v="8" actId="20577"/>
          <ac:spMkLst>
            <pc:docMk/>
            <pc:sldMk cId="0" sldId="285"/>
            <ac:spMk id="3075" creationId="{BF9667F3-0512-4260-BD2E-175BF06A461E}"/>
          </ac:spMkLst>
        </pc:spChg>
        <pc:picChg chg="mod">
          <ac:chgData name="Третьякова Алена" userId="de69b27581f54739" providerId="Windows Live" clId="Web-{6E177F6A-D689-4C97-B0A3-A037013863B6}" dt="2021-02-13T18:42:28.948" v="10" actId="1076"/>
          <ac:picMkLst>
            <pc:docMk/>
            <pc:sldMk cId="0" sldId="285"/>
            <ac:picMk id="3077" creationId="{84A7525C-C858-4B40-BDF6-279FDB36E33C}"/>
          </ac:picMkLst>
        </pc:picChg>
      </pc:sldChg>
    </pc:docChg>
  </pc:docChgLst>
  <pc:docChgLst>
    <pc:chgData name="Третьякова Алена" userId="de69b27581f54739" providerId="Windows Live" clId="Web-{2504A0D6-E6E6-47C8-8BE4-3AC1FBDE988B}"/>
    <pc:docChg chg="modSld">
      <pc:chgData name="Третьякова Алена" userId="de69b27581f54739" providerId="Windows Live" clId="Web-{2504A0D6-E6E6-47C8-8BE4-3AC1FBDE988B}" dt="2021-02-13T18:51:32.821" v="51" actId="1076"/>
      <pc:docMkLst>
        <pc:docMk/>
      </pc:docMkLst>
      <pc:sldChg chg="modSp">
        <pc:chgData name="Третьякова Алена" userId="de69b27581f54739" providerId="Windows Live" clId="Web-{2504A0D6-E6E6-47C8-8BE4-3AC1FBDE988B}" dt="2021-02-13T18:51:32.821" v="51" actId="1076"/>
        <pc:sldMkLst>
          <pc:docMk/>
          <pc:sldMk cId="0" sldId="267"/>
        </pc:sldMkLst>
        <pc:spChg chg="mod">
          <ac:chgData name="Третьякова Алена" userId="de69b27581f54739" providerId="Windows Live" clId="Web-{2504A0D6-E6E6-47C8-8BE4-3AC1FBDE988B}" dt="2021-02-13T18:51:32.321" v="50" actId="20577"/>
          <ac:spMkLst>
            <pc:docMk/>
            <pc:sldMk cId="0" sldId="267"/>
            <ac:spMk id="3" creationId="{F03FA30F-60E8-4989-A742-E17AB87F649C}"/>
          </ac:spMkLst>
        </pc:spChg>
        <pc:picChg chg="mod">
          <ac:chgData name="Третьякова Алена" userId="de69b27581f54739" providerId="Windows Live" clId="Web-{2504A0D6-E6E6-47C8-8BE4-3AC1FBDE988B}" dt="2021-02-13T18:51:32.821" v="51" actId="1076"/>
          <ac:picMkLst>
            <pc:docMk/>
            <pc:sldMk cId="0" sldId="267"/>
            <ac:picMk id="2" creationId="{7F805494-8433-4B61-8197-9F13C56E1FB3}"/>
          </ac:picMkLst>
        </pc:picChg>
      </pc:sldChg>
      <pc:sldChg chg="modSp">
        <pc:chgData name="Третьякова Алена" userId="de69b27581f54739" providerId="Windows Live" clId="Web-{2504A0D6-E6E6-47C8-8BE4-3AC1FBDE988B}" dt="2021-02-13T18:49:50.377" v="41" actId="20577"/>
        <pc:sldMkLst>
          <pc:docMk/>
          <pc:sldMk cId="0" sldId="289"/>
        </pc:sldMkLst>
        <pc:spChg chg="mod">
          <ac:chgData name="Третьякова Алена" userId="de69b27581f54739" providerId="Windows Live" clId="Web-{2504A0D6-E6E6-47C8-8BE4-3AC1FBDE988B}" dt="2021-02-13T18:49:50.377" v="41" actId="20577"/>
          <ac:spMkLst>
            <pc:docMk/>
            <pc:sldMk cId="0" sldId="289"/>
            <ac:spMk id="13315" creationId="{7B785DC5-12FE-43C7-8535-9FA147E84337}"/>
          </ac:spMkLst>
        </pc:spChg>
      </pc:sldChg>
    </pc:docChg>
  </pc:docChgLst>
  <pc:docChgLst>
    <pc:chgData name="Третьякова Алена" userId="de69b27581f54739" providerId="Windows Live" clId="Web-{C9094B2B-8583-4751-B422-075651DE424A}"/>
    <pc:docChg chg="modSld">
      <pc:chgData name="Третьякова Алена" userId="de69b27581f54739" providerId="Windows Live" clId="Web-{C9094B2B-8583-4751-B422-075651DE424A}" dt="2021-02-13T18:39:16.781" v="11" actId="20577"/>
      <pc:docMkLst>
        <pc:docMk/>
      </pc:docMkLst>
      <pc:sldChg chg="modSp">
        <pc:chgData name="Третьякова Алена" userId="de69b27581f54739" providerId="Windows Live" clId="Web-{C9094B2B-8583-4751-B422-075651DE424A}" dt="2021-02-13T18:39:16.781" v="11" actId="20577"/>
        <pc:sldMkLst>
          <pc:docMk/>
          <pc:sldMk cId="0" sldId="267"/>
        </pc:sldMkLst>
        <pc:spChg chg="mod">
          <ac:chgData name="Третьякова Алена" userId="de69b27581f54739" providerId="Windows Live" clId="Web-{C9094B2B-8583-4751-B422-075651DE424A}" dt="2021-02-13T18:39:16.781" v="11" actId="20577"/>
          <ac:spMkLst>
            <pc:docMk/>
            <pc:sldMk cId="0" sldId="267"/>
            <ac:spMk id="3" creationId="{F03FA30F-60E8-4989-A742-E17AB87F649C}"/>
          </ac:spMkLst>
        </pc:spChg>
      </pc:sldChg>
      <pc:sldChg chg="modSp">
        <pc:chgData name="Третьякова Алена" userId="de69b27581f54739" providerId="Windows Live" clId="Web-{C9094B2B-8583-4751-B422-075651DE424A}" dt="2021-02-13T18:37:41.998" v="2" actId="14100"/>
        <pc:sldMkLst>
          <pc:docMk/>
          <pc:sldMk cId="0" sldId="281"/>
        </pc:sldMkLst>
        <pc:spChg chg="mod">
          <ac:chgData name="Третьякова Алена" userId="de69b27581f54739" providerId="Windows Live" clId="Web-{C9094B2B-8583-4751-B422-075651DE424A}" dt="2021-02-13T18:37:41.998" v="2" actId="14100"/>
          <ac:spMkLst>
            <pc:docMk/>
            <pc:sldMk cId="0" sldId="281"/>
            <ac:spMk id="10243" creationId="{527AE836-AA25-487A-8AC0-677BB9A4AD82}"/>
          </ac:spMkLst>
        </pc:spChg>
      </pc:sldChg>
    </pc:docChg>
  </pc:docChgLst>
  <pc:docChgLst>
    <pc:chgData name="Третьякова Алена" userId="de69b27581f54739" providerId="Windows Live" clId="Web-{87FF5CAC-548F-4E08-94EC-4508B2E2F238}"/>
    <pc:docChg chg="modSld">
      <pc:chgData name="Третьякова Алена" userId="de69b27581f54739" providerId="Windows Live" clId="Web-{87FF5CAC-548F-4E08-94EC-4508B2E2F238}" dt="2021-02-13T18:34:55.086" v="236" actId="14100"/>
      <pc:docMkLst>
        <pc:docMk/>
      </pc:docMkLst>
      <pc:sldChg chg="modSp">
        <pc:chgData name="Третьякова Алена" userId="de69b27581f54739" providerId="Windows Live" clId="Web-{87FF5CAC-548F-4E08-94EC-4508B2E2F238}" dt="2021-02-13T18:17:16.560" v="42" actId="20577"/>
        <pc:sldMkLst>
          <pc:docMk/>
          <pc:sldMk cId="0" sldId="258"/>
        </pc:sldMkLst>
        <pc:spChg chg="mod">
          <ac:chgData name="Третьякова Алена" userId="de69b27581f54739" providerId="Windows Live" clId="Web-{87FF5CAC-548F-4E08-94EC-4508B2E2F238}" dt="2021-02-13T18:17:16.560" v="42" actId="20577"/>
          <ac:spMkLst>
            <pc:docMk/>
            <pc:sldMk cId="0" sldId="258"/>
            <ac:spMk id="4099" creationId="{FF74B2F2-8570-4491-A194-BD6BD81EB865}"/>
          </ac:spMkLst>
        </pc:spChg>
      </pc:sldChg>
      <pc:sldChg chg="addSp modSp">
        <pc:chgData name="Третьякова Алена" userId="de69b27581f54739" providerId="Windows Live" clId="Web-{87FF5CAC-548F-4E08-94EC-4508B2E2F238}" dt="2021-02-13T18:34:55.086" v="236" actId="14100"/>
        <pc:sldMkLst>
          <pc:docMk/>
          <pc:sldMk cId="0" sldId="267"/>
        </pc:sldMkLst>
        <pc:spChg chg="add mod">
          <ac:chgData name="Третьякова Алена" userId="de69b27581f54739" providerId="Windows Live" clId="Web-{87FF5CAC-548F-4E08-94EC-4508B2E2F238}" dt="2021-02-13T18:34:55.086" v="236" actId="14100"/>
          <ac:spMkLst>
            <pc:docMk/>
            <pc:sldMk cId="0" sldId="267"/>
            <ac:spMk id="3" creationId="{F03FA30F-60E8-4989-A742-E17AB87F649C}"/>
          </ac:spMkLst>
        </pc:spChg>
        <pc:picChg chg="mod">
          <ac:chgData name="Третьякова Алена" userId="de69b27581f54739" providerId="Windows Live" clId="Web-{87FF5CAC-548F-4E08-94EC-4508B2E2F238}" dt="2021-02-13T18:32:33.270" v="158" actId="1076"/>
          <ac:picMkLst>
            <pc:docMk/>
            <pc:sldMk cId="0" sldId="267"/>
            <ac:picMk id="2" creationId="{7F805494-8433-4B61-8197-9F13C56E1FB3}"/>
          </ac:picMkLst>
        </pc:picChg>
      </pc:sldChg>
      <pc:sldChg chg="modSp">
        <pc:chgData name="Третьякова Алена" userId="de69b27581f54739" providerId="Windows Live" clId="Web-{87FF5CAC-548F-4E08-94EC-4508B2E2F238}" dt="2021-02-13T18:30:38.892" v="149" actId="20577"/>
        <pc:sldMkLst>
          <pc:docMk/>
          <pc:sldMk cId="0" sldId="276"/>
        </pc:sldMkLst>
        <pc:spChg chg="mod">
          <ac:chgData name="Третьякова Алена" userId="de69b27581f54739" providerId="Windows Live" clId="Web-{87FF5CAC-548F-4E08-94EC-4508B2E2F238}" dt="2021-02-13T18:30:38.892" v="149" actId="20577"/>
          <ac:spMkLst>
            <pc:docMk/>
            <pc:sldMk cId="0" sldId="276"/>
            <ac:spMk id="16386" creationId="{EAA2A3B2-EF9C-47C6-B642-16BD99F76C3B}"/>
          </ac:spMkLst>
        </pc:spChg>
      </pc:sldChg>
      <pc:sldChg chg="modSp">
        <pc:chgData name="Третьякова Алена" userId="de69b27581f54739" providerId="Windows Live" clId="Web-{87FF5CAC-548F-4E08-94EC-4508B2E2F238}" dt="2021-02-13T18:12:45.928" v="7" actId="20577"/>
        <pc:sldMkLst>
          <pc:docMk/>
          <pc:sldMk cId="0" sldId="280"/>
        </pc:sldMkLst>
        <pc:spChg chg="mod">
          <ac:chgData name="Третьякова Алена" userId="de69b27581f54739" providerId="Windows Live" clId="Web-{87FF5CAC-548F-4E08-94EC-4508B2E2F238}" dt="2021-02-13T18:12:31.037" v="2" actId="14100"/>
          <ac:spMkLst>
            <pc:docMk/>
            <pc:sldMk cId="0" sldId="280"/>
            <ac:spMk id="5122" creationId="{D6A68EF6-B2C8-439A-837E-8325E482031C}"/>
          </ac:spMkLst>
        </pc:spChg>
        <pc:spChg chg="mod">
          <ac:chgData name="Третьякова Алена" userId="de69b27581f54739" providerId="Windows Live" clId="Web-{87FF5CAC-548F-4E08-94EC-4508B2E2F238}" dt="2021-02-13T18:12:45.928" v="7" actId="20577"/>
          <ac:spMkLst>
            <pc:docMk/>
            <pc:sldMk cId="0" sldId="280"/>
            <ac:spMk id="5123" creationId="{E273B25A-75B2-4C25-B124-DF13DF324758}"/>
          </ac:spMkLst>
        </pc:spChg>
      </pc:sldChg>
      <pc:sldChg chg="modSp">
        <pc:chgData name="Третьякова Алена" userId="de69b27581f54739" providerId="Windows Live" clId="Web-{87FF5CAC-548F-4E08-94EC-4508B2E2F238}" dt="2021-02-13T18:29:14.890" v="136" actId="20577"/>
        <pc:sldMkLst>
          <pc:docMk/>
          <pc:sldMk cId="0" sldId="281"/>
        </pc:sldMkLst>
        <pc:spChg chg="mod">
          <ac:chgData name="Третьякова Алена" userId="de69b27581f54739" providerId="Windows Live" clId="Web-{87FF5CAC-548F-4E08-94EC-4508B2E2F238}" dt="2021-02-13T18:29:14.890" v="136" actId="20577"/>
          <ac:spMkLst>
            <pc:docMk/>
            <pc:sldMk cId="0" sldId="281"/>
            <ac:spMk id="10243" creationId="{527AE836-AA25-487A-8AC0-677BB9A4AD82}"/>
          </ac:spMkLst>
        </pc:spChg>
        <pc:spChg chg="mod">
          <ac:chgData name="Третьякова Алена" userId="de69b27581f54739" providerId="Windows Live" clId="Web-{87FF5CAC-548F-4E08-94EC-4508B2E2F238}" dt="2021-02-13T18:28:20.467" v="133" actId="14100"/>
          <ac:spMkLst>
            <pc:docMk/>
            <pc:sldMk cId="0" sldId="281"/>
            <ac:spMk id="11266" creationId="{DA9BC595-B2CE-47AF-AEC2-CAA16B89AB5E}"/>
          </ac:spMkLst>
        </pc:spChg>
      </pc:sldChg>
      <pc:sldChg chg="modSp">
        <pc:chgData name="Третьякова Алена" userId="de69b27581f54739" providerId="Windows Live" clId="Web-{87FF5CAC-548F-4E08-94EC-4508B2E2F238}" dt="2021-02-13T18:30:14.970" v="148" actId="20577"/>
        <pc:sldMkLst>
          <pc:docMk/>
          <pc:sldMk cId="0" sldId="283"/>
        </pc:sldMkLst>
        <pc:spChg chg="mod">
          <ac:chgData name="Третьякова Алена" userId="de69b27581f54739" providerId="Windows Live" clId="Web-{87FF5CAC-548F-4E08-94EC-4508B2E2F238}" dt="2021-02-13T18:30:14.970" v="148" actId="20577"/>
          <ac:spMkLst>
            <pc:docMk/>
            <pc:sldMk cId="0" sldId="283"/>
            <ac:spMk id="2" creationId="{92E41C71-EDBE-42DD-9B83-CAFD59991C89}"/>
          </ac:spMkLst>
        </pc:spChg>
        <pc:spChg chg="mod">
          <ac:chgData name="Третьякова Алена" userId="de69b27581f54739" providerId="Windows Live" clId="Web-{87FF5CAC-548F-4E08-94EC-4508B2E2F238}" dt="2021-02-13T18:29:40.141" v="138" actId="20577"/>
          <ac:spMkLst>
            <pc:docMk/>
            <pc:sldMk cId="0" sldId="283"/>
            <ac:spMk id="6" creationId="{D79FF582-31CA-4E2A-959B-3274C97B4CE9}"/>
          </ac:spMkLst>
        </pc:spChg>
      </pc:sldChg>
      <pc:sldChg chg="modSp">
        <pc:chgData name="Третьякова Алена" userId="de69b27581f54739" providerId="Windows Live" clId="Web-{87FF5CAC-548F-4E08-94EC-4508B2E2F238}" dt="2021-02-13T18:24:12.086" v="130" actId="20577"/>
        <pc:sldMkLst>
          <pc:docMk/>
          <pc:sldMk cId="0" sldId="286"/>
        </pc:sldMkLst>
        <pc:spChg chg="mod">
          <ac:chgData name="Третьякова Алена" userId="de69b27581f54739" providerId="Windows Live" clId="Web-{87FF5CAC-548F-4E08-94EC-4508B2E2F238}" dt="2021-02-13T18:21:18.207" v="108" actId="20577"/>
          <ac:spMkLst>
            <pc:docMk/>
            <pc:sldMk cId="0" sldId="286"/>
            <ac:spMk id="7170" creationId="{9FC49622-7923-44FB-B0A4-F8DE4DD21C29}"/>
          </ac:spMkLst>
        </pc:spChg>
        <pc:spChg chg="mod">
          <ac:chgData name="Третьякова Алена" userId="de69b27581f54739" providerId="Windows Live" clId="Web-{87FF5CAC-548F-4E08-94EC-4508B2E2F238}" dt="2021-02-13T18:24:12.086" v="130" actId="20577"/>
          <ac:spMkLst>
            <pc:docMk/>
            <pc:sldMk cId="0" sldId="286"/>
            <ac:spMk id="7171" creationId="{0CDBCC34-29C9-4C71-A247-7BC467D491FB}"/>
          </ac:spMkLst>
        </pc:spChg>
      </pc:sldChg>
      <pc:sldChg chg="modSp">
        <pc:chgData name="Третьякова Алена" userId="de69b27581f54739" providerId="Windows Live" clId="Web-{87FF5CAC-548F-4E08-94EC-4508B2E2F238}" dt="2021-02-13T18:31:27.394" v="150" actId="20577"/>
        <pc:sldMkLst>
          <pc:docMk/>
          <pc:sldMk cId="0" sldId="289"/>
        </pc:sldMkLst>
        <pc:spChg chg="mod">
          <ac:chgData name="Третьякова Алена" userId="de69b27581f54739" providerId="Windows Live" clId="Web-{87FF5CAC-548F-4E08-94EC-4508B2E2F238}" dt="2021-02-13T18:31:27.394" v="150" actId="20577"/>
          <ac:spMkLst>
            <pc:docMk/>
            <pc:sldMk cId="0" sldId="289"/>
            <ac:spMk id="13315" creationId="{7B785DC5-12FE-43C7-8535-9FA147E84337}"/>
          </ac:spMkLst>
        </pc:spChg>
      </pc:sldChg>
      <pc:sldChg chg="modSp">
        <pc:chgData name="Третьякова Алена" userId="de69b27581f54739" providerId="Windows Live" clId="Web-{87FF5CAC-548F-4E08-94EC-4508B2E2F238}" dt="2021-02-13T18:26:12.542" v="131" actId="20577"/>
        <pc:sldMkLst>
          <pc:docMk/>
          <pc:sldMk cId="0" sldId="290"/>
        </pc:sldMkLst>
        <pc:spChg chg="mod">
          <ac:chgData name="Третьякова Алена" userId="de69b27581f54739" providerId="Windows Live" clId="Web-{87FF5CAC-548F-4E08-94EC-4508B2E2F238}" dt="2021-02-13T18:26:12.542" v="131" actId="20577"/>
          <ac:spMkLst>
            <pc:docMk/>
            <pc:sldMk cId="0" sldId="290"/>
            <ac:spMk id="11268" creationId="{C9DA997C-F85F-4F6C-BFD2-DFEB4869BA0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1EF11FB-8EBB-49AF-A2F7-869D5B576F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0117A1-F6DE-483F-918B-C1B4888FDF9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9CABE84-EA25-4CFC-815C-44E5063673A2}" type="datetimeFigureOut">
              <a:rPr lang="ru-RU"/>
              <a:pPr>
                <a:defRPr/>
              </a:pPr>
              <a:t>18.03.2022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D0C6706B-0238-4FE5-92F3-26BE586439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E802504E-4401-4726-ABB5-B2014CBF76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3FB950E-60DB-45D9-9938-43E67182312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F85E9E-D434-40E5-A921-09F670DC4A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CB602DD-6BAC-4460-BF5A-C62A159CA267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3978090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>
            <a:extLst>
              <a:ext uri="{FF2B5EF4-FFF2-40B4-BE49-F238E27FC236}">
                <a16:creationId xmlns:a16="http://schemas.microsoft.com/office/drawing/2014/main" xmlns="" id="{B80BC266-7094-472E-9AF9-21FBF4452C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>
            <a:extLst>
              <a:ext uri="{FF2B5EF4-FFF2-40B4-BE49-F238E27FC236}">
                <a16:creationId xmlns:a16="http://schemas.microsoft.com/office/drawing/2014/main" xmlns="" id="{44F89A87-1565-409E-9050-257D547160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460" name="Номер слайда 3">
            <a:extLst>
              <a:ext uri="{FF2B5EF4-FFF2-40B4-BE49-F238E27FC236}">
                <a16:creationId xmlns:a16="http://schemas.microsoft.com/office/drawing/2014/main" xmlns="" id="{16E6C3A6-EBB1-4C2C-A482-5968091AA9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FE75E6-35DA-4526-A274-A40FB78B1D8C}" type="slidenum">
              <a:rPr lang="ru-RU" altLang="ru-RU" sz="1200"/>
              <a:pPr/>
              <a:t>13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>
            <a:extLst>
              <a:ext uri="{FF2B5EF4-FFF2-40B4-BE49-F238E27FC236}">
                <a16:creationId xmlns:a16="http://schemas.microsoft.com/office/drawing/2014/main" xmlns="" id="{B80BC266-7094-472E-9AF9-21FBF4452C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>
            <a:extLst>
              <a:ext uri="{FF2B5EF4-FFF2-40B4-BE49-F238E27FC236}">
                <a16:creationId xmlns:a16="http://schemas.microsoft.com/office/drawing/2014/main" xmlns="" id="{44F89A87-1565-409E-9050-257D547160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460" name="Номер слайда 3">
            <a:extLst>
              <a:ext uri="{FF2B5EF4-FFF2-40B4-BE49-F238E27FC236}">
                <a16:creationId xmlns:a16="http://schemas.microsoft.com/office/drawing/2014/main" xmlns="" id="{16E6C3A6-EBB1-4C2C-A482-5968091AA9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FE75E6-35DA-4526-A274-A40FB78B1D8C}" type="slidenum">
              <a:rPr lang="ru-RU" altLang="ru-RU" sz="1200"/>
              <a:pPr/>
              <a:t>14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E80E81EB-A258-4DC3-BE6C-F3EF989F459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xmlns="" id="{4071C9A4-770D-450F-BAC7-5B00DC284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910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lvl1pPr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xmlns="" id="{1B2BC9E5-A596-4411-B7D7-6DA609EBEE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" y="2280"/>
              <a:ext cx="5369" cy="48"/>
              <a:chOff x="381" y="2280"/>
              <a:chExt cx="5369" cy="48"/>
            </a:xfrm>
          </p:grpSpPr>
          <p:sp>
            <p:nvSpPr>
              <p:cNvPr id="8" name="Line 5">
                <a:extLst>
                  <a:ext uri="{FF2B5EF4-FFF2-40B4-BE49-F238E27FC236}">
                    <a16:creationId xmlns:a16="http://schemas.microsoft.com/office/drawing/2014/main" xmlns="" id="{8469BD0C-5837-4897-8B4A-FCB228DAF2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" y="2328"/>
                <a:ext cx="5369" cy="0"/>
              </a:xfrm>
              <a:prstGeom prst="line">
                <a:avLst/>
              </a:prstGeom>
              <a:noFill/>
              <a:ln w="254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9" name="Line 6">
                <a:extLst>
                  <a:ext uri="{FF2B5EF4-FFF2-40B4-BE49-F238E27FC236}">
                    <a16:creationId xmlns:a16="http://schemas.microsoft.com/office/drawing/2014/main" xmlns="" id="{C8F8EF45-F1C9-4DE8-8C3E-0A51BA3AC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" y="2280"/>
                <a:ext cx="5369" cy="0"/>
              </a:xfrm>
              <a:prstGeom prst="line">
                <a:avLst/>
              </a:prstGeom>
              <a:noFill/>
              <a:ln w="762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</p:grpSp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xmlns="" id="{45A4E35E-2CE5-4927-905F-223F61C5A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5375" cy="38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</p:spPr>
          <p:txBody>
            <a:bodyPr/>
            <a:lstStyle>
              <a:lvl1pPr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</p:grpSp>
      <p:sp>
        <p:nvSpPr>
          <p:cNvPr id="134152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4153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xmlns="" id="{E335824C-74AB-4745-BD63-1AF54DD10A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xmlns="" id="{F4AB5422-1048-4072-8616-A49C74C875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F3FB943-D829-432A-89F5-5CB03A11F5F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xmlns="" id="{64042FDE-D6CC-4601-8E42-4972B431007B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07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00E3B621-3A2B-4608-8223-ABF9144F9F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140351C7-3C06-4369-8A7A-8D66A881FD8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8FBF6C-6B1E-4C03-9F2F-32481A98268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BEC858FF-B47E-4884-8E10-856AFEEE5F2F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20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4188" y="266700"/>
            <a:ext cx="2081212" cy="59055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0550" y="266700"/>
            <a:ext cx="6091238" cy="59055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D4CBD57D-78D3-414A-A481-AC0CF04450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4AD8B694-BD4F-4BF3-94F3-818D4516F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EEF2E9-97B1-4DBF-ACDA-750D6082026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0BEE4A9C-9197-4BBB-B37B-8583B0E8414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73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3C49372C-61F3-48AA-994D-FF23D9EFC6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0C24188C-0597-4877-816F-F8A0884BF3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F8B906-D689-4F60-B67E-47ECF2E52B4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70DFE598-B4A3-4D92-BB82-B6065979E3B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812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2A276838-096C-4EE7-9D16-EAD393478B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191BF2FC-406D-419E-B722-AB7671F41A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7225BF-1761-4A7C-85D9-09B103FB9FF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B85949B8-D2E4-490B-8705-7A971CF1DE42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6B3AA967-DFE0-4704-A31E-223071EC6D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34BDA230-5345-4C59-83A8-E613B4AEA8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4F896A-20F9-4A30-B4AD-AD62A2F6783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B3719291-3358-4101-A4C5-D8ADD9A542E1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70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3BBDCC0A-1193-492F-914B-BAFED96BB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xmlns="" id="{F6195568-58CB-48E6-AEFD-B89283339F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A2503-674D-4575-AB1D-4AF8DFCB075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xmlns="" id="{4495515C-5A8F-4EEA-A863-513CB0D0FF1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65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xmlns="" id="{C2E530F0-BE4A-4B12-8EE4-53A2F1E7020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D3BC90F9-39B6-480A-8C55-7E6696D871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CDF0FC-2BEF-468F-880F-BA978C99B24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64BDCFDF-920F-4C24-AFBF-B636B8541DA6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592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xmlns="" id="{D6520450-57DE-4FF2-AA31-FCA12343A6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67FBF857-F382-46F2-9591-4612AE075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499AEE-95CE-43F9-9909-06CD6B829EA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xmlns="" id="{2E51EBAE-BE6F-4567-B232-E064D12F0AA4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728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6F1737A9-F48A-40D3-AB9D-378C1E5F96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E81825AE-872E-4A00-8EC0-C5C6338215D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15D2D-D239-4803-8928-A04828E6CD9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CB3E3523-8FBE-430F-8BED-19ADD5F3AF8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61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2A864852-53E3-44E0-92E0-9C66626DFA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5CC56843-4AE2-48DA-BF93-38FB3587C91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D5C941-BF1D-4940-B7A1-87473B91FE6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04C38C1F-1536-47E9-93EF-3B1A89C92ED8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92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76CC44B7-FA3B-4C16-A846-703B4D2B2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44625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400" i="0"/>
          </a:p>
        </p:txBody>
      </p:sp>
      <p:grpSp>
        <p:nvGrpSpPr>
          <p:cNvPr id="1027" name="Group 3">
            <a:extLst>
              <a:ext uri="{FF2B5EF4-FFF2-40B4-BE49-F238E27FC236}">
                <a16:creationId xmlns:a16="http://schemas.microsoft.com/office/drawing/2014/main" xmlns="" id="{D504CF8D-8C7B-460F-9D8A-DF291629D830}"/>
              </a:ext>
            </a:extLst>
          </p:cNvPr>
          <p:cNvGrpSpPr>
            <a:grpSpLocks/>
          </p:cNvGrpSpPr>
          <p:nvPr/>
        </p:nvGrpSpPr>
        <p:grpSpPr bwMode="auto">
          <a:xfrm>
            <a:off x="620713" y="1447800"/>
            <a:ext cx="8523287" cy="76200"/>
            <a:chOff x="381" y="888"/>
            <a:chExt cx="5369" cy="48"/>
          </a:xfrm>
        </p:grpSpPr>
        <p:sp>
          <p:nvSpPr>
            <p:cNvPr id="1033" name="Line 4">
              <a:extLst>
                <a:ext uri="{FF2B5EF4-FFF2-40B4-BE49-F238E27FC236}">
                  <a16:creationId xmlns:a16="http://schemas.microsoft.com/office/drawing/2014/main" xmlns="" id="{707934C6-51C9-4845-A3D2-984D41D4E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" y="936"/>
              <a:ext cx="5369" cy="0"/>
            </a:xfrm>
            <a:prstGeom prst="line">
              <a:avLst/>
            </a:prstGeom>
            <a:noFill/>
            <a:ln w="25400" cap="sq">
              <a:solidFill>
                <a:schemeClr val="hlink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1034" name="Line 5">
              <a:extLst>
                <a:ext uri="{FF2B5EF4-FFF2-40B4-BE49-F238E27FC236}">
                  <a16:creationId xmlns:a16="http://schemas.microsoft.com/office/drawing/2014/main" xmlns="" id="{4116D2D5-924F-46F5-B3FD-EA386135B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" y="888"/>
              <a:ext cx="5369" cy="0"/>
            </a:xfrm>
            <a:prstGeom prst="line">
              <a:avLst/>
            </a:prstGeom>
            <a:noFill/>
            <a:ln w="76200" cap="sq">
              <a:solidFill>
                <a:schemeClr val="hlink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</p:grpSp>
      <p:sp>
        <p:nvSpPr>
          <p:cNvPr id="1028" name="Rectangle 6">
            <a:extLst>
              <a:ext uri="{FF2B5EF4-FFF2-40B4-BE49-F238E27FC236}">
                <a16:creationId xmlns:a16="http://schemas.microsoft.com/office/drawing/2014/main" xmlns="" id="{C296CB5F-7023-46B7-B4C2-7013B4D42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90550" y="266700"/>
            <a:ext cx="8324850" cy="1104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9" name="Rectangle 7">
            <a:extLst>
              <a:ext uri="{FF2B5EF4-FFF2-40B4-BE49-F238E27FC236}">
                <a16:creationId xmlns:a16="http://schemas.microsoft.com/office/drawing/2014/main" xmlns="" id="{E1F64899-8774-48AF-BA97-718DFFA64D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90700"/>
            <a:ext cx="77724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33128" name="Rectangle 8">
            <a:extLst>
              <a:ext uri="{FF2B5EF4-FFF2-40B4-BE49-F238E27FC236}">
                <a16:creationId xmlns:a16="http://schemas.microsoft.com/office/drawing/2014/main" xmlns="" id="{6D93032A-CE89-4329-8003-48F6A24A719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 i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29" name="Rectangle 9">
            <a:extLst>
              <a:ext uri="{FF2B5EF4-FFF2-40B4-BE49-F238E27FC236}">
                <a16:creationId xmlns:a16="http://schemas.microsoft.com/office/drawing/2014/main" xmlns="" id="{D237F258-D319-4491-BAD5-36071C4D456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 i="0"/>
            </a:lvl1pPr>
          </a:lstStyle>
          <a:p>
            <a:fld id="{C488676E-5073-4951-BC5C-48759C94788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33130" name="Rectangle 10">
            <a:extLst>
              <a:ext uri="{FF2B5EF4-FFF2-40B4-BE49-F238E27FC236}">
                <a16:creationId xmlns:a16="http://schemas.microsoft.com/office/drawing/2014/main" xmlns="" id="{53423607-FC71-4E96-AB6B-1CA829EE8FA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400" i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2" r:id="rId1"/>
    <p:sldLayoutId id="2147484452" r:id="rId2"/>
    <p:sldLayoutId id="2147484453" r:id="rId3"/>
    <p:sldLayoutId id="2147484454" r:id="rId4"/>
    <p:sldLayoutId id="2147484455" r:id="rId5"/>
    <p:sldLayoutId id="2147484456" r:id="rId6"/>
    <p:sldLayoutId id="2147484457" r:id="rId7"/>
    <p:sldLayoutId id="2147484458" r:id="rId8"/>
    <p:sldLayoutId id="2147484459" r:id="rId9"/>
    <p:sldLayoutId id="2147484460" r:id="rId10"/>
    <p:sldLayoutId id="2147484461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xmlns="" id="{038F23C6-2471-486B-AFDB-933CC737D0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7950" y="323850"/>
            <a:ext cx="7537450" cy="1017588"/>
          </a:xfrm>
        </p:spPr>
        <p:txBody>
          <a:bodyPr/>
          <a:lstStyle/>
          <a:p>
            <a:pPr algn="ctr"/>
            <a:r>
              <a:rPr lang="ru-RU" altLang="ru-RU" i="1"/>
              <a:t>   </a:t>
            </a:r>
            <a:br>
              <a:rPr lang="ru-RU" altLang="ru-RU" i="1"/>
            </a:br>
            <a:endParaRPr lang="ru-RU" altLang="ru-RU" b="1" i="1" u="sng">
              <a:solidFill>
                <a:schemeClr val="bg1"/>
              </a:solidFill>
            </a:endParaRPr>
          </a:p>
        </p:txBody>
      </p:sp>
      <p:sp>
        <p:nvSpPr>
          <p:cNvPr id="3075" name="Объект 2">
            <a:extLst>
              <a:ext uri="{FF2B5EF4-FFF2-40B4-BE49-F238E27FC236}">
                <a16:creationId xmlns:a16="http://schemas.microsoft.com/office/drawing/2014/main" xmlns="" id="{BF9667F3-0512-4260-BD2E-175BF06A46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54328" y="319987"/>
            <a:ext cx="8067105" cy="5010569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</a:rPr>
              <a:t>ДУХОВАЯ МУЗЫКА 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</a:rPr>
              <a:t>ТАМБОВСКОГО КРАЯ…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altLang="ru-RU" b="1" dirty="0">
              <a:cs typeface="Arial"/>
            </a:endParaRPr>
          </a:p>
          <a:p>
            <a:pPr marL="0" indent="0" algn="ctr">
              <a:buNone/>
            </a:pPr>
            <a:endParaRPr lang="ru-RU" altLang="ru-RU" b="1" dirty="0">
              <a:cs typeface="Arial"/>
            </a:endParaRPr>
          </a:p>
          <a:p>
            <a:pPr marL="0" indent="0" algn="r">
              <a:buNone/>
            </a:pPr>
            <a:r>
              <a:rPr lang="ru-RU" altLang="ru-RU" dirty="0"/>
              <a:t>подготовила ученица 8</a:t>
            </a:r>
            <a:r>
              <a:rPr lang="ru-RU" altLang="ru-RU" dirty="0" smtClean="0"/>
              <a:t> «В» </a:t>
            </a:r>
            <a:r>
              <a:rPr lang="ru-RU" altLang="ru-RU" dirty="0"/>
              <a:t>класса</a:t>
            </a:r>
            <a:r>
              <a:rPr lang="en-US" altLang="ru-RU" dirty="0"/>
              <a:t>:</a:t>
            </a:r>
            <a:r>
              <a:rPr lang="ru-RU" altLang="ru-RU" dirty="0"/>
              <a:t> </a:t>
            </a:r>
            <a:endParaRPr lang="ru-RU" altLang="ru-RU" dirty="0">
              <a:cs typeface="Arial"/>
            </a:endParaRPr>
          </a:p>
          <a:p>
            <a:pPr marL="0" indent="0" algn="r">
              <a:buFont typeface="Wingdings" panose="05000000000000000000" pitchFamily="2" charset="2"/>
              <a:buNone/>
            </a:pPr>
            <a:r>
              <a:rPr lang="ru-RU" altLang="ru-RU" dirty="0" smtClean="0"/>
              <a:t>Муравьева Полина.</a:t>
            </a:r>
            <a:endParaRPr lang="ru-RU" altLang="ru-RU" dirty="0">
              <a:cs typeface="Arial"/>
            </a:endParaRPr>
          </a:p>
          <a:p>
            <a:pPr marL="0" indent="0" algn="r">
              <a:buFont typeface="Wingdings" panose="05000000000000000000" pitchFamily="2" charset="2"/>
              <a:buNone/>
            </a:pPr>
            <a:endParaRPr lang="ru-RU" altLang="ru-RU" dirty="0"/>
          </a:p>
          <a:p>
            <a:pPr marL="0" indent="0" algn="r">
              <a:buFont typeface="Wingdings" panose="05000000000000000000" pitchFamily="2" charset="2"/>
              <a:buNone/>
            </a:pPr>
            <a:endParaRPr lang="ru-RU" altLang="ru-RU" dirty="0"/>
          </a:p>
        </p:txBody>
      </p:sp>
      <p:pic>
        <p:nvPicPr>
          <p:cNvPr id="3076" name="Picture 5">
            <a:extLst>
              <a:ext uri="{FF2B5EF4-FFF2-40B4-BE49-F238E27FC236}">
                <a16:creationId xmlns:a16="http://schemas.microsoft.com/office/drawing/2014/main" xmlns="" id="{353D9C52-F29D-40D1-8B03-B1C81128B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675" y="26988"/>
            <a:ext cx="1655763" cy="683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xmlns="" id="{84A7525C-C858-4B40-BDF6-279FDB36E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444" y="3861048"/>
            <a:ext cx="4263029" cy="283802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>
            <a:extLst>
              <a:ext uri="{FF2B5EF4-FFF2-40B4-BE49-F238E27FC236}">
                <a16:creationId xmlns:a16="http://schemas.microsoft.com/office/drawing/2014/main" xmlns="" id="{6EC63EEF-A5F7-461C-BBF8-73AB8EEBD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3163" y="142875"/>
            <a:ext cx="608927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FFFFFF"/>
                </a:solidFill>
              </a:rPr>
              <a:t>Символика Тамбовской области</a:t>
            </a:r>
            <a:endParaRPr lang="ru-RU" altLang="ru-RU" sz="3200" dirty="0">
              <a:solidFill>
                <a:srgbClr val="FFFFFF"/>
              </a:solidFill>
            </a:endParaRPr>
          </a:p>
        </p:txBody>
      </p:sp>
      <p:pic>
        <p:nvPicPr>
          <p:cNvPr id="12291" name="Picture 8">
            <a:extLst>
              <a:ext uri="{FF2B5EF4-FFF2-40B4-BE49-F238E27FC236}">
                <a16:creationId xmlns:a16="http://schemas.microsoft.com/office/drawing/2014/main" xmlns="" id="{A0B0844A-3F01-4EB9-AB3E-437A85D08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47625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>
            <a:extLst>
              <a:ext uri="{FF2B5EF4-FFF2-40B4-BE49-F238E27FC236}">
                <a16:creationId xmlns:a16="http://schemas.microsoft.com/office/drawing/2014/main" xmlns="" id="{EA934A2A-1B50-46FC-95C7-5A17E2125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" r="6576"/>
          <a:stretch/>
        </p:blipFill>
        <p:spPr bwMode="auto">
          <a:xfrm>
            <a:off x="4355976" y="2132856"/>
            <a:ext cx="4633112" cy="4581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4088" y="1484784"/>
            <a:ext cx="2592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текст Гимна</a:t>
            </a:r>
          </a:p>
        </p:txBody>
      </p:sp>
      <p:pic>
        <p:nvPicPr>
          <p:cNvPr id="1026" name="Picture 2" descr="https://szgmu.ru/upload/images/2020/%D0%A2%D0%B0%D0%BC%D0%B1%D0%BE%D0%B2%D1%81%D0%BA%D0%B0%D1%8F%20%D0%BE%D0%B1%D0%BB%D0%B0%D1%81%D1%82%D1%8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163676"/>
            <a:ext cx="1807795" cy="225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628800"/>
            <a:ext cx="2160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Герб</a:t>
            </a:r>
          </a:p>
        </p:txBody>
      </p:sp>
      <p:pic>
        <p:nvPicPr>
          <p:cNvPr id="1028" name="Picture 4" descr="Flag of Tambov Oblast, Russian Federation.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879" y="4861872"/>
            <a:ext cx="3131840" cy="19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4423420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Флаг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72599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>
            <a:extLst>
              <a:ext uri="{FF2B5EF4-FFF2-40B4-BE49-F238E27FC236}">
                <a16:creationId xmlns:a16="http://schemas.microsoft.com/office/drawing/2014/main" xmlns="" id="{103419CE-2E36-4EC2-9144-132DD9B50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3163" y="142875"/>
            <a:ext cx="5297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chemeClr val="bg1"/>
                </a:solidFill>
              </a:rPr>
              <a:t>Тот самый Гимн </a:t>
            </a:r>
            <a:endParaRPr lang="ru-RU" altLang="ru-RU" sz="3600" dirty="0">
              <a:solidFill>
                <a:schemeClr val="bg1"/>
              </a:solidFill>
            </a:endParaRPr>
          </a:p>
        </p:txBody>
      </p:sp>
      <p:pic>
        <p:nvPicPr>
          <p:cNvPr id="10243" name="Picture 8">
            <a:extLst>
              <a:ext uri="{FF2B5EF4-FFF2-40B4-BE49-F238E27FC236}">
                <a16:creationId xmlns:a16="http://schemas.microsoft.com/office/drawing/2014/main" xmlns="" id="{2656CD74-04F0-4464-BE91-70DB00B09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7625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Прямоугольник 1">
            <a:extLst>
              <a:ext uri="{FF2B5EF4-FFF2-40B4-BE49-F238E27FC236}">
                <a16:creationId xmlns:a16="http://schemas.microsoft.com/office/drawing/2014/main" xmlns="" id="{C9DA997C-F85F-4F6C-BFD2-DFEB4869B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144" y="1556792"/>
            <a:ext cx="3024336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endParaRPr lang="ru-RU" sz="18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Слова </a:t>
            </a:r>
            <a:r>
              <a:rPr lang="ru-RU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Гимна Тамбовской области написаны на музыку марша </a:t>
            </a:r>
            <a:r>
              <a:rPr lang="ru-RU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Василия Ивановича </a:t>
            </a:r>
            <a:r>
              <a:rPr lang="ru-RU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Агапкина «Прощание славянки». </a:t>
            </a:r>
          </a:p>
        </p:txBody>
      </p:sp>
      <p:pic>
        <p:nvPicPr>
          <p:cNvPr id="5" name="Рисунок 4" descr="https://cdn.fishki.net/upload/post/201503/16/1466300/1_100653667_4397599_1340490030_2ddf46f743e96a00b59fd473471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720" y="1556792"/>
            <a:ext cx="4039383" cy="5301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8">
            <a:extLst>
              <a:ext uri="{FF2B5EF4-FFF2-40B4-BE49-F238E27FC236}">
                <a16:creationId xmlns:a16="http://schemas.microsoft.com/office/drawing/2014/main" xmlns="" id="{2656CD74-04F0-4464-BE91-70DB00B09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7625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Прямоугольник 1">
            <a:extLst>
              <a:ext uri="{FF2B5EF4-FFF2-40B4-BE49-F238E27FC236}">
                <a16:creationId xmlns:a16="http://schemas.microsoft.com/office/drawing/2014/main" xmlns="" id="{C9DA997C-F85F-4F6C-BFD2-DFEB4869B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6335" y="-171399"/>
            <a:ext cx="757815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endParaRPr lang="ru-RU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Марш </a:t>
            </a:r>
            <a:r>
              <a:rPr lang="ru-RU" sz="2400" b="1" dirty="0">
                <a:solidFill>
                  <a:schemeClr val="bg1"/>
                </a:solidFill>
                <a:latin typeface="Arial"/>
                <a:cs typeface="Arial"/>
              </a:rPr>
              <a:t>"Прощание славянки" был написан 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 накануне </a:t>
            </a:r>
            <a:r>
              <a:rPr lang="ru-RU" sz="2400" b="1" dirty="0">
                <a:solidFill>
                  <a:schemeClr val="bg1"/>
                </a:solidFill>
                <a:latin typeface="Arial"/>
                <a:cs typeface="Arial"/>
              </a:rPr>
              <a:t>1-й мировой 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войны. Впервые </a:t>
            </a:r>
            <a:r>
              <a:rPr lang="ru-RU" sz="2400" b="1" dirty="0">
                <a:solidFill>
                  <a:schemeClr val="bg1"/>
                </a:solidFill>
                <a:latin typeface="Arial"/>
                <a:cs typeface="Arial"/>
              </a:rPr>
              <a:t>марш "Прощание славянки" был исполнен в 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7-м</a:t>
            </a:r>
          </a:p>
          <a:p>
            <a:pPr algn="just">
              <a:defRPr/>
            </a:pPr>
            <a:endParaRPr lang="ru-RU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/>
                <a:cs typeface="Arial"/>
              </a:rPr>
              <a:t>запасном кавалерийском полку в </a:t>
            </a:r>
            <a:r>
              <a:rPr lang="ru-RU"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г.Тамбове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.</a:t>
            </a:r>
            <a:endParaRPr lang="ru-RU" sz="24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050" name="Picture 2" descr="https://rznodb.ru/oldrznodb/userfiles/image/images/%D0%A1%D0%BB%D0%B0%D0%B9%D0%B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8" t="23136" r="17470" b="1313"/>
          <a:stretch/>
        </p:blipFill>
        <p:spPr bwMode="auto">
          <a:xfrm>
            <a:off x="1979712" y="2001772"/>
            <a:ext cx="5803095" cy="485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89416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xmlns="" id="{DA9BC595-B2CE-47AF-AEC2-CAA16B89AB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0021" y="266700"/>
            <a:ext cx="7735379" cy="1104900"/>
          </a:xfrm>
        </p:spPr>
        <p:txBody>
          <a:bodyPr/>
          <a:lstStyle/>
          <a:p>
            <a:pPr algn="ctr"/>
            <a:r>
              <a:rPr lang="ru-RU" altLang="ru-RU" b="1" dirty="0" smtClean="0"/>
              <a:t>И. Шатров и его вальс                                          « </a:t>
            </a:r>
            <a:r>
              <a:rPr lang="ru-RU" altLang="ru-RU" b="1" dirty="0"/>
              <a:t>На сопках Маньчжурии» </a:t>
            </a:r>
            <a:r>
              <a:rPr lang="ru-RU" altLang="ru-RU" dirty="0"/>
              <a:t> </a:t>
            </a:r>
          </a:p>
        </p:txBody>
      </p:sp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xmlns="" id="{527AE836-AA25-487A-8AC0-677BB9A4AD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96136" y="1628799"/>
            <a:ext cx="3096344" cy="4896545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alt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Илья Алексеевич Шатров</a:t>
            </a:r>
            <a:r>
              <a:rPr lang="en-US" altLang="ru-RU" sz="2000" b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ru-RU" alt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автор известного вальса  «На сопках Маньчжурии».  Шатров работал в Тамбове и руководил оркестром Тамбовского кавалерийского училища</a:t>
            </a:r>
            <a:r>
              <a:rPr lang="ru-RU" altLang="ru-RU" sz="2000" b="1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r>
              <a:rPr lang="ru-RU" alt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</a:rPr>
              <a:t> </a:t>
            </a:r>
            <a:endParaRPr lang="ru-RU" altLang="ru-RU" sz="1800" b="1" dirty="0" smtClean="0">
              <a:solidFill>
                <a:schemeClr val="accent4">
                  <a:lumMod val="75000"/>
                </a:schemeClr>
              </a:solidFill>
              <a:cs typeface="Arial"/>
            </a:endParaRPr>
          </a:p>
        </p:txBody>
      </p:sp>
      <p:pic>
        <p:nvPicPr>
          <p:cNvPr id="11268" name="Picture 5">
            <a:extLst>
              <a:ext uri="{FF2B5EF4-FFF2-40B4-BE49-F238E27FC236}">
                <a16:creationId xmlns:a16="http://schemas.microsoft.com/office/drawing/2014/main" xmlns="" id="{DAA3790F-BDDE-4C87-894E-21AC49E74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1711449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sun9-34.userapi.com/c628017/v628017849/4ffeb/Ao3siU82dP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636"/>
          <a:stretch/>
        </p:blipFill>
        <p:spPr bwMode="auto">
          <a:xfrm>
            <a:off x="1619672" y="1606848"/>
            <a:ext cx="4104456" cy="5235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xmlns="" id="{527AE836-AA25-487A-8AC0-677BB9A4AD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80112" y="1772816"/>
            <a:ext cx="3312368" cy="4968552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</a:rPr>
              <a:t> </a:t>
            </a:r>
            <a:endParaRPr lang="ru-RU" altLang="ru-RU" sz="1800" b="1" dirty="0" smtClean="0">
              <a:solidFill>
                <a:schemeClr val="accent4">
                  <a:lumMod val="75000"/>
                </a:schemeClr>
              </a:solidFill>
              <a:cs typeface="Arial"/>
            </a:endParaRPr>
          </a:p>
        </p:txBody>
      </p:sp>
      <p:pic>
        <p:nvPicPr>
          <p:cNvPr id="11268" name="Picture 5">
            <a:extLst>
              <a:ext uri="{FF2B5EF4-FFF2-40B4-BE49-F238E27FC236}">
                <a16:creationId xmlns:a16="http://schemas.microsoft.com/office/drawing/2014/main" xmlns="" id="{DAA3790F-BDDE-4C87-894E-21AC49E74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116632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FFFFF"/>
              </a:buClr>
              <a:buSzPct val="90000"/>
              <a:defRPr/>
            </a:pPr>
            <a:r>
              <a:rPr kumimoji="0" lang="ru-RU" altLang="ru-RU" sz="2000" b="1" i="0" kern="0" dirty="0">
                <a:solidFill>
                  <a:schemeClr val="bg1"/>
                </a:solidFill>
                <a:latin typeface="Arial"/>
              </a:rPr>
              <a:t>В  послевоенные годы </a:t>
            </a:r>
            <a:r>
              <a:rPr kumimoji="0" lang="ru-RU" altLang="ru-RU" sz="2000" b="1" i="0" kern="0" dirty="0" smtClean="0">
                <a:solidFill>
                  <a:schemeClr val="bg1"/>
                </a:solidFill>
                <a:latin typeface="Arial"/>
              </a:rPr>
              <a:t>И. Шатров заведовал </a:t>
            </a:r>
            <a:r>
              <a:rPr kumimoji="0" lang="ru-RU" altLang="ru-RU" sz="2000" b="1" i="0" kern="0" dirty="0">
                <a:solidFill>
                  <a:schemeClr val="bg1"/>
                </a:solidFill>
                <a:latin typeface="Arial"/>
              </a:rPr>
              <a:t>музыкальной частью в Тамбовском суворовском </a:t>
            </a:r>
            <a:r>
              <a:rPr kumimoji="0" lang="ru-RU" altLang="ru-RU" sz="2000" b="1" i="0" kern="0" dirty="0" smtClean="0">
                <a:solidFill>
                  <a:schemeClr val="bg1"/>
                </a:solidFill>
                <a:latin typeface="Arial"/>
              </a:rPr>
              <a:t>училище.</a:t>
            </a:r>
            <a:r>
              <a:rPr kumimoji="0" lang="ru-RU" altLang="ru-RU" sz="2000" b="1" i="0" kern="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kumimoji="0" lang="ru-RU" altLang="ru-RU" sz="2000" b="1" i="0" kern="0" dirty="0" smtClean="0">
                <a:solidFill>
                  <a:schemeClr val="bg1"/>
                </a:solidFill>
                <a:latin typeface="Arial"/>
              </a:rPr>
              <a:t>Вальс </a:t>
            </a:r>
            <a:r>
              <a:rPr kumimoji="0" lang="ru-RU" altLang="ru-RU" sz="2000" b="1" i="0" kern="0" dirty="0">
                <a:solidFill>
                  <a:schemeClr val="bg1"/>
                </a:solidFill>
                <a:latin typeface="Arial"/>
              </a:rPr>
              <a:t>«На сопках Маньчжурии» посвятил погибшим боевым товарищам.</a:t>
            </a:r>
            <a:r>
              <a:rPr kumimoji="0" lang="ru-RU" altLang="ru-RU" sz="2000" i="0" kern="0" dirty="0">
                <a:solidFill>
                  <a:schemeClr val="bg1"/>
                </a:solidFill>
                <a:latin typeface="Arial"/>
              </a:rPr>
              <a:t> </a:t>
            </a:r>
            <a:endParaRPr kumimoji="0" lang="ru-RU" altLang="ru-RU" sz="2000" i="0" kern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026" name="Picture 2" descr="https://i.ytimg.com/vi/VETmp7Ta2Ec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" t="79" r="7933" b="-79"/>
          <a:stretch/>
        </p:blipFill>
        <p:spPr bwMode="auto">
          <a:xfrm>
            <a:off x="1598714" y="1772816"/>
            <a:ext cx="7365774" cy="467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9773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>
            <a:extLst>
              <a:ext uri="{FF2B5EF4-FFF2-40B4-BE49-F238E27FC236}">
                <a16:creationId xmlns:a16="http://schemas.microsoft.com/office/drawing/2014/main" xmlns="" id="{E1A9CFA5-DB3F-45DB-9269-BE9D07D7B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260350"/>
            <a:ext cx="7597775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endParaRPr lang="ru-RU" sz="3200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bg1"/>
                </a:solidFill>
              </a:rPr>
              <a:t> Фестиваль духовой музыки в Тамбове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315" name="Прямоугольник 4">
            <a:extLst>
              <a:ext uri="{FF2B5EF4-FFF2-40B4-BE49-F238E27FC236}">
                <a16:creationId xmlns:a16="http://schemas.microsoft.com/office/drawing/2014/main" xmlns="" id="{D674AC6F-B0A5-430A-9D88-F2E151827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313" y="1519238"/>
            <a:ext cx="503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</p:txBody>
      </p:sp>
      <p:pic>
        <p:nvPicPr>
          <p:cNvPr id="13316" name="Picture 8">
            <a:extLst>
              <a:ext uri="{FF2B5EF4-FFF2-40B4-BE49-F238E27FC236}">
                <a16:creationId xmlns:a16="http://schemas.microsoft.com/office/drawing/2014/main" xmlns="" id="{089ABF15-EBEA-4ED8-8AC7-6338987E8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79FF582-31CA-4E2A-959B-3274C97B4CE9}"/>
              </a:ext>
            </a:extLst>
          </p:cNvPr>
          <p:cNvSpPr/>
          <p:nvPr/>
        </p:nvSpPr>
        <p:spPr>
          <a:xfrm>
            <a:off x="1476375" y="1535113"/>
            <a:ext cx="7343775" cy="1015663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С 2012 года в  Тамбове стало традицией проводить </a:t>
            </a:r>
            <a:r>
              <a:rPr lang="ru-RU" sz="20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Международный фестиваль духовых оркестров имени В.И. Агапкина и И.А. Шатрова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.</a:t>
            </a:r>
            <a:endParaRPr lang="ru-RU" sz="1800" b="1" dirty="0">
              <a:solidFill>
                <a:schemeClr val="accent6">
                  <a:lumMod val="10000"/>
                </a:schemeClr>
              </a:solidFill>
              <a:latin typeface="Arial" charset="0"/>
              <a:cs typeface="Arial"/>
            </a:endParaRPr>
          </a:p>
        </p:txBody>
      </p:sp>
      <p:pic>
        <p:nvPicPr>
          <p:cNvPr id="7" name="Picture 2" descr="Фестиваль духовых оркестров в Тамбове, фото пресс-службы администрации Тамбовской област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0" t="38278" r="4191" b="7356"/>
          <a:stretch/>
        </p:blipFill>
        <p:spPr bwMode="auto">
          <a:xfrm>
            <a:off x="1524569" y="2708920"/>
            <a:ext cx="7495347" cy="4028833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16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>
            <a:extLst>
              <a:ext uri="{FF2B5EF4-FFF2-40B4-BE49-F238E27FC236}">
                <a16:creationId xmlns:a16="http://schemas.microsoft.com/office/drawing/2014/main" xmlns="" id="{E1A9CFA5-DB3F-45DB-9269-BE9D07D7B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260350"/>
            <a:ext cx="7597775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endParaRPr lang="ru-RU" sz="3200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Основатель фестиваля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315" name="Прямоугольник 4">
            <a:extLst>
              <a:ext uri="{FF2B5EF4-FFF2-40B4-BE49-F238E27FC236}">
                <a16:creationId xmlns:a16="http://schemas.microsoft.com/office/drawing/2014/main" xmlns="" id="{D674AC6F-B0A5-430A-9D88-F2E151827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313" y="1519238"/>
            <a:ext cx="503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</p:txBody>
      </p:sp>
      <p:pic>
        <p:nvPicPr>
          <p:cNvPr id="13316" name="Picture 8">
            <a:extLst>
              <a:ext uri="{FF2B5EF4-FFF2-40B4-BE49-F238E27FC236}">
                <a16:creationId xmlns:a16="http://schemas.microsoft.com/office/drawing/2014/main" xmlns="" id="{089ABF15-EBEA-4ED8-8AC7-6338987E8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79FF582-31CA-4E2A-959B-3274C97B4CE9}"/>
              </a:ext>
            </a:extLst>
          </p:cNvPr>
          <p:cNvSpPr/>
          <p:nvPr/>
        </p:nvSpPr>
        <p:spPr>
          <a:xfrm>
            <a:off x="1476375" y="1535113"/>
            <a:ext cx="7343775" cy="92333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>
              <a:defRPr/>
            </a:pP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Г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енерал-лейтенант 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Валерий Халилов - военный дирижер, композитор, народный артист 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России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, 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трагически погибший в авиакатастрофе. </a:t>
            </a:r>
            <a:endParaRPr lang="ru-RU" sz="1800" b="1" dirty="0">
              <a:solidFill>
                <a:schemeClr val="accent6">
                  <a:lumMod val="10000"/>
                </a:schemeClr>
              </a:solidFill>
              <a:latin typeface="Arial" charset="0"/>
              <a:cs typeface="Arial"/>
            </a:endParaRPr>
          </a:p>
        </p:txBody>
      </p:sp>
      <p:pic>
        <p:nvPicPr>
          <p:cNvPr id="7" name="Рисунок 6" descr="https://dukhovik.ru/images/halilov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6" r="2390"/>
          <a:stretch/>
        </p:blipFill>
        <p:spPr bwMode="auto">
          <a:xfrm>
            <a:off x="4137641" y="2564904"/>
            <a:ext cx="4891193" cy="349240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Фото: РИА Новости www.ria.ru.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2"/>
          <a:stretch/>
        </p:blipFill>
        <p:spPr bwMode="auto">
          <a:xfrm>
            <a:off x="1403350" y="4133850"/>
            <a:ext cx="3619500" cy="2724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>
            <a:extLst>
              <a:ext uri="{FF2B5EF4-FFF2-40B4-BE49-F238E27FC236}">
                <a16:creationId xmlns:a16="http://schemas.microsoft.com/office/drawing/2014/main" xmlns="" id="{E1A9CFA5-DB3F-45DB-9269-BE9D07D7B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260350"/>
            <a:ext cx="7597775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endParaRPr lang="ru-RU" sz="3200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bg1"/>
                </a:solidFill>
              </a:rPr>
              <a:t> Фестиваль духовой музыки в Тамбове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315" name="Прямоугольник 4">
            <a:extLst>
              <a:ext uri="{FF2B5EF4-FFF2-40B4-BE49-F238E27FC236}">
                <a16:creationId xmlns:a16="http://schemas.microsoft.com/office/drawing/2014/main" xmlns="" id="{D674AC6F-B0A5-430A-9D88-F2E151827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313" y="1519238"/>
            <a:ext cx="503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  <a:p>
            <a:pPr eaLnBrk="1" hangingPunct="1"/>
            <a:endParaRPr lang="ru-RU" altLang="ru-RU" sz="1800"/>
          </a:p>
        </p:txBody>
      </p:sp>
      <p:pic>
        <p:nvPicPr>
          <p:cNvPr id="13316" name="Picture 8">
            <a:extLst>
              <a:ext uri="{FF2B5EF4-FFF2-40B4-BE49-F238E27FC236}">
                <a16:creationId xmlns:a16="http://schemas.microsoft.com/office/drawing/2014/main" xmlns="" id="{089ABF15-EBEA-4ED8-8AC7-6338987E8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2E41C71-EDBE-42DD-9B83-CAFD59991C89}"/>
              </a:ext>
            </a:extLst>
          </p:cNvPr>
          <p:cNvSpPr/>
          <p:nvPr/>
        </p:nvSpPr>
        <p:spPr>
          <a:xfrm>
            <a:off x="1691680" y="1535114"/>
            <a:ext cx="6840760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В завершении фестиваля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  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звучат 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аккорды вальса «На сопках Маньчжурии» 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 и марша 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«Прощание славянки</a:t>
            </a:r>
            <a:r>
              <a:rPr lang="ru-RU" sz="1800" b="1" dirty="0" smtClean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» </a:t>
            </a:r>
            <a:r>
              <a:rPr lang="ru-RU" sz="1800" b="1" dirty="0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в исполнении сводного оркестра всех участников фестиваля.</a:t>
            </a: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xmlns="" id="{F0BBC7ED-0F23-482B-9CA5-FE6FAFA34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200" y="2767345"/>
            <a:ext cx="5859719" cy="39584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5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>
            <a:extLst>
              <a:ext uri="{FF2B5EF4-FFF2-40B4-BE49-F238E27FC236}">
                <a16:creationId xmlns:a16="http://schemas.microsoft.com/office/drawing/2014/main" xmlns="" id="{EAA2A3B2-EF9C-47C6-B642-16BD99F76C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76375" y="1557338"/>
            <a:ext cx="2951609" cy="4823990"/>
          </a:xfrm>
        </p:spPr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</a:rPr>
              <a:t>Представляет </a:t>
            </a:r>
            <a:r>
              <a:rPr lang="ru-RU" altLang="ru-RU" sz="1800" b="1" dirty="0">
                <a:solidFill>
                  <a:schemeClr val="accent4">
                    <a:lumMod val="75000"/>
                  </a:schemeClr>
                </a:solidFill>
              </a:rPr>
              <a:t>собой композицию из </a:t>
            </a: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</a:rPr>
              <a:t>двух фигур, </a:t>
            </a:r>
            <a:r>
              <a:rPr lang="ru-RU" altLang="ru-RU" sz="1800" b="1" dirty="0">
                <a:solidFill>
                  <a:schemeClr val="accent4">
                    <a:lumMod val="75000"/>
                  </a:schemeClr>
                </a:solidFill>
              </a:rPr>
              <a:t>стоящих на постаментах из гранита, одетых в военную форму и разделяющую их гранитную стелу, олицетворяющую гранитный лист, с выгравированными на нем строками марша «Прощание славянки» и вальса «На сопках Маньчжурии». 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cs typeface="Arial"/>
            </a:endParaRPr>
          </a:p>
        </p:txBody>
      </p:sp>
      <p:sp>
        <p:nvSpPr>
          <p:cNvPr id="14339" name="TextBox 3">
            <a:extLst>
              <a:ext uri="{FF2B5EF4-FFF2-40B4-BE49-F238E27FC236}">
                <a16:creationId xmlns:a16="http://schemas.microsoft.com/office/drawing/2014/main" xmlns="" id="{E4106564-B133-428E-9627-BFE2CA4C9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5938" y="285750"/>
            <a:ext cx="5643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i="0">
                <a:solidFill>
                  <a:schemeClr val="bg1"/>
                </a:solidFill>
              </a:rPr>
              <a:t>Мемориал памяти о знаменитых композиторах</a:t>
            </a:r>
            <a:endParaRPr lang="ru-RU" altLang="ru-RU" b="1">
              <a:solidFill>
                <a:schemeClr val="bg1"/>
              </a:solidFill>
            </a:endParaRPr>
          </a:p>
        </p:txBody>
      </p:sp>
      <p:pic>
        <p:nvPicPr>
          <p:cNvPr id="14340" name="Picture 6">
            <a:extLst>
              <a:ext uri="{FF2B5EF4-FFF2-40B4-BE49-F238E27FC236}">
                <a16:creationId xmlns:a16="http://schemas.microsoft.com/office/drawing/2014/main" xmlns="" id="{38A3ECF2-189B-45D0-917C-38721ABBF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41275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G:\гимн  тамбова\thumb_23501_default_big.png">
            <a:extLst>
              <a:ext uri="{FF2B5EF4-FFF2-40B4-BE49-F238E27FC236}">
                <a16:creationId xmlns:a16="http://schemas.microsoft.com/office/drawing/2014/main" xmlns="" id="{5B684E7B-24DC-4EE7-BBBD-B8CC22F4B6E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464496" cy="5184576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>
            <a:extLst>
              <a:ext uri="{FF2B5EF4-FFF2-40B4-BE49-F238E27FC236}">
                <a16:creationId xmlns:a16="http://schemas.microsoft.com/office/drawing/2014/main" xmlns="" id="{85E96B9A-84EB-4316-8F1B-DEC9EB9957F5}"/>
              </a:ext>
            </a:extLst>
          </p:cNvPr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692275" y="266700"/>
            <a:ext cx="7451725" cy="1104900"/>
          </a:xfrm>
        </p:spPr>
        <p:txBody>
          <a:bodyPr/>
          <a:lstStyle/>
          <a:p>
            <a:pPr eaLnBrk="1" hangingPunct="1"/>
            <a:r>
              <a:rPr lang="ru-RU" altLang="ru-RU" sz="4000" b="1" i="1">
                <a:latin typeface="Arial" panose="020B0604020202020204" pitchFamily="34" charset="0"/>
              </a:rPr>
              <a:t>Стенд в кабинете музыки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xmlns="" id="{BBC04956-D911-428D-9BDF-6CFAF43266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58888" y="2133600"/>
            <a:ext cx="7524750" cy="5183188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endParaRPr lang="ru-RU" sz="20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5364" name="Picture 5">
            <a:extLst>
              <a:ext uri="{FF2B5EF4-FFF2-40B4-BE49-F238E27FC236}">
                <a16:creationId xmlns:a16="http://schemas.microsoft.com/office/drawing/2014/main" xmlns="" id="{A2A98D67-079E-41F7-BBB2-CAE34E356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F805494-8433-4B61-8197-9F13C56E1F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100" y="1662853"/>
            <a:ext cx="4066296" cy="47205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03FA30F-60E8-4989-A742-E17AB87F649C}"/>
              </a:ext>
            </a:extLst>
          </p:cNvPr>
          <p:cNvSpPr txBox="1"/>
          <p:nvPr/>
        </p:nvSpPr>
        <p:spPr>
          <a:xfrm>
            <a:off x="675481" y="1618891"/>
            <a:ext cx="4298301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b="1" dirty="0">
                <a:solidFill>
                  <a:srgbClr val="001966"/>
                </a:solidFill>
                <a:latin typeface="Arial"/>
                <a:cs typeface="Arial"/>
              </a:rPr>
              <a:t>В</a:t>
            </a:r>
            <a:r>
              <a:rPr lang="ru-RU" sz="2000" b="1" dirty="0" smtClean="0">
                <a:solidFill>
                  <a:srgbClr val="001966"/>
                </a:solidFill>
                <a:latin typeface="Arial"/>
                <a:cs typeface="Arial"/>
              </a:rPr>
              <a:t>месте </a:t>
            </a:r>
            <a:r>
              <a:rPr lang="ru-RU" sz="2000" b="1" dirty="0">
                <a:solidFill>
                  <a:srgbClr val="001966"/>
                </a:solidFill>
                <a:latin typeface="Arial"/>
                <a:cs typeface="Arial"/>
              </a:rPr>
              <a:t>с учителем музыки создали стенд для проведения классного часа.</a:t>
            </a:r>
            <a:r>
              <a:rPr lang="ru-RU" sz="2400" b="1" dirty="0">
                <a:solidFill>
                  <a:srgbClr val="001966"/>
                </a:solidFill>
                <a:latin typeface="Arial"/>
                <a:cs typeface="Arial"/>
              </a:rPr>
              <a:t>  </a:t>
            </a:r>
            <a:r>
              <a:rPr lang="ru-RU" sz="2000" b="1" dirty="0" smtClean="0">
                <a:solidFill>
                  <a:srgbClr val="001966"/>
                </a:solidFill>
                <a:latin typeface="Arial"/>
                <a:cs typeface="Arial"/>
              </a:rPr>
              <a:t>Гимн учащиеся нашей школы исполняют на уроках музыки.</a:t>
            </a:r>
            <a:endParaRPr lang="ru-RU" sz="2000" dirty="0">
              <a:latin typeface="Arial"/>
              <a:cs typeface="Arial"/>
            </a:endParaRPr>
          </a:p>
        </p:txBody>
      </p:sp>
      <p:pic>
        <p:nvPicPr>
          <p:cNvPr id="4" name="Гимн Тамбов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3284379"/>
            <a:ext cx="4896588" cy="312651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>
            <a:extLst>
              <a:ext uri="{FF2B5EF4-FFF2-40B4-BE49-F238E27FC236}">
                <a16:creationId xmlns:a16="http://schemas.microsoft.com/office/drawing/2014/main" xmlns="" id="{686FEC6E-D402-497E-B17F-0DACC9E72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714375"/>
            <a:ext cx="3714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chemeClr val="bg1"/>
                </a:solidFill>
              </a:rPr>
              <a:t>Актуальность</a:t>
            </a:r>
          </a:p>
        </p:txBody>
      </p:sp>
      <p:pic>
        <p:nvPicPr>
          <p:cNvPr id="4099" name="Picture 5">
            <a:extLst>
              <a:ext uri="{FF2B5EF4-FFF2-40B4-BE49-F238E27FC236}">
                <a16:creationId xmlns:a16="http://schemas.microsoft.com/office/drawing/2014/main" xmlns="" id="{6DABD2FA-78A1-47CE-A220-FB2B3D1F2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" y="-33338"/>
            <a:ext cx="1568450" cy="689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Объект 1">
            <a:extLst>
              <a:ext uri="{FF2B5EF4-FFF2-40B4-BE49-F238E27FC236}">
                <a16:creationId xmlns:a16="http://schemas.microsoft.com/office/drawing/2014/main" xmlns="" id="{4CF60B99-7E8E-42EE-BBD2-93F680005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2605" y="1556792"/>
            <a:ext cx="7715250" cy="4586017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cs-CZ" sz="2000" dirty="0" smtClean="0">
                <a:solidFill>
                  <a:schemeClr val="tx1">
                    <a:lumMod val="75000"/>
                  </a:schemeClr>
                </a:solidFill>
              </a:rPr>
              <a:t>Молодое поколение мало знакомо с духовой музыкой нашего города. Чтобы не была утрачена историческая память об известных композиторах </a:t>
            </a:r>
            <a:r>
              <a:rPr lang="ru-RU" altLang="cs-CZ" sz="2000" dirty="0" err="1" smtClean="0">
                <a:solidFill>
                  <a:schemeClr val="tx1">
                    <a:lumMod val="75000"/>
                  </a:schemeClr>
                </a:solidFill>
              </a:rPr>
              <a:t>Тамбовщины</a:t>
            </a:r>
            <a:r>
              <a:rPr lang="ru-RU" altLang="cs-CZ" sz="2000" dirty="0">
                <a:solidFill>
                  <a:schemeClr val="tx1">
                    <a:lumMod val="75000"/>
                  </a:schemeClr>
                </a:solidFill>
              </a:rPr>
              <a:t> и чтобы </a:t>
            </a:r>
            <a:r>
              <a:rPr lang="ru-RU" altLang="cs-CZ" sz="2000" dirty="0" smtClean="0">
                <a:solidFill>
                  <a:schemeClr val="tx1">
                    <a:lumMod val="75000"/>
                  </a:schemeClr>
                </a:solidFill>
              </a:rPr>
              <a:t> приобщить подрастающее поколение к духовому искусству, была выбрана тема для исследования «Духовая музыка Тамбовского края». </a:t>
            </a:r>
            <a:endParaRPr lang="ru-RU" altLang="cs-CZ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1" b="4953"/>
          <a:stretch/>
        </p:blipFill>
        <p:spPr bwMode="auto">
          <a:xfrm>
            <a:off x="2310617" y="3140968"/>
            <a:ext cx="6014962" cy="365272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>
            <a:extLst>
              <a:ext uri="{FF2B5EF4-FFF2-40B4-BE49-F238E27FC236}">
                <a16:creationId xmlns:a16="http://schemas.microsoft.com/office/drawing/2014/main" xmlns="" id="{F7AAF55C-C9DC-4F3D-9F88-41291CA12781}"/>
              </a:ext>
            </a:extLst>
          </p:cNvPr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692275" y="266700"/>
            <a:ext cx="7451725" cy="1104900"/>
          </a:xfrm>
        </p:spPr>
        <p:txBody>
          <a:bodyPr/>
          <a:lstStyle/>
          <a:p>
            <a:pPr eaLnBrk="1" hangingPunct="1"/>
            <a:r>
              <a:rPr lang="ru-RU" altLang="ru-RU" sz="4000" b="1" i="1">
                <a:latin typeface="Arial" panose="020B0604020202020204" pitchFamily="34" charset="0"/>
              </a:rPr>
              <a:t>Выводы: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xmlns="" id="{7B785DC5-12FE-43C7-8535-9FA147E8433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43608" y="1492169"/>
            <a:ext cx="8063517" cy="14327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FF3300"/>
              </a:buClr>
              <a:buNone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   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Краеведческая деятельность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проведенная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в ходе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работы</a:t>
            </a:r>
            <a:r>
              <a:rPr lang="en-US" sz="2400" b="1" smtClean="0">
                <a:solidFill>
                  <a:schemeClr val="bg2">
                    <a:lumMod val="50000"/>
                  </a:schemeClr>
                </a:solidFill>
              </a:rPr>
              <a:t>,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 способствовала развитию чувства патриотизма, гордости за своих земляков, ответственности за свои поступки. 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cs typeface="Arial"/>
            </a:endParaRPr>
          </a:p>
        </p:txBody>
      </p:sp>
      <p:pic>
        <p:nvPicPr>
          <p:cNvPr id="16388" name="Picture 5">
            <a:extLst>
              <a:ext uri="{FF2B5EF4-FFF2-40B4-BE49-F238E27FC236}">
                <a16:creationId xmlns:a16="http://schemas.microsoft.com/office/drawing/2014/main" xmlns="" id="{3E85C705-B424-410E-BE50-160AD27F5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www.onlinetambov.ru/upload/iblock/69b/69ba020e9e51a09e731285d0fbdc540f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t="-1" b="-47"/>
          <a:stretch/>
        </p:blipFill>
        <p:spPr bwMode="auto">
          <a:xfrm>
            <a:off x="1331640" y="3634968"/>
            <a:ext cx="3857625" cy="319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bravo-voronezh.ru/wp-content/uploads/2019/03/1905_800_Pamyatnik-dirizheru-i-kompozitoru-M.I.-SHatrovu-v-Tambove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7" b="-96"/>
          <a:stretch/>
        </p:blipFill>
        <p:spPr bwMode="auto">
          <a:xfrm>
            <a:off x="4766117" y="3356992"/>
            <a:ext cx="4391025" cy="2838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6230054"/>
            <a:ext cx="3597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</a:rPr>
              <a:t>. Шатров</a:t>
            </a:r>
            <a:endParaRPr lang="ru-RU" sz="2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981788"/>
            <a:ext cx="2080765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В. Агапкин</a:t>
            </a:r>
            <a:endParaRPr lang="ru-RU" sz="2000" dirty="0">
              <a:solidFill>
                <a:schemeClr val="tx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>
            <a:extLst>
              <a:ext uri="{FF2B5EF4-FFF2-40B4-BE49-F238E27FC236}">
                <a16:creationId xmlns:a16="http://schemas.microsoft.com/office/drawing/2014/main" xmlns="" id="{F7AAF55C-C9DC-4F3D-9F88-41291CA12781}"/>
              </a:ext>
            </a:extLst>
          </p:cNvPr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692275" y="266700"/>
            <a:ext cx="7451725" cy="1104900"/>
          </a:xfrm>
        </p:spPr>
        <p:txBody>
          <a:bodyPr/>
          <a:lstStyle/>
          <a:p>
            <a:pPr eaLnBrk="1" hangingPunct="1"/>
            <a:r>
              <a:rPr lang="ru-RU" altLang="ru-RU" sz="4000" b="1" i="1">
                <a:latin typeface="Arial" panose="020B0604020202020204" pitchFamily="34" charset="0"/>
              </a:rPr>
              <a:t>Выводы: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xmlns="" id="{7B785DC5-12FE-43C7-8535-9FA147E8433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43608" y="1484784"/>
            <a:ext cx="7992888" cy="2592288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FF3300"/>
              </a:buClr>
              <a:buNone/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   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Данная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работа показывает музыкальную культуру  родного края  на </a:t>
            </a:r>
            <a:r>
              <a:rPr lang="ru-RU" sz="2400" b="1" dirty="0" err="1">
                <a:solidFill>
                  <a:schemeClr val="bg2">
                    <a:lumMod val="50000"/>
                  </a:schemeClr>
                </a:solidFill>
              </a:rPr>
              <a:t>конкретнoм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 примере, развивает интерес к духовой музыке родного города, воспитывает уважение и  чувство гордости за свою малую родину. 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388" name="Picture 5">
            <a:extLst>
              <a:ext uri="{FF2B5EF4-FFF2-40B4-BE49-F238E27FC236}">
                <a16:creationId xmlns:a16="http://schemas.microsoft.com/office/drawing/2014/main" xmlns="" id="{3E85C705-B424-410E-BE50-160AD27F5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7" y="0"/>
            <a:ext cx="17202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7081938" cy="350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3699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5">
            <a:extLst>
              <a:ext uri="{FF2B5EF4-FFF2-40B4-BE49-F238E27FC236}">
                <a16:creationId xmlns:a16="http://schemas.microsoft.com/office/drawing/2014/main" xmlns="" id="{3E85C705-B424-410E-BE50-160AD27F5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7" y="0"/>
            <a:ext cx="17202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Площадь Музыки (город Тамбов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584" r="19015" b="6083"/>
          <a:stretch/>
        </p:blipFill>
        <p:spPr bwMode="auto">
          <a:xfrm>
            <a:off x="1835696" y="3140968"/>
            <a:ext cx="6629858" cy="291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0"/>
            <a:ext cx="69847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1" hangingPunct="1">
              <a:spcBef>
                <a:spcPct val="20000"/>
              </a:spcBef>
              <a:buClr>
                <a:srgbClr val="FFFFFF"/>
              </a:buClr>
              <a:buSzPct val="90000"/>
              <a:defRPr/>
            </a:pPr>
            <a:r>
              <a:rPr kumimoji="0" lang="ru-RU" sz="8000" b="1" i="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Спасибо </a:t>
            </a:r>
            <a:r>
              <a:rPr kumimoji="0" lang="ru-RU" sz="8000" b="1" i="0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за      </a:t>
            </a:r>
            <a:endParaRPr kumimoji="0" lang="ru-RU" sz="8000" b="1" i="0" kern="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  <a:p>
            <a:pPr marL="342900" lvl="0" indent="-342900" algn="ctr" eaLnBrk="1" hangingPunct="1">
              <a:spcBef>
                <a:spcPct val="20000"/>
              </a:spcBef>
              <a:buClr>
                <a:srgbClr val="FFFFFF"/>
              </a:buClr>
              <a:buSzPct val="90000"/>
              <a:defRPr/>
            </a:pPr>
            <a:r>
              <a:rPr kumimoji="0" lang="ru-RU" sz="8000" b="1" i="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внимание</a:t>
            </a:r>
            <a:r>
              <a:rPr kumimoji="0" lang="ru-RU" sz="8000" b="1" i="0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!</a:t>
            </a:r>
            <a:endParaRPr kumimoji="0" lang="ru-RU" sz="8000" b="1" i="0" kern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74164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Прямоугольник 1">
            <a:extLst>
              <a:ext uri="{FF2B5EF4-FFF2-40B4-BE49-F238E27FC236}">
                <a16:creationId xmlns:a16="http://schemas.microsoft.com/office/drawing/2014/main" xmlns="" id="{E273B25A-75B2-4C25-B124-DF13DF324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1628775"/>
            <a:ext cx="7127875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4000" b="1" dirty="0">
                <a:solidFill>
                  <a:schemeClr val="bg1"/>
                </a:solidFill>
                <a:latin typeface="Arial"/>
                <a:cs typeface="Arial"/>
              </a:rPr>
              <a:t>  </a:t>
            </a:r>
            <a:endParaRPr lang="ru-RU" altLang="ru-RU" sz="4000" b="1" dirty="0">
              <a:solidFill>
                <a:schemeClr val="bg1"/>
              </a:solidFill>
            </a:endParaRPr>
          </a:p>
          <a:p>
            <a:pPr algn="just"/>
            <a:r>
              <a:rPr lang="ru-RU" altLang="ru-RU" sz="3600" b="1" dirty="0" smtClean="0">
                <a:latin typeface="Arial"/>
                <a:cs typeface="Arial"/>
              </a:rPr>
              <a:t>Изучить </a:t>
            </a:r>
            <a:r>
              <a:rPr lang="ru-RU" altLang="ru-RU" sz="3600" b="1" dirty="0">
                <a:latin typeface="Arial"/>
                <a:cs typeface="Arial"/>
              </a:rPr>
              <a:t>и популяризовать духовую музыку Тамбовского края.</a:t>
            </a:r>
            <a:endParaRPr lang="en-US" altLang="ru-RU" sz="3600" b="1" dirty="0">
              <a:latin typeface="Arial"/>
              <a:cs typeface="Arial"/>
            </a:endParaRPr>
          </a:p>
          <a:p>
            <a:pPr algn="just"/>
            <a:endParaRPr lang="ru-RU" altLang="ru-RU" sz="3600" b="1" dirty="0">
              <a:solidFill>
                <a:schemeClr val="bg1"/>
              </a:solidFill>
            </a:endParaRPr>
          </a:p>
        </p:txBody>
      </p:sp>
      <p:pic>
        <p:nvPicPr>
          <p:cNvPr id="5124" name="Picture 5">
            <a:extLst>
              <a:ext uri="{FF2B5EF4-FFF2-40B4-BE49-F238E27FC236}">
                <a16:creationId xmlns:a16="http://schemas.microsoft.com/office/drawing/2014/main" xmlns="" id="{35FF5344-8695-4DB6-82FF-692A3EC75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413" y="-3175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1" y="620688"/>
            <a:ext cx="1977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altLang="ru-RU" sz="4400" b="1" dirty="0">
                <a:solidFill>
                  <a:srgbClr val="FFFFFF"/>
                </a:solidFill>
                <a:latin typeface="Arial"/>
                <a:cs typeface="Arial"/>
              </a:rPr>
              <a:t>ЦЕЛЬ</a:t>
            </a:r>
            <a:r>
              <a:rPr lang="en-US" altLang="ru-RU" sz="4400" b="1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ru-RU" altLang="ru-RU" sz="4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E656375A-AE8E-444D-A71F-818AEFCDDF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03350" y="620713"/>
            <a:ext cx="5437188" cy="576262"/>
          </a:xfrm>
        </p:spPr>
        <p:txBody>
          <a:bodyPr/>
          <a:lstStyle/>
          <a:p>
            <a:pPr algn="ctr" eaLnBrk="1" hangingPunct="1"/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4800" b="1" i="1" u="sng"/>
              <a:t/>
            </a:r>
            <a:br>
              <a:rPr lang="ru-RU" altLang="ru-RU" sz="4800" b="1" i="1" u="sng"/>
            </a:br>
            <a:r>
              <a:rPr lang="ru-RU" altLang="ru-RU" sz="3200" b="1" i="1">
                <a:solidFill>
                  <a:schemeClr val="bg1"/>
                </a:solidFill>
                <a:latin typeface="Arial" panose="020B0604020202020204" pitchFamily="34" charset="0"/>
              </a:rPr>
              <a:t>Задачи проекта:</a:t>
            </a:r>
            <a:endParaRPr lang="ru-RU" altLang="ru-RU" sz="40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FF74B2F2-8570-4491-A194-BD6BD81EB8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628775"/>
            <a:ext cx="7620000" cy="5229225"/>
          </a:xfrm>
          <a:ln>
            <a:solidFill>
              <a:srgbClr val="003366"/>
            </a:solidFill>
          </a:ln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FF3300"/>
              </a:buClr>
              <a:defRPr/>
            </a:pP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провести анкетирование среди учащихся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10«Б"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класса</a:t>
            </a:r>
          </a:p>
          <a:p>
            <a:pPr algn="just" eaLnBrk="1" hangingPunct="1">
              <a:lnSpc>
                <a:spcPct val="80000"/>
              </a:lnSpc>
              <a:buClr>
                <a:srgbClr val="FF3300"/>
              </a:buClr>
              <a:defRPr/>
            </a:pP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узнать историю создания Городского духового оркестра им. В.И. Агапкина </a:t>
            </a:r>
          </a:p>
          <a:p>
            <a:pPr lvl="0" algn="just" eaLnBrk="1" hangingPunct="1">
              <a:lnSpc>
                <a:spcPct val="80000"/>
              </a:lnSpc>
              <a:buClr>
                <a:srgbClr val="FF3300"/>
              </a:buClr>
              <a:defRPr/>
            </a:pPr>
            <a:r>
              <a:rPr lang="ru-RU" sz="2000" b="1" i="1" dirty="0">
                <a:solidFill>
                  <a:srgbClr val="000082">
                    <a:lumMod val="75000"/>
                  </a:srgbClr>
                </a:solidFill>
              </a:rPr>
              <a:t>изучить литературу и материалы сети Интернет, дающих сведения о двух композиторах духовой </a:t>
            </a:r>
            <a:r>
              <a:rPr lang="ru-RU" sz="2000" b="1" i="1" dirty="0" smtClean="0">
                <a:solidFill>
                  <a:srgbClr val="000082">
                    <a:lumMod val="75000"/>
                  </a:srgbClr>
                </a:solidFill>
              </a:rPr>
              <a:t>музыки</a:t>
            </a:r>
            <a:r>
              <a:rPr lang="ru-RU" sz="2000" b="1" i="1" dirty="0">
                <a:solidFill>
                  <a:srgbClr val="000082">
                    <a:lumMod val="75000"/>
                  </a:srgbClr>
                </a:solidFill>
              </a:rPr>
              <a:t>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. Агапкина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2000" b="1" i="1" dirty="0" err="1">
                <a:solidFill>
                  <a:schemeClr val="accent4">
                    <a:lumMod val="75000"/>
                  </a:schemeClr>
                </a:solidFill>
              </a:rPr>
              <a:t>И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. Шатрова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  <a:p>
            <a:pPr algn="just" eaLnBrk="1" hangingPunct="1">
              <a:lnSpc>
                <a:spcPct val="80000"/>
              </a:lnSpc>
              <a:buClr>
                <a:srgbClr val="FF3300"/>
              </a:buClr>
              <a:defRPr/>
            </a:pP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создать стенд в кабинете музыки для сохранения и популяризации духового инструментального и оркестрового исполнительства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kumimoji="1" lang="ru-RU" altLang="ru-RU" sz="2000" b="1" i="1" kern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Предмет исследования </a:t>
            </a:r>
            <a:r>
              <a:rPr kumimoji="1" lang="en-US" altLang="ru-RU" sz="2000" b="1" i="1" kern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:</a:t>
            </a:r>
            <a:r>
              <a:rPr kumimoji="1" lang="ru-RU" altLang="ru-RU" sz="2000" b="1" i="1" kern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 </a:t>
            </a:r>
            <a:r>
              <a:rPr kumimoji="1" lang="ru-RU" altLang="ru-RU" sz="2000" i="1" kern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творческий путь двух композиторов: </a:t>
            </a:r>
            <a:r>
              <a:rPr kumimoji="1" lang="ru-RU" sz="2000" b="1" kern="1200" dirty="0">
                <a:solidFill>
                  <a:schemeClr val="tx1">
                    <a:lumMod val="50000"/>
                  </a:schemeClr>
                </a:solidFill>
                <a:cs typeface="Arial"/>
              </a:rPr>
              <a:t>В.И. Агапкина и И.А. Шатрова</a:t>
            </a:r>
            <a:endParaRPr kumimoji="1" lang="ru-RU" altLang="ru-RU" sz="2000" b="1" i="1" kern="12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FF3300"/>
              </a:buClr>
              <a:defRPr/>
            </a:pPr>
            <a:endParaRPr lang="ru-RU" sz="2000" b="1" i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eaLnBrk="1" hangingPunct="1">
              <a:lnSpc>
                <a:spcPct val="80000"/>
              </a:lnSpc>
              <a:buClr>
                <a:srgbClr val="FF3300"/>
              </a:buClr>
              <a:buNone/>
              <a:defRPr/>
            </a:pP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Гипотеза проекта: 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  <a:cs typeface="Arial"/>
            </a:endParaRPr>
          </a:p>
          <a:p>
            <a:pPr algn="just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Знания о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духовой музыке родного края</a:t>
            </a:r>
            <a:r>
              <a:rPr lang="en-US" sz="2000" b="1" i="1" dirty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 помогут привить 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к ней любовь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и 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развить интерес  подрастающего поколения.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  <a:cs typeface="Arial"/>
            </a:endParaRPr>
          </a:p>
          <a:p>
            <a:pPr eaLnBrk="1" hangingPunct="1">
              <a:buClr>
                <a:srgbClr val="FF3300"/>
              </a:buClr>
              <a:defRPr/>
            </a:pPr>
            <a:endParaRPr lang="ru-RU" sz="24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148" name="Picture 6">
            <a:extLst>
              <a:ext uri="{FF2B5EF4-FFF2-40B4-BE49-F238E27FC236}">
                <a16:creationId xmlns:a16="http://schemas.microsoft.com/office/drawing/2014/main" xmlns="" id="{4124511B-AA52-4165-A24A-C01A05FF2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7938"/>
            <a:ext cx="1566863" cy="688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xmlns="" id="{9FC49622-7923-44FB-B0A4-F8DE4DD21C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i="1" dirty="0"/>
              <a:t>Подготовительный этап</a:t>
            </a:r>
          </a:p>
        </p:txBody>
      </p:sp>
      <p:sp>
        <p:nvSpPr>
          <p:cNvPr id="7171" name="Объект 2">
            <a:extLst>
              <a:ext uri="{FF2B5EF4-FFF2-40B4-BE49-F238E27FC236}">
                <a16:creationId xmlns:a16="http://schemas.microsoft.com/office/drawing/2014/main" xmlns="" id="{0CDBCC34-29C9-4C71-A247-7BC467D491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98600" y="1773238"/>
            <a:ext cx="7537896" cy="4608090"/>
          </a:xfrm>
        </p:spPr>
        <p:txBody>
          <a:bodyPr/>
          <a:lstStyle/>
          <a:p>
            <a:pPr marL="0" lvl="0" indent="0" algn="just">
              <a:buClr>
                <a:srgbClr val="FFFFFF"/>
              </a:buClr>
              <a:buNone/>
            </a:pPr>
            <a:r>
              <a:rPr lang="ru-RU" altLang="ru-RU" sz="2000" b="1" dirty="0" smtClean="0">
                <a:solidFill>
                  <a:srgbClr val="FFFFFF"/>
                </a:solidFill>
              </a:rPr>
              <a:t>Результаты </a:t>
            </a:r>
            <a:r>
              <a:rPr lang="ru-RU" altLang="ru-RU" sz="2000" b="1" dirty="0">
                <a:solidFill>
                  <a:srgbClr val="FFFFFF"/>
                </a:solidFill>
              </a:rPr>
              <a:t>опроса</a:t>
            </a:r>
            <a:r>
              <a:rPr lang="ru-RU" altLang="ru-RU" sz="2000" b="1" dirty="0" smtClean="0">
                <a:solidFill>
                  <a:srgbClr val="FFFFFF"/>
                </a:solidFill>
              </a:rPr>
              <a:t>: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1. Знаете ли Вы, как называется  духовой  оркестр г. Тамбова?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Да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%, Нет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80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2.Знаете ли Вы  гимн Тамбовской области?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Да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40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%, Нет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60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3. Знаете ли вы фамилию композитора, автора марша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«Прощание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славянки» и гимна Тамбовской области?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Да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40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%, Нет –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60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%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</a:rPr>
              <a:t>    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</a:rPr>
              <a:t>  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Times New Roman"/>
                <a:ea typeface="Calibri"/>
              </a:rPr>
              <a:t>Опрос показал, что учащиеся 10 «Б» класса недостаточно знают музыкальную историю родного края</a:t>
            </a:r>
            <a:r>
              <a:rPr lang="ru-RU" sz="2000" dirty="0">
                <a:latin typeface="Times New Roman"/>
                <a:ea typeface="Calibri"/>
              </a:rPr>
              <a:t>. </a:t>
            </a:r>
            <a:endParaRPr lang="ru-RU" altLang="ru-RU" sz="2000" dirty="0"/>
          </a:p>
          <a:p>
            <a:pPr marL="0" indent="0" algn="just">
              <a:buNone/>
            </a:pPr>
            <a:r>
              <a:rPr lang="ru-RU" sz="2000" dirty="0" smtClean="0">
                <a:ea typeface="+mn-lt"/>
                <a:cs typeface="+mn-lt"/>
              </a:rPr>
              <a:t>.</a:t>
            </a:r>
            <a:endParaRPr lang="ru-RU" dirty="0"/>
          </a:p>
        </p:txBody>
      </p:sp>
      <p:pic>
        <p:nvPicPr>
          <p:cNvPr id="7172" name="Picture 5">
            <a:extLst>
              <a:ext uri="{FF2B5EF4-FFF2-40B4-BE49-F238E27FC236}">
                <a16:creationId xmlns:a16="http://schemas.microsoft.com/office/drawing/2014/main" xmlns="" id="{029AF91B-563D-4BF4-9C33-AD57215D7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1750"/>
            <a:ext cx="1679575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>
            <a:extLst>
              <a:ext uri="{FF2B5EF4-FFF2-40B4-BE49-F238E27FC236}">
                <a16:creationId xmlns:a16="http://schemas.microsoft.com/office/drawing/2014/main" xmlns="" id="{A8894BFA-AF58-49F2-B9F5-88531A4CD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3163" y="142875"/>
            <a:ext cx="4700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chemeClr val="bg1"/>
                </a:solidFill>
              </a:rPr>
              <a:t>История создания духового оркестра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2C206B4-6F66-4B4C-989D-FB0B967F63C3}"/>
              </a:ext>
            </a:extLst>
          </p:cNvPr>
          <p:cNvSpPr/>
          <p:nvPr/>
        </p:nvSpPr>
        <p:spPr>
          <a:xfrm>
            <a:off x="1631950" y="1574800"/>
            <a:ext cx="50276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endParaRPr lang="ru-RU" sz="1800" i="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6" name="Picture 6">
            <a:extLst>
              <a:ext uri="{FF2B5EF4-FFF2-40B4-BE49-F238E27FC236}">
                <a16:creationId xmlns:a16="http://schemas.microsoft.com/office/drawing/2014/main" xmlns="" id="{F370719C-6D2A-4C3D-AFE8-369FEA8AB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Прямоугольник 1">
            <a:extLst>
              <a:ext uri="{FF2B5EF4-FFF2-40B4-BE49-F238E27FC236}">
                <a16:creationId xmlns:a16="http://schemas.microsoft.com/office/drawing/2014/main" xmlns="" id="{07855A23-A66F-4C2D-95B9-7E3FC7C05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406525"/>
            <a:ext cx="750570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cs-CZ" dirty="0"/>
              <a:t> </a:t>
            </a:r>
            <a:r>
              <a:rPr lang="ru-RU" altLang="cs-CZ" sz="1800" dirty="0" smtClean="0">
                <a:solidFill>
                  <a:schemeClr val="tx1">
                    <a:lumMod val="50000"/>
                  </a:schemeClr>
                </a:solidFill>
              </a:rPr>
              <a:t>В 1996 году </a:t>
            </a:r>
            <a:r>
              <a:rPr lang="ru-RU" altLang="cs-CZ" sz="1800" dirty="0">
                <a:solidFill>
                  <a:schemeClr val="tx1">
                    <a:lumMod val="50000"/>
                  </a:schemeClr>
                </a:solidFill>
              </a:rPr>
              <a:t>первый мэр </a:t>
            </a:r>
            <a:r>
              <a:rPr lang="ru-RU" altLang="cs-CZ" sz="1800" dirty="0" smtClean="0">
                <a:solidFill>
                  <a:schemeClr val="tx1">
                    <a:lumMod val="50000"/>
                  </a:schemeClr>
                </a:solidFill>
              </a:rPr>
              <a:t>г. </a:t>
            </a:r>
            <a:r>
              <a:rPr lang="ru-RU" altLang="cs-CZ" sz="1800" dirty="0">
                <a:solidFill>
                  <a:schemeClr val="tx1">
                    <a:lumMod val="50000"/>
                  </a:schemeClr>
                </a:solidFill>
              </a:rPr>
              <a:t>Тамбова Валерий Николаевич Коваль </a:t>
            </a:r>
            <a:r>
              <a:rPr lang="ru-RU" altLang="cs-CZ" sz="1800" dirty="0" smtClean="0">
                <a:solidFill>
                  <a:schemeClr val="tx1">
                    <a:lumMod val="50000"/>
                  </a:schemeClr>
                </a:solidFill>
              </a:rPr>
              <a:t>принимает решение </a:t>
            </a:r>
            <a:r>
              <a:rPr lang="ru-RU" altLang="cs-CZ" sz="1800" dirty="0">
                <a:solidFill>
                  <a:schemeClr val="tx1">
                    <a:lumMod val="50000"/>
                  </a:schemeClr>
                </a:solidFill>
              </a:rPr>
              <a:t>создать Городской духовой оркестр. </a:t>
            </a:r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xmlns="" id="{199B56B3-B26C-4F09-9D8C-4AAD397B3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072" y="2492896"/>
            <a:ext cx="6899381" cy="4137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2C206B4-6F66-4B4C-989D-FB0B967F63C3}"/>
              </a:ext>
            </a:extLst>
          </p:cNvPr>
          <p:cNvSpPr/>
          <p:nvPr/>
        </p:nvSpPr>
        <p:spPr>
          <a:xfrm>
            <a:off x="1631950" y="1574800"/>
            <a:ext cx="50276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endParaRPr lang="ru-RU" sz="1800" i="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6" name="Picture 6">
            <a:extLst>
              <a:ext uri="{FF2B5EF4-FFF2-40B4-BE49-F238E27FC236}">
                <a16:creationId xmlns:a16="http://schemas.microsoft.com/office/drawing/2014/main" xmlns="" id="{F370719C-6D2A-4C3D-AFE8-369FEA8AB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sun9-23.userapi.com/impg/c857432/v857432526/120195/TYQuBzx8cCk.jpg?size=1280x849&amp;quality=96&amp;sign=68ee7aeb81fbd6dcba1b4f688f535243&amp;c_uniq_tag=rOX6297J2Xlbqxce5Oy2PFhJJYcaQzwKAC6wDCUW3r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872" y="1731527"/>
            <a:ext cx="7353037" cy="487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1950" y="116632"/>
            <a:ext cx="71165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altLang="cs-CZ" sz="2000" dirty="0">
                <a:solidFill>
                  <a:schemeClr val="bg1"/>
                </a:solidFill>
              </a:rPr>
              <a:t>12 июня 2012 года в день города Тамбова и дня России состоялось торжественное вручение Свидетельства «О присвоении оркестру имени Василия Ивановича Агапкина». </a:t>
            </a:r>
          </a:p>
        </p:txBody>
      </p:sp>
    </p:spTree>
    <p:extLst>
      <p:ext uri="{BB962C8B-B14F-4D97-AF65-F5344CB8AC3E}">
        <p14:creationId xmlns:p14="http://schemas.microsoft.com/office/powerpoint/2010/main" val="4659774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226190A-0F23-4368-988E-3910377FEBED}"/>
              </a:ext>
            </a:extLst>
          </p:cNvPr>
          <p:cNvSpPr/>
          <p:nvPr/>
        </p:nvSpPr>
        <p:spPr>
          <a:xfrm>
            <a:off x="1631950" y="1574800"/>
            <a:ext cx="50276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endParaRPr lang="ru-RU" sz="1800" i="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220" name="Picture 6">
            <a:extLst>
              <a:ext uri="{FF2B5EF4-FFF2-40B4-BE49-F238E27FC236}">
                <a16:creationId xmlns:a16="http://schemas.microsoft.com/office/drawing/2014/main" xmlns="" id="{65696D7F-9D02-4399-A97D-C1B63D751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Прямоугольник 1">
            <a:extLst>
              <a:ext uri="{FF2B5EF4-FFF2-40B4-BE49-F238E27FC236}">
                <a16:creationId xmlns:a16="http://schemas.microsoft.com/office/drawing/2014/main" xmlns="" id="{FF383D9A-88D8-460D-8E45-49EA6977A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574799"/>
            <a:ext cx="7505699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/>
          <a:p>
            <a:pPr lvl="0" algn="just">
              <a:defRPr/>
            </a:pPr>
            <a:r>
              <a:rPr lang="ru-RU" sz="2000" b="1" dirty="0" smtClean="0">
                <a:solidFill>
                  <a:srgbClr val="000082">
                    <a:lumMod val="75000"/>
                  </a:srgbClr>
                </a:solidFill>
                <a:latin typeface="Arial"/>
                <a:cs typeface="Arial"/>
              </a:rPr>
              <a:t>Принимает </a:t>
            </a:r>
            <a:r>
              <a:rPr lang="ru-RU" sz="2000" b="1" dirty="0">
                <a:solidFill>
                  <a:srgbClr val="000082">
                    <a:lumMod val="75000"/>
                  </a:srgbClr>
                </a:solidFill>
                <a:latin typeface="Arial"/>
                <a:cs typeface="Arial"/>
              </a:rPr>
              <a:t>участие в Международном фестивале духовых оркестров им. В. И. Агапкина и </a:t>
            </a:r>
            <a:r>
              <a:rPr lang="ru-RU" sz="2000" b="1" dirty="0" err="1">
                <a:solidFill>
                  <a:srgbClr val="000082">
                    <a:lumMod val="75000"/>
                  </a:srgbClr>
                </a:solidFill>
                <a:latin typeface="Arial"/>
                <a:cs typeface="Arial"/>
              </a:rPr>
              <a:t>И</a:t>
            </a:r>
            <a:r>
              <a:rPr lang="ru-RU" sz="2000" b="1" dirty="0">
                <a:solidFill>
                  <a:srgbClr val="000082">
                    <a:lumMod val="75000"/>
                  </a:srgbClr>
                </a:solidFill>
                <a:latin typeface="Arial"/>
                <a:cs typeface="Arial"/>
              </a:rPr>
              <a:t>. А Шатрова. </a:t>
            </a:r>
            <a:endParaRPr lang="ru-RU" sz="2000" dirty="0">
              <a:solidFill>
                <a:srgbClr val="000099"/>
              </a:solidFill>
              <a:latin typeface="Arial" charset="0"/>
            </a:endParaRPr>
          </a:p>
          <a:p>
            <a:pPr algn="just">
              <a:defRPr/>
            </a:pPr>
            <a:endParaRPr lang="ru-RU" sz="1800" b="1" dirty="0">
              <a:solidFill>
                <a:schemeClr val="accent6">
                  <a:lumMod val="10000"/>
                </a:schemeClr>
              </a:solidFill>
              <a:latin typeface="Arial" charset="0"/>
            </a:endParaRPr>
          </a:p>
          <a:p>
            <a:pPr algn="just">
              <a:defRPr/>
            </a:pPr>
            <a:endParaRPr lang="ru-RU" sz="1800" dirty="0">
              <a:latin typeface="Arial" charset="0"/>
            </a:endParaRP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xmlns="" id="{795BD5FE-B86F-411B-BB4E-344134229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420888"/>
            <a:ext cx="7233028" cy="404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58913" y="332656"/>
            <a:ext cx="74060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Arial"/>
                <a:cs typeface="Arial"/>
              </a:rPr>
              <a:t>Творческий коллектив успешно обеспечивает мероприятия, проводимые администрацией города Тамбова.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4080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226190A-0F23-4368-988E-3910377FEBED}"/>
              </a:ext>
            </a:extLst>
          </p:cNvPr>
          <p:cNvSpPr/>
          <p:nvPr/>
        </p:nvSpPr>
        <p:spPr>
          <a:xfrm>
            <a:off x="1631950" y="1574800"/>
            <a:ext cx="5027613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>
                <a:solidFill>
                  <a:schemeClr val="accent4">
                    <a:lumMod val="75000"/>
                  </a:schemeClr>
                </a:solidFill>
              </a:rPr>
              <a:t>       </a:t>
            </a:r>
            <a:endParaRPr lang="ru-RU" sz="1800" i="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220" name="Picture 6">
            <a:extLst>
              <a:ext uri="{FF2B5EF4-FFF2-40B4-BE49-F238E27FC236}">
                <a16:creationId xmlns:a16="http://schemas.microsoft.com/office/drawing/2014/main" xmlns="" id="{65696D7F-9D02-4399-A97D-C1B63D751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56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Фестиваль духовых оркестров в Тамбове, фото пресс-службы администрации Тамбовской области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" t="25001" r="11056" b="2565"/>
          <a:stretch/>
        </p:blipFill>
        <p:spPr bwMode="auto">
          <a:xfrm>
            <a:off x="1985850" y="1814946"/>
            <a:ext cx="6562405" cy="48430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31950" y="188640"/>
            <a:ext cx="67564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/>
                <a:cs typeface="Arial"/>
              </a:rPr>
              <a:t>Оркестр постоянно стремится поднимать вкусы массового слушателя до высокохудожественного, академического уровня.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ct Post-Mortem">
  <a:themeElements>
    <a:clrScheme name="">
      <a:dk1>
        <a:srgbClr val="000099"/>
      </a:dk1>
      <a:lt1>
        <a:srgbClr val="FFFFFF"/>
      </a:lt1>
      <a:dk2>
        <a:srgbClr val="FFFFFF"/>
      </a:dk2>
      <a:lt2>
        <a:srgbClr val="0033CC"/>
      </a:lt2>
      <a:accent1>
        <a:srgbClr val="CC0000"/>
      </a:accent1>
      <a:accent2>
        <a:srgbClr val="FFFFFF"/>
      </a:accent2>
      <a:accent3>
        <a:srgbClr val="FFFFFF"/>
      </a:accent3>
      <a:accent4>
        <a:srgbClr val="000082"/>
      </a:accent4>
      <a:accent5>
        <a:srgbClr val="E2AAAA"/>
      </a:accent5>
      <a:accent6>
        <a:srgbClr val="E7E7E7"/>
      </a:accent6>
      <a:hlink>
        <a:srgbClr val="FFFFFF"/>
      </a:hlink>
      <a:folHlink>
        <a:srgbClr val="FF0000"/>
      </a:folHlink>
    </a:clrScheme>
    <a:fontScheme name="Project Post-Mortem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roject Post-Mortem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7">
        <a:dk1>
          <a:srgbClr val="0033CC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8">
        <a:dk1>
          <a:srgbClr val="0033CC"/>
        </a:dk1>
        <a:lt1>
          <a:srgbClr val="FFFFFF"/>
        </a:lt1>
        <a:dk2>
          <a:srgbClr val="CC9900"/>
        </a:dk2>
        <a:lt2>
          <a:srgbClr val="DDDDDD"/>
        </a:lt2>
        <a:accent1>
          <a:srgbClr val="FF33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9">
        <a:dk1>
          <a:srgbClr val="000099"/>
        </a:dk1>
        <a:lt1>
          <a:srgbClr val="CC9900"/>
        </a:lt1>
        <a:dk2>
          <a:srgbClr val="DDDDDD"/>
        </a:dk2>
        <a:lt2>
          <a:srgbClr val="0033CC"/>
        </a:lt2>
        <a:accent1>
          <a:srgbClr val="FF3300"/>
        </a:accent1>
        <a:accent2>
          <a:srgbClr val="996633"/>
        </a:accent2>
        <a:accent3>
          <a:srgbClr val="E2CAAA"/>
        </a:accent3>
        <a:accent4>
          <a:srgbClr val="000082"/>
        </a:accent4>
        <a:accent5>
          <a:srgbClr val="FFAD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0">
        <a:dk1>
          <a:srgbClr val="000099"/>
        </a:dk1>
        <a:lt1>
          <a:srgbClr val="FFFFFF"/>
        </a:lt1>
        <a:dk2>
          <a:srgbClr val="DDDDDD"/>
        </a:dk2>
        <a:lt2>
          <a:srgbClr val="0033CC"/>
        </a:lt2>
        <a:accent1>
          <a:srgbClr val="FF3300"/>
        </a:accent1>
        <a:accent2>
          <a:srgbClr val="996633"/>
        </a:accent2>
        <a:accent3>
          <a:srgbClr val="FFFFFF"/>
        </a:accent3>
        <a:accent4>
          <a:srgbClr val="000082"/>
        </a:accent4>
        <a:accent5>
          <a:srgbClr val="FFAD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1">
        <a:dk1>
          <a:srgbClr val="000099"/>
        </a:dk1>
        <a:lt1>
          <a:srgbClr val="FFFFFF"/>
        </a:lt1>
        <a:dk2>
          <a:srgbClr val="DDDDDD"/>
        </a:dk2>
        <a:lt2>
          <a:srgbClr val="0033CC"/>
        </a:lt2>
        <a:accent1>
          <a:srgbClr val="FF3300"/>
        </a:accent1>
        <a:accent2>
          <a:srgbClr val="FFFFFF"/>
        </a:accent2>
        <a:accent3>
          <a:srgbClr val="FFFFFF"/>
        </a:accent3>
        <a:accent4>
          <a:srgbClr val="000082"/>
        </a:accent4>
        <a:accent5>
          <a:srgbClr val="FFADAA"/>
        </a:accent5>
        <a:accent6>
          <a:srgbClr val="E7E7E7"/>
        </a:accent6>
        <a:hlink>
          <a:srgbClr val="6633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2">
        <a:dk1>
          <a:srgbClr val="000099"/>
        </a:dk1>
        <a:lt1>
          <a:srgbClr val="FFFFFF"/>
        </a:lt1>
        <a:dk2>
          <a:srgbClr val="FFFFFF"/>
        </a:dk2>
        <a:lt2>
          <a:srgbClr val="0033CC"/>
        </a:lt2>
        <a:accent1>
          <a:srgbClr val="FF3300"/>
        </a:accent1>
        <a:accent2>
          <a:srgbClr val="FFFFFF"/>
        </a:accent2>
        <a:accent3>
          <a:srgbClr val="FFFFFF"/>
        </a:accent3>
        <a:accent4>
          <a:srgbClr val="000082"/>
        </a:accent4>
        <a:accent5>
          <a:srgbClr val="FFADAA"/>
        </a:accent5>
        <a:accent6>
          <a:srgbClr val="E7E7E7"/>
        </a:accent6>
        <a:hlink>
          <a:srgbClr val="6633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3">
        <a:dk1>
          <a:srgbClr val="000099"/>
        </a:dk1>
        <a:lt1>
          <a:srgbClr val="FFFFFF"/>
        </a:lt1>
        <a:dk2>
          <a:srgbClr val="FFFFFF"/>
        </a:dk2>
        <a:lt2>
          <a:srgbClr val="0033CC"/>
        </a:lt2>
        <a:accent1>
          <a:srgbClr val="FF3300"/>
        </a:accent1>
        <a:accent2>
          <a:srgbClr val="FFFFFF"/>
        </a:accent2>
        <a:accent3>
          <a:srgbClr val="FFFFFF"/>
        </a:accent3>
        <a:accent4>
          <a:srgbClr val="000082"/>
        </a:accent4>
        <a:accent5>
          <a:srgbClr val="FFADAA"/>
        </a:accent5>
        <a:accent6>
          <a:srgbClr val="E7E7E7"/>
        </a:accent6>
        <a:hlink>
          <a:srgbClr val="FFFF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4">
        <a:dk1>
          <a:srgbClr val="003399"/>
        </a:dk1>
        <a:lt1>
          <a:srgbClr val="FFFFFF"/>
        </a:lt1>
        <a:dk2>
          <a:srgbClr val="FFFFFF"/>
        </a:dk2>
        <a:lt2>
          <a:srgbClr val="0033CC"/>
        </a:lt2>
        <a:accent1>
          <a:srgbClr val="FF3300"/>
        </a:accent1>
        <a:accent2>
          <a:srgbClr val="FFFFFF"/>
        </a:accent2>
        <a:accent3>
          <a:srgbClr val="FFFFFF"/>
        </a:accent3>
        <a:accent4>
          <a:srgbClr val="002A82"/>
        </a:accent4>
        <a:accent5>
          <a:srgbClr val="FFADAA"/>
        </a:accent5>
        <a:accent6>
          <a:srgbClr val="E7E7E7"/>
        </a:accent6>
        <a:hlink>
          <a:srgbClr val="FFFF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5">
        <a:dk1>
          <a:srgbClr val="000099"/>
        </a:dk1>
        <a:lt1>
          <a:srgbClr val="FFFFFF"/>
        </a:lt1>
        <a:dk2>
          <a:srgbClr val="FFFFFF"/>
        </a:dk2>
        <a:lt2>
          <a:srgbClr val="0033CC"/>
        </a:lt2>
        <a:accent1>
          <a:srgbClr val="CC0000"/>
        </a:accent1>
        <a:accent2>
          <a:srgbClr val="FFFFFF"/>
        </a:accent2>
        <a:accent3>
          <a:srgbClr val="FFFFFF"/>
        </a:accent3>
        <a:accent4>
          <a:srgbClr val="000082"/>
        </a:accent4>
        <a:accent5>
          <a:srgbClr val="E2AAAA"/>
        </a:accent5>
        <a:accent6>
          <a:srgbClr val="E7E7E7"/>
        </a:accent6>
        <a:hlink>
          <a:srgbClr val="FFFF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16">
        <a:dk1>
          <a:srgbClr val="000099"/>
        </a:dk1>
        <a:lt1>
          <a:srgbClr val="FFFFFF"/>
        </a:lt1>
        <a:dk2>
          <a:srgbClr val="FFFFFF"/>
        </a:dk2>
        <a:lt2>
          <a:srgbClr val="0000CC"/>
        </a:lt2>
        <a:accent1>
          <a:srgbClr val="CC0000"/>
        </a:accent1>
        <a:accent2>
          <a:srgbClr val="FFFFFF"/>
        </a:accent2>
        <a:accent3>
          <a:srgbClr val="FFFFFF"/>
        </a:accent3>
        <a:accent4>
          <a:srgbClr val="000082"/>
        </a:accent4>
        <a:accent5>
          <a:srgbClr val="E2AAAA"/>
        </a:accent5>
        <a:accent6>
          <a:srgbClr val="E7E7E7"/>
        </a:accent6>
        <a:hlink>
          <a:srgbClr val="FFFF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Post-Mortem</Template>
  <TotalTime>1028</TotalTime>
  <Words>538</Words>
  <Application>Microsoft Office PowerPoint</Application>
  <PresentationFormat>Экран (4:3)</PresentationFormat>
  <Paragraphs>83</Paragraphs>
  <Slides>22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Project Post-Mortem</vt:lpstr>
      <vt:lpstr>    </vt:lpstr>
      <vt:lpstr>Презентация PowerPoint</vt:lpstr>
      <vt:lpstr>Презентация PowerPoint</vt:lpstr>
      <vt:lpstr>      Задачи проекта:</vt:lpstr>
      <vt:lpstr>Подготовительный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И. Шатров и его вальс                                          « На сопках Маньчжурии» 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Стенд в кабинете музыки</vt:lpstr>
      <vt:lpstr>Выводы:</vt:lpstr>
      <vt:lpstr>Выводы:</vt:lpstr>
      <vt:lpstr>Презентация PowerPoint</vt:lpstr>
    </vt:vector>
  </TitlesOfParts>
  <Company>qqq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</dc:title>
  <dc:creator>ann</dc:creator>
  <cp:lastModifiedBy>Пользователь</cp:lastModifiedBy>
  <cp:revision>268</cp:revision>
  <dcterms:created xsi:type="dcterms:W3CDTF">2008-02-14T16:50:01Z</dcterms:created>
  <dcterms:modified xsi:type="dcterms:W3CDTF">2022-03-18T07:06:37Z</dcterms:modified>
</cp:coreProperties>
</file>