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270633"/>
            <a:ext cx="855736" cy="1236613"/>
          </a:xfrm>
          <a:prstGeom prst="rect">
            <a:avLst/>
          </a:prstGeom>
        </p:spPr>
      </p:pic>
      <p:sp>
        <p:nvSpPr>
          <p:cNvPr id="8" name="Блок-схема: сохраненные данные 7"/>
          <p:cNvSpPr/>
          <p:nvPr/>
        </p:nvSpPr>
        <p:spPr>
          <a:xfrm rot="10800000">
            <a:off x="1187624" y="1772816"/>
            <a:ext cx="7488832" cy="2232248"/>
          </a:xfrm>
          <a:prstGeom prst="flowChartOnlineStorag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44D06-CE79-4695-A797-6968EB71291E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0804C-E933-43C9-89DE-5114991B4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633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44D06-CE79-4695-A797-6968EB71291E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0804C-E933-43C9-89DE-5114991B4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79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44D06-CE79-4695-A797-6968EB71291E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0804C-E933-43C9-89DE-5114991B4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360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44D06-CE79-4695-A797-6968EB71291E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0804C-E933-43C9-89DE-5114991B4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86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44D06-CE79-4695-A797-6968EB71291E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0804C-E933-43C9-89DE-5114991B4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93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44D06-CE79-4695-A797-6968EB71291E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0804C-E933-43C9-89DE-5114991B4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27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44D06-CE79-4695-A797-6968EB71291E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0804C-E933-43C9-89DE-5114991B4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43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44D06-CE79-4695-A797-6968EB71291E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0804C-E933-43C9-89DE-5114991B4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1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44D06-CE79-4695-A797-6968EB71291E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0804C-E933-43C9-89DE-5114991B4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830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44D06-CE79-4695-A797-6968EB71291E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0804C-E933-43C9-89DE-5114991B4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82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44D06-CE79-4695-A797-6968EB71291E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0804C-E933-43C9-89DE-5114991B44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21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44D06-CE79-4695-A797-6968EB71291E}" type="datetimeFigureOut">
              <a:rPr lang="ru-RU" smtClean="0"/>
              <a:t>20.03.2022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0804C-E933-43C9-89DE-5114991B44C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13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076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slide" Target="slide10.xml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image" Target="../media/image9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slide" Target="slide9.xml"/><Relationship Id="rId5" Type="http://schemas.openxmlformats.org/officeDocument/2006/relationships/slide" Target="slide5.xml"/><Relationship Id="rId15" Type="http://schemas.openxmlformats.org/officeDocument/2006/relationships/image" Target="../media/image11.jpeg"/><Relationship Id="rId10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slide" Target="slide8.xml"/><Relationship Id="rId1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10.jpg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12" Type="http://schemas.openxmlformats.org/officeDocument/2006/relationships/slide" Target="slide10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9.jpeg"/><Relationship Id="rId5" Type="http://schemas.openxmlformats.org/officeDocument/2006/relationships/image" Target="../media/image6.jpeg"/><Relationship Id="rId15" Type="http://schemas.openxmlformats.org/officeDocument/2006/relationships/image" Target="../media/image11.jpeg"/><Relationship Id="rId10" Type="http://schemas.openxmlformats.org/officeDocument/2006/relationships/slide" Target="slide9.xml"/><Relationship Id="rId4" Type="http://schemas.openxmlformats.org/officeDocument/2006/relationships/slide" Target="slide5.xml"/><Relationship Id="rId9" Type="http://schemas.openxmlformats.org/officeDocument/2006/relationships/image" Target="../media/image8.jpeg"/><Relationship Id="rId1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10.jpg"/><Relationship Id="rId3" Type="http://schemas.openxmlformats.org/officeDocument/2006/relationships/slide" Target="slide4.xml"/><Relationship Id="rId7" Type="http://schemas.openxmlformats.org/officeDocument/2006/relationships/image" Target="../media/image7.jpeg"/><Relationship Id="rId12" Type="http://schemas.openxmlformats.org/officeDocument/2006/relationships/slide" Target="slide10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9.jpeg"/><Relationship Id="rId5" Type="http://schemas.openxmlformats.org/officeDocument/2006/relationships/image" Target="../media/image6.jpeg"/><Relationship Id="rId15" Type="http://schemas.openxmlformats.org/officeDocument/2006/relationships/image" Target="../media/image11.jpeg"/><Relationship Id="rId10" Type="http://schemas.openxmlformats.org/officeDocument/2006/relationships/slide" Target="slide9.xml"/><Relationship Id="rId4" Type="http://schemas.openxmlformats.org/officeDocument/2006/relationships/slide" Target="slide5.xml"/><Relationship Id="rId9" Type="http://schemas.openxmlformats.org/officeDocument/2006/relationships/image" Target="../media/image8.jpeg"/><Relationship Id="rId1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10.jpg"/><Relationship Id="rId3" Type="http://schemas.openxmlformats.org/officeDocument/2006/relationships/slide" Target="slide4.xml"/><Relationship Id="rId7" Type="http://schemas.openxmlformats.org/officeDocument/2006/relationships/image" Target="../media/image7.jpeg"/><Relationship Id="rId12" Type="http://schemas.openxmlformats.org/officeDocument/2006/relationships/slide" Target="slide10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9.jpeg"/><Relationship Id="rId5" Type="http://schemas.openxmlformats.org/officeDocument/2006/relationships/slide" Target="slide5.xml"/><Relationship Id="rId15" Type="http://schemas.openxmlformats.org/officeDocument/2006/relationships/image" Target="../media/image11.jpeg"/><Relationship Id="rId10" Type="http://schemas.openxmlformats.org/officeDocument/2006/relationships/slide" Target="slide9.xml"/><Relationship Id="rId4" Type="http://schemas.openxmlformats.org/officeDocument/2006/relationships/image" Target="../media/image5.jpeg"/><Relationship Id="rId9" Type="http://schemas.openxmlformats.org/officeDocument/2006/relationships/image" Target="../media/image8.jpeg"/><Relationship Id="rId1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image" Target="../media/image10.jpg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slide" Target="slide10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9.jpeg"/><Relationship Id="rId5" Type="http://schemas.openxmlformats.org/officeDocument/2006/relationships/slide" Target="slide5.xml"/><Relationship Id="rId15" Type="http://schemas.openxmlformats.org/officeDocument/2006/relationships/image" Target="../media/image11.jpeg"/><Relationship Id="rId10" Type="http://schemas.openxmlformats.org/officeDocument/2006/relationships/slide" Target="slide9.xml"/><Relationship Id="rId4" Type="http://schemas.openxmlformats.org/officeDocument/2006/relationships/image" Target="../media/image5.jpeg"/><Relationship Id="rId9" Type="http://schemas.openxmlformats.org/officeDocument/2006/relationships/image" Target="../media/image8.jpeg"/><Relationship Id="rId1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slide" Target="slide10.xml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slide" Target="slide9.xml"/><Relationship Id="rId5" Type="http://schemas.openxmlformats.org/officeDocument/2006/relationships/slide" Target="slide5.xml"/><Relationship Id="rId15" Type="http://schemas.openxmlformats.org/officeDocument/2006/relationships/slide" Target="slide7.xml"/><Relationship Id="rId10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slide" Target="slide8.xml"/><Relationship Id="rId1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0.jpg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slide" Target="slide10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9.jpeg"/><Relationship Id="rId5" Type="http://schemas.openxmlformats.org/officeDocument/2006/relationships/slide" Target="slide5.xml"/><Relationship Id="rId15" Type="http://schemas.openxmlformats.org/officeDocument/2006/relationships/image" Target="../media/image11.jpeg"/><Relationship Id="rId10" Type="http://schemas.openxmlformats.org/officeDocument/2006/relationships/slide" Target="slide9.xml"/><Relationship Id="rId4" Type="http://schemas.openxmlformats.org/officeDocument/2006/relationships/image" Target="../media/image5.jpeg"/><Relationship Id="rId9" Type="http://schemas.openxmlformats.org/officeDocument/2006/relationships/slide" Target="slide8.xml"/><Relationship Id="rId1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0.jpg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slide" Target="slide10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slide" Target="slide9.xml"/><Relationship Id="rId5" Type="http://schemas.openxmlformats.org/officeDocument/2006/relationships/slide" Target="slide5.xml"/><Relationship Id="rId15" Type="http://schemas.openxmlformats.org/officeDocument/2006/relationships/image" Target="../media/image11.jpeg"/><Relationship Id="rId10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slide" Target="slide8.xml"/><Relationship Id="rId1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2130425"/>
            <a:ext cx="6262464" cy="1470025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Поэтапное рисование подснежника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524328" y="6165304"/>
            <a:ext cx="792088" cy="360040"/>
          </a:xfrm>
          <a:prstGeom prst="actionButtonForwardNex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704400"/>
            <a:ext cx="2784922" cy="2793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одзаголовок 5">
            <a:extLst>
              <a:ext uri="{FF2B5EF4-FFF2-40B4-BE49-F238E27FC236}">
                <a16:creationId xmlns:a16="http://schemas.microsoft.com/office/drawing/2014/main" id="{416E0A12-A14B-4AFA-BBEF-7A18E943150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515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Блок-схема: процесс 13"/>
          <p:cNvSpPr/>
          <p:nvPr/>
        </p:nvSpPr>
        <p:spPr>
          <a:xfrm>
            <a:off x="1693103" y="467834"/>
            <a:ext cx="5688632" cy="4779608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" t="3553" r="-292" b="14502"/>
          <a:stretch/>
        </p:blipFill>
        <p:spPr>
          <a:xfrm>
            <a:off x="1693103" y="467835"/>
            <a:ext cx="5688632" cy="4779608"/>
          </a:xfrm>
          <a:prstGeom prst="rect">
            <a:avLst/>
          </a:prstGeom>
        </p:spPr>
      </p:pic>
      <p:sp>
        <p:nvSpPr>
          <p:cNvPr id="13" name="Рамка 12"/>
          <p:cNvSpPr/>
          <p:nvPr/>
        </p:nvSpPr>
        <p:spPr>
          <a:xfrm>
            <a:off x="1475656" y="332656"/>
            <a:ext cx="6048672" cy="5046321"/>
          </a:xfrm>
          <a:prstGeom prst="frame">
            <a:avLst>
              <a:gd name="adj1" fmla="val 5330"/>
            </a:avLst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Управляющая кнопка: домой 4">
            <a:hlinkClick r:id="" action="ppaction://hlinkshowjump?jump=endshow" highlightClick="1"/>
          </p:cNvPr>
          <p:cNvSpPr/>
          <p:nvPr/>
        </p:nvSpPr>
        <p:spPr>
          <a:xfrm>
            <a:off x="8072558" y="467834"/>
            <a:ext cx="648072" cy="576064"/>
          </a:xfrm>
          <a:prstGeom prst="actionButtonHom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56" y="5556577"/>
            <a:ext cx="681100" cy="1010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708" y="5529639"/>
            <a:ext cx="702437" cy="10647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Рисунок 1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880" y="5556577"/>
            <a:ext cx="705961" cy="10024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Рисунок 18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126" y="5556577"/>
            <a:ext cx="968042" cy="1052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Рисунок 19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495" y="5556577"/>
            <a:ext cx="850801" cy="10331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Рисунок 20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606" y="5556578"/>
            <a:ext cx="885826" cy="10181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Рисунок 21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5554240"/>
            <a:ext cx="936104" cy="10401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0501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5312" y="332656"/>
            <a:ext cx="5842992" cy="36724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В небольшой проталине,</a:t>
            </a:r>
            <a:br>
              <a:rPr lang="ru-RU" dirty="0"/>
            </a:br>
            <a:r>
              <a:rPr lang="ru-RU" dirty="0"/>
              <a:t>Рядышком с сосной,</a:t>
            </a:r>
            <a:br>
              <a:rPr lang="ru-RU" dirty="0"/>
            </a:br>
            <a:r>
              <a:rPr lang="ru-RU" dirty="0"/>
              <a:t>На пригорке маленьком,</a:t>
            </a:r>
            <a:br>
              <a:rPr lang="ru-RU" dirty="0"/>
            </a:br>
            <a:r>
              <a:rPr lang="ru-RU" dirty="0"/>
              <a:t>Раннею весной.</a:t>
            </a:r>
            <a:br>
              <a:rPr lang="ru-RU" dirty="0"/>
            </a:br>
            <a:r>
              <a:rPr lang="ru-RU" dirty="0"/>
              <a:t>Самый-самый первый,</a:t>
            </a:r>
            <a:br>
              <a:rPr lang="ru-RU" dirty="0"/>
            </a:br>
            <a:r>
              <a:rPr lang="ru-RU" dirty="0"/>
              <a:t>И смелый, и очень нежный,</a:t>
            </a:r>
            <a:br>
              <a:rPr lang="ru-RU" dirty="0"/>
            </a:br>
            <a:r>
              <a:rPr lang="ru-RU" dirty="0"/>
              <a:t>Распустился с надеждой и с верой,</a:t>
            </a:r>
            <a:br>
              <a:rPr lang="ru-RU" dirty="0"/>
            </a:br>
            <a:r>
              <a:rPr lang="ru-RU" dirty="0"/>
              <a:t>Синий цветок подснежный. 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524328" y="6165304"/>
            <a:ext cx="792088" cy="360040"/>
          </a:xfrm>
          <a:prstGeom prst="actionButtonForwardNex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717032"/>
            <a:ext cx="3507046" cy="299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23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Блок-схема: процесс 13"/>
          <p:cNvSpPr/>
          <p:nvPr/>
        </p:nvSpPr>
        <p:spPr>
          <a:xfrm>
            <a:off x="1693103" y="467834"/>
            <a:ext cx="5688632" cy="4779608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мка 12"/>
          <p:cNvSpPr/>
          <p:nvPr/>
        </p:nvSpPr>
        <p:spPr>
          <a:xfrm>
            <a:off x="1475656" y="332656"/>
            <a:ext cx="6048672" cy="5046321"/>
          </a:xfrm>
          <a:prstGeom prst="frame">
            <a:avLst>
              <a:gd name="adj1" fmla="val 5330"/>
            </a:avLst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Управляющая кнопка: домой 14">
            <a:hlinkClick r:id="" action="ppaction://hlinkshowjump?jump=endshow" highlightClick="1"/>
          </p:cNvPr>
          <p:cNvSpPr/>
          <p:nvPr/>
        </p:nvSpPr>
        <p:spPr>
          <a:xfrm>
            <a:off x="8072558" y="467834"/>
            <a:ext cx="648072" cy="576064"/>
          </a:xfrm>
          <a:prstGeom prst="actionButtonHom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56" y="5556577"/>
            <a:ext cx="681100" cy="1010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Рисунок 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708" y="5529639"/>
            <a:ext cx="702437" cy="10647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880" y="5556577"/>
            <a:ext cx="705961" cy="10024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126" y="5556577"/>
            <a:ext cx="968042" cy="1052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495" y="5556577"/>
            <a:ext cx="850801" cy="10331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606" y="5556578"/>
            <a:ext cx="885826" cy="10181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5554240"/>
            <a:ext cx="936104" cy="10401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2995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Блок-схема: процесс 13"/>
          <p:cNvSpPr/>
          <p:nvPr/>
        </p:nvSpPr>
        <p:spPr>
          <a:xfrm>
            <a:off x="1693103" y="467834"/>
            <a:ext cx="5688632" cy="4779608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мка 12"/>
          <p:cNvSpPr/>
          <p:nvPr/>
        </p:nvSpPr>
        <p:spPr>
          <a:xfrm>
            <a:off x="1475656" y="332656"/>
            <a:ext cx="6048672" cy="5046321"/>
          </a:xfrm>
          <a:prstGeom prst="frame">
            <a:avLst>
              <a:gd name="adj1" fmla="val 5330"/>
            </a:avLst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860" y="749181"/>
            <a:ext cx="2841340" cy="4216914"/>
          </a:xfrm>
          <a:prstGeom prst="rect">
            <a:avLst/>
          </a:prstGeom>
        </p:spPr>
      </p:pic>
      <p:sp>
        <p:nvSpPr>
          <p:cNvPr id="5" name="Управляющая кнопка: домой 4">
            <a:hlinkClick r:id="" action="ppaction://hlinkshowjump?jump=endshow" highlightClick="1"/>
          </p:cNvPr>
          <p:cNvSpPr/>
          <p:nvPr/>
        </p:nvSpPr>
        <p:spPr>
          <a:xfrm>
            <a:off x="8072558" y="467834"/>
            <a:ext cx="648072" cy="576064"/>
          </a:xfrm>
          <a:prstGeom prst="actionButtonHom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56" y="5556577"/>
            <a:ext cx="681100" cy="1010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708" y="5529639"/>
            <a:ext cx="702437" cy="10647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880" y="5556577"/>
            <a:ext cx="705961" cy="10024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Рисунок 17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126" y="5556577"/>
            <a:ext cx="968042" cy="1052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Рисунок 18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495" y="5556577"/>
            <a:ext cx="850801" cy="10331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Рисунок 19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606" y="5556578"/>
            <a:ext cx="885826" cy="10181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Рисунок 20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5554240"/>
            <a:ext cx="936104" cy="10401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78931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Блок-схема: процесс 13"/>
          <p:cNvSpPr/>
          <p:nvPr/>
        </p:nvSpPr>
        <p:spPr>
          <a:xfrm>
            <a:off x="1693103" y="467834"/>
            <a:ext cx="5688632" cy="4779608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мка 12"/>
          <p:cNvSpPr/>
          <p:nvPr/>
        </p:nvSpPr>
        <p:spPr>
          <a:xfrm>
            <a:off x="1475656" y="332656"/>
            <a:ext cx="6048672" cy="5046321"/>
          </a:xfrm>
          <a:prstGeom prst="frame">
            <a:avLst>
              <a:gd name="adj1" fmla="val 5330"/>
            </a:avLst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838" y="698144"/>
            <a:ext cx="2894308" cy="4387040"/>
          </a:xfrm>
          <a:prstGeom prst="rect">
            <a:avLst/>
          </a:prstGeom>
        </p:spPr>
      </p:pic>
      <p:sp>
        <p:nvSpPr>
          <p:cNvPr id="5" name="Управляющая кнопка: домой 4">
            <a:hlinkClick r:id="" action="ppaction://hlinkshowjump?jump=endshow" highlightClick="1"/>
          </p:cNvPr>
          <p:cNvSpPr/>
          <p:nvPr/>
        </p:nvSpPr>
        <p:spPr>
          <a:xfrm>
            <a:off x="8072558" y="467834"/>
            <a:ext cx="648072" cy="576064"/>
          </a:xfrm>
          <a:prstGeom prst="actionButtonHom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56" y="5556577"/>
            <a:ext cx="681100" cy="1010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708" y="5529639"/>
            <a:ext cx="702437" cy="10647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880" y="5556577"/>
            <a:ext cx="705961" cy="10024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Рисунок 17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126" y="5556577"/>
            <a:ext cx="968042" cy="1052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Рисунок 18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495" y="5556577"/>
            <a:ext cx="850801" cy="10331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Рисунок 19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606" y="5556578"/>
            <a:ext cx="885826" cy="10181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Рисунок 20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5554240"/>
            <a:ext cx="936104" cy="10401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81535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Блок-схема: процесс 13"/>
          <p:cNvSpPr/>
          <p:nvPr/>
        </p:nvSpPr>
        <p:spPr>
          <a:xfrm>
            <a:off x="1693103" y="467834"/>
            <a:ext cx="5688632" cy="4779608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мка 12"/>
          <p:cNvSpPr/>
          <p:nvPr/>
        </p:nvSpPr>
        <p:spPr>
          <a:xfrm>
            <a:off x="1475656" y="332656"/>
            <a:ext cx="6048672" cy="5046321"/>
          </a:xfrm>
          <a:prstGeom prst="frame">
            <a:avLst>
              <a:gd name="adj1" fmla="val 5330"/>
            </a:avLst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017" y="686887"/>
            <a:ext cx="3087119" cy="4383715"/>
          </a:xfrm>
          <a:prstGeom prst="rect">
            <a:avLst/>
          </a:prstGeom>
        </p:spPr>
      </p:pic>
      <p:sp>
        <p:nvSpPr>
          <p:cNvPr id="5" name="Управляющая кнопка: домой 4">
            <a:hlinkClick r:id="" action="ppaction://hlinkshowjump?jump=endshow" highlightClick="1"/>
          </p:cNvPr>
          <p:cNvSpPr/>
          <p:nvPr/>
        </p:nvSpPr>
        <p:spPr>
          <a:xfrm>
            <a:off x="8072558" y="467834"/>
            <a:ext cx="648072" cy="576064"/>
          </a:xfrm>
          <a:prstGeom prst="actionButtonHom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56" y="5556577"/>
            <a:ext cx="681100" cy="1010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Рисунок 15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708" y="5529639"/>
            <a:ext cx="702437" cy="10647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880" y="5556577"/>
            <a:ext cx="705961" cy="10024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Рисунок 17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126" y="5556577"/>
            <a:ext cx="968042" cy="1052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Рисунок 18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495" y="5556577"/>
            <a:ext cx="850801" cy="10331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Рисунок 19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606" y="5556578"/>
            <a:ext cx="885826" cy="10181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Рисунок 20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5554240"/>
            <a:ext cx="936104" cy="10401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1435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Блок-схема: процесс 13"/>
          <p:cNvSpPr/>
          <p:nvPr/>
        </p:nvSpPr>
        <p:spPr>
          <a:xfrm>
            <a:off x="1693103" y="467834"/>
            <a:ext cx="5688632" cy="4779608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мка 12"/>
          <p:cNvSpPr/>
          <p:nvPr/>
        </p:nvSpPr>
        <p:spPr>
          <a:xfrm>
            <a:off x="1475656" y="332656"/>
            <a:ext cx="6048672" cy="5046321"/>
          </a:xfrm>
          <a:prstGeom prst="frame">
            <a:avLst>
              <a:gd name="adj1" fmla="val 5330"/>
            </a:avLst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689" y="620688"/>
            <a:ext cx="3825806" cy="4464495"/>
          </a:xfrm>
          <a:prstGeom prst="rect">
            <a:avLst/>
          </a:prstGeom>
        </p:spPr>
      </p:pic>
      <p:sp>
        <p:nvSpPr>
          <p:cNvPr id="5" name="Управляющая кнопка: домой 4">
            <a:hlinkClick r:id="" action="ppaction://hlinkshowjump?jump=endshow" highlightClick="1"/>
          </p:cNvPr>
          <p:cNvSpPr/>
          <p:nvPr/>
        </p:nvSpPr>
        <p:spPr>
          <a:xfrm>
            <a:off x="8072558" y="467834"/>
            <a:ext cx="648072" cy="576064"/>
          </a:xfrm>
          <a:prstGeom prst="actionButtonHom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56" y="5556577"/>
            <a:ext cx="681100" cy="1010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708" y="5529639"/>
            <a:ext cx="702437" cy="10647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Рисунок 1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880" y="5556577"/>
            <a:ext cx="705961" cy="10024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Рисунок 18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126" y="5556577"/>
            <a:ext cx="968042" cy="1052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Рисунок 19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495" y="5556577"/>
            <a:ext cx="850801" cy="10331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Рисунок 20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606" y="5556578"/>
            <a:ext cx="885826" cy="10181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Рисунок 21">
            <a:hlinkClick r:id="rId15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5554240"/>
            <a:ext cx="936104" cy="10401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29802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Блок-схема: процесс 13"/>
          <p:cNvSpPr/>
          <p:nvPr/>
        </p:nvSpPr>
        <p:spPr>
          <a:xfrm>
            <a:off x="1693103" y="467834"/>
            <a:ext cx="5688632" cy="4779608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мка 12"/>
          <p:cNvSpPr/>
          <p:nvPr/>
        </p:nvSpPr>
        <p:spPr>
          <a:xfrm>
            <a:off x="1475656" y="332656"/>
            <a:ext cx="6048672" cy="5046321"/>
          </a:xfrm>
          <a:prstGeom prst="frame">
            <a:avLst>
              <a:gd name="adj1" fmla="val 5330"/>
            </a:avLst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416" y="632407"/>
            <a:ext cx="4027481" cy="4380769"/>
          </a:xfrm>
          <a:prstGeom prst="rect">
            <a:avLst/>
          </a:prstGeom>
        </p:spPr>
      </p:pic>
      <p:sp>
        <p:nvSpPr>
          <p:cNvPr id="6" name="Управляющая кнопка: домой 5">
            <a:hlinkClick r:id="" action="ppaction://hlinkshowjump?jump=endshow" highlightClick="1"/>
          </p:cNvPr>
          <p:cNvSpPr/>
          <p:nvPr/>
        </p:nvSpPr>
        <p:spPr>
          <a:xfrm>
            <a:off x="8072558" y="467834"/>
            <a:ext cx="648072" cy="576064"/>
          </a:xfrm>
          <a:prstGeom prst="actionButtonHom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56" y="5556577"/>
            <a:ext cx="681100" cy="1010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708" y="5529639"/>
            <a:ext cx="702437" cy="10647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Рисунок 1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880" y="5556577"/>
            <a:ext cx="705961" cy="10024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Рисунок 18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126" y="5556577"/>
            <a:ext cx="968042" cy="1052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Рисунок 19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495" y="5556577"/>
            <a:ext cx="850801" cy="10331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Рисунок 20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606" y="5556578"/>
            <a:ext cx="885826" cy="10181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Рисунок 21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5554240"/>
            <a:ext cx="936104" cy="10401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44333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Блок-схема: процесс 13"/>
          <p:cNvSpPr/>
          <p:nvPr/>
        </p:nvSpPr>
        <p:spPr>
          <a:xfrm>
            <a:off x="1693103" y="467834"/>
            <a:ext cx="5688632" cy="4779608"/>
          </a:xfrm>
          <a:prstGeom prst="flowChart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мка 12"/>
          <p:cNvSpPr/>
          <p:nvPr/>
        </p:nvSpPr>
        <p:spPr>
          <a:xfrm>
            <a:off x="1475656" y="332656"/>
            <a:ext cx="6048672" cy="5046321"/>
          </a:xfrm>
          <a:prstGeom prst="frame">
            <a:avLst>
              <a:gd name="adj1" fmla="val 5330"/>
            </a:avLst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convex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21127"/>
            <a:ext cx="3744416" cy="4546789"/>
          </a:xfrm>
          <a:prstGeom prst="rect">
            <a:avLst/>
          </a:prstGeom>
        </p:spPr>
      </p:pic>
      <p:sp>
        <p:nvSpPr>
          <p:cNvPr id="5" name="Управляющая кнопка: домой 4">
            <a:hlinkClick r:id="" action="ppaction://hlinkshowjump?jump=endshow" highlightClick="1"/>
          </p:cNvPr>
          <p:cNvSpPr/>
          <p:nvPr/>
        </p:nvSpPr>
        <p:spPr>
          <a:xfrm>
            <a:off x="8072558" y="467834"/>
            <a:ext cx="648072" cy="576064"/>
          </a:xfrm>
          <a:prstGeom prst="actionButtonHom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56" y="5556577"/>
            <a:ext cx="681100" cy="1010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708" y="5529639"/>
            <a:ext cx="702437" cy="10647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Рисунок 1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880" y="5556577"/>
            <a:ext cx="705961" cy="10024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Рисунок 18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126" y="5556577"/>
            <a:ext cx="968042" cy="10529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Рисунок 19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495" y="5556577"/>
            <a:ext cx="850801" cy="10331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Рисунок 20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606" y="5556578"/>
            <a:ext cx="885826" cy="10181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Рисунок 21">
            <a:hlinkClick r:id="rId14" action="ppaction://hlinksldjump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5554240"/>
            <a:ext cx="936104" cy="10401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8997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Поэтапное рисование верблюд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Нарисуем рыбку</Template>
  <TotalTime>38</TotalTime>
  <Words>46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Поэтапное рисование верблюда</vt:lpstr>
      <vt:lpstr>Поэтапное рисование подснежника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Поэтапное рисование осеннего пейзажа</dc:title>
  <dc:creator>Ольга</dc:creator>
  <cp:lastModifiedBy>Татьяна Гунькина</cp:lastModifiedBy>
  <cp:revision>39</cp:revision>
  <dcterms:created xsi:type="dcterms:W3CDTF">2017-04-29T12:18:11Z</dcterms:created>
  <dcterms:modified xsi:type="dcterms:W3CDTF">2022-03-20T09:19:27Z</dcterms:modified>
</cp:coreProperties>
</file>