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270633"/>
            <a:ext cx="855736" cy="1236613"/>
          </a:xfrm>
          <a:prstGeom prst="rect">
            <a:avLst/>
          </a:prstGeom>
        </p:spPr>
      </p:pic>
      <p:sp>
        <p:nvSpPr>
          <p:cNvPr id="8" name="Блок-схема: сохраненные данные 7"/>
          <p:cNvSpPr/>
          <p:nvPr/>
        </p:nvSpPr>
        <p:spPr>
          <a:xfrm rot="10800000">
            <a:off x="1187624" y="1772816"/>
            <a:ext cx="7488832" cy="2232248"/>
          </a:xfrm>
          <a:prstGeom prst="flowChartOnlineStorag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B43D-4A58-48A1-B07C-5F3B09E5C3A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3C709-1401-47A8-81B8-761DC1F3E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2633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B43D-4A58-48A1-B07C-5F3B09E5C3A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3C709-1401-47A8-81B8-761DC1F3E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791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B43D-4A58-48A1-B07C-5F3B09E5C3A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3C709-1401-47A8-81B8-761DC1F3E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360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B43D-4A58-48A1-B07C-5F3B09E5C3A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3C709-1401-47A8-81B8-761DC1F3E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8866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B43D-4A58-48A1-B07C-5F3B09E5C3A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3C709-1401-47A8-81B8-761DC1F3E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93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B43D-4A58-48A1-B07C-5F3B09E5C3A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3C709-1401-47A8-81B8-761DC1F3E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27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B43D-4A58-48A1-B07C-5F3B09E5C3A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3C709-1401-47A8-81B8-761DC1F3E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43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B43D-4A58-48A1-B07C-5F3B09E5C3A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3C709-1401-47A8-81B8-761DC1F3E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1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B43D-4A58-48A1-B07C-5F3B09E5C3A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3C709-1401-47A8-81B8-761DC1F3E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830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B43D-4A58-48A1-B07C-5F3B09E5C3A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3C709-1401-47A8-81B8-761DC1F3E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382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AB43D-4A58-48A1-B07C-5F3B09E5C3A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3C709-1401-47A8-81B8-761DC1F3E9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215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AB43D-4A58-48A1-B07C-5F3B09E5C3A8}" type="datetimeFigureOut">
              <a:rPr lang="ru-RU" smtClean="0"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3C709-1401-47A8-81B8-761DC1F3E97B}" type="slidenum">
              <a:rPr lang="ru-RU" smtClean="0"/>
              <a:t>‹#›</a:t>
            </a:fld>
            <a:endParaRPr lang="ru-RU"/>
          </a:p>
        </p:txBody>
      </p:sp>
      <p:sp>
        <p:nvSpPr>
          <p:cNvPr id="7" name="Рамка 6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2130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076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7.jpg"/><Relationship Id="rId12" Type="http://schemas.openxmlformats.org/officeDocument/2006/relationships/slide" Target="slide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image" Target="../media/image9.jpg"/><Relationship Id="rId5" Type="http://schemas.openxmlformats.org/officeDocument/2006/relationships/image" Target="../media/image6.jpg"/><Relationship Id="rId10" Type="http://schemas.openxmlformats.org/officeDocument/2006/relationships/slide" Target="slide8.xml"/><Relationship Id="rId4" Type="http://schemas.openxmlformats.org/officeDocument/2006/relationships/slide" Target="slide5.xml"/><Relationship Id="rId9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10.jpg"/><Relationship Id="rId3" Type="http://schemas.openxmlformats.org/officeDocument/2006/relationships/slide" Target="slide4.xml"/><Relationship Id="rId7" Type="http://schemas.openxmlformats.org/officeDocument/2006/relationships/image" Target="../media/image7.jpg"/><Relationship Id="rId12" Type="http://schemas.openxmlformats.org/officeDocument/2006/relationships/slide" Target="slide9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image" Target="../media/image9.jpg"/><Relationship Id="rId5" Type="http://schemas.openxmlformats.org/officeDocument/2006/relationships/image" Target="../media/image6.jpg"/><Relationship Id="rId10" Type="http://schemas.openxmlformats.org/officeDocument/2006/relationships/slide" Target="slide8.xml"/><Relationship Id="rId4" Type="http://schemas.openxmlformats.org/officeDocument/2006/relationships/slide" Target="slide5.xml"/><Relationship Id="rId9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10.jpg"/><Relationship Id="rId3" Type="http://schemas.openxmlformats.org/officeDocument/2006/relationships/slide" Target="slide4.xml"/><Relationship Id="rId7" Type="http://schemas.openxmlformats.org/officeDocument/2006/relationships/image" Target="../media/image7.jpg"/><Relationship Id="rId12" Type="http://schemas.openxmlformats.org/officeDocument/2006/relationships/slide" Target="slide9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image" Target="../media/image9.jpg"/><Relationship Id="rId5" Type="http://schemas.openxmlformats.org/officeDocument/2006/relationships/slide" Target="slide5.xml"/><Relationship Id="rId10" Type="http://schemas.openxmlformats.org/officeDocument/2006/relationships/slide" Target="slide8.xml"/><Relationship Id="rId4" Type="http://schemas.openxmlformats.org/officeDocument/2006/relationships/image" Target="../media/image5.jpg"/><Relationship Id="rId9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10.jpg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slide" Target="slide9.xm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11" Type="http://schemas.openxmlformats.org/officeDocument/2006/relationships/image" Target="../media/image9.jpg"/><Relationship Id="rId5" Type="http://schemas.openxmlformats.org/officeDocument/2006/relationships/slide" Target="slide5.xml"/><Relationship Id="rId10" Type="http://schemas.openxmlformats.org/officeDocument/2006/relationships/slide" Target="slide8.xml"/><Relationship Id="rId4" Type="http://schemas.openxmlformats.org/officeDocument/2006/relationships/image" Target="../media/image5.jpg"/><Relationship Id="rId9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0.jpg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slide" Target="slide9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11" Type="http://schemas.openxmlformats.org/officeDocument/2006/relationships/image" Target="../media/image9.jpg"/><Relationship Id="rId5" Type="http://schemas.openxmlformats.org/officeDocument/2006/relationships/slide" Target="slide5.xml"/><Relationship Id="rId10" Type="http://schemas.openxmlformats.org/officeDocument/2006/relationships/slide" Target="slide8.xml"/><Relationship Id="rId4" Type="http://schemas.openxmlformats.org/officeDocument/2006/relationships/image" Target="../media/image5.jpg"/><Relationship Id="rId9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image" Target="../media/image10.jpg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slide" Target="slide9.xml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11" Type="http://schemas.openxmlformats.org/officeDocument/2006/relationships/slide" Target="slide8.xml"/><Relationship Id="rId5" Type="http://schemas.openxmlformats.org/officeDocument/2006/relationships/slide" Target="slide5.xml"/><Relationship Id="rId10" Type="http://schemas.openxmlformats.org/officeDocument/2006/relationships/image" Target="../media/image8.jpg"/><Relationship Id="rId4" Type="http://schemas.openxmlformats.org/officeDocument/2006/relationships/image" Target="../media/image5.jpg"/><Relationship Id="rId9" Type="http://schemas.openxmlformats.org/officeDocument/2006/relationships/slide" Target="slide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13" Type="http://schemas.openxmlformats.org/officeDocument/2006/relationships/slide" Target="slide9.xml"/><Relationship Id="rId3" Type="http://schemas.openxmlformats.org/officeDocument/2006/relationships/slide" Target="slide4.xml"/><Relationship Id="rId7" Type="http://schemas.openxmlformats.org/officeDocument/2006/relationships/slide" Target="slide6.xml"/><Relationship Id="rId12" Type="http://schemas.openxmlformats.org/officeDocument/2006/relationships/image" Target="../media/image9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11" Type="http://schemas.openxmlformats.org/officeDocument/2006/relationships/slide" Target="slide8.xml"/><Relationship Id="rId5" Type="http://schemas.openxmlformats.org/officeDocument/2006/relationships/slide" Target="slide5.xml"/><Relationship Id="rId10" Type="http://schemas.openxmlformats.org/officeDocument/2006/relationships/image" Target="../media/image8.jpg"/><Relationship Id="rId4" Type="http://schemas.openxmlformats.org/officeDocument/2006/relationships/image" Target="../media/image5.jpg"/><Relationship Id="rId9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2132856"/>
            <a:ext cx="6116216" cy="1470025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Поэтапное рисование птички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380312" y="6165304"/>
            <a:ext cx="1008112" cy="360040"/>
          </a:xfrm>
          <a:prstGeom prst="actionButtonForwardNex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188640"/>
            <a:ext cx="2615739" cy="2088232"/>
          </a:xfrm>
          <a:prstGeom prst="rect">
            <a:avLst/>
          </a:prstGeom>
        </p:spPr>
      </p:pic>
      <p:sp>
        <p:nvSpPr>
          <p:cNvPr id="7" name="Подзаголовок 6">
            <a:extLst>
              <a:ext uri="{FF2B5EF4-FFF2-40B4-BE49-F238E27FC236}">
                <a16:creationId xmlns:a16="http://schemas.microsoft.com/office/drawing/2014/main" id="{C304819F-C361-4E78-B0CC-F381A2D8DE9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688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910930"/>
            <a:ext cx="6336704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Маленькая птичка</a:t>
            </a:r>
            <a:br>
              <a:rPr lang="ru-RU" dirty="0"/>
            </a:br>
            <a:r>
              <a:rPr lang="ru-RU" dirty="0"/>
              <a:t>Прилетела к нам, к нам, к нам.</a:t>
            </a:r>
            <a:br>
              <a:rPr lang="ru-RU" dirty="0"/>
            </a:br>
            <a:r>
              <a:rPr lang="ru-RU" dirty="0"/>
              <a:t>Маленькой птичке</a:t>
            </a:r>
            <a:br>
              <a:rPr lang="ru-RU" dirty="0"/>
            </a:br>
            <a:r>
              <a:rPr lang="ru-RU" dirty="0"/>
              <a:t>Зернышек я дам, дам, дам.</a:t>
            </a:r>
            <a:br>
              <a:rPr lang="ru-RU" dirty="0"/>
            </a:br>
            <a:br>
              <a:rPr lang="ru-RU" dirty="0"/>
            </a:br>
            <a:r>
              <a:rPr lang="ru-RU" dirty="0"/>
              <a:t>Маленькая птичка</a:t>
            </a:r>
            <a:br>
              <a:rPr lang="ru-RU" dirty="0"/>
            </a:br>
            <a:r>
              <a:rPr lang="ru-RU" dirty="0"/>
              <a:t>Зернышки клюет, клюет.</a:t>
            </a:r>
            <a:br>
              <a:rPr lang="ru-RU" dirty="0"/>
            </a:br>
            <a:r>
              <a:rPr lang="ru-RU" dirty="0"/>
              <a:t>Маленькая птичка</a:t>
            </a:r>
            <a:br>
              <a:rPr lang="ru-RU" dirty="0"/>
            </a:br>
            <a:r>
              <a:rPr lang="ru-RU" dirty="0"/>
              <a:t>Песенки поет, поет.</a:t>
            </a:r>
          </a:p>
        </p:txBody>
      </p:sp>
      <p:sp>
        <p:nvSpPr>
          <p:cNvPr id="4" name="Управляющая кнопка: далее 3">
            <a:hlinkClick r:id="" action="ppaction://hlinkshowjump?jump=nextslide" highlightClick="1"/>
          </p:cNvPr>
          <p:cNvSpPr/>
          <p:nvPr/>
        </p:nvSpPr>
        <p:spPr>
          <a:xfrm>
            <a:off x="7380312" y="6165304"/>
            <a:ext cx="1008112" cy="360040"/>
          </a:xfrm>
          <a:prstGeom prst="actionButtonForwardNex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87791"/>
            <a:ext cx="3427520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90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83568" y="820259"/>
            <a:ext cx="4968552" cy="50570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368" y="820259"/>
            <a:ext cx="1149126" cy="1185036"/>
          </a:xfrm>
          <a:prstGeom prst="rect">
            <a:avLst/>
          </a:prstGeom>
        </p:spPr>
      </p:pic>
      <p:pic>
        <p:nvPicPr>
          <p:cNvPr id="3" name="Рисунок 2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588" y="836713"/>
            <a:ext cx="1131431" cy="1152128"/>
          </a:xfrm>
          <a:prstGeom prst="rect">
            <a:avLst/>
          </a:prstGeom>
        </p:spPr>
      </p:pic>
      <p:pic>
        <p:nvPicPr>
          <p:cNvPr id="4" name="Рисунок 3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757" y="2276872"/>
            <a:ext cx="1222348" cy="1160437"/>
          </a:xfrm>
          <a:prstGeom prst="rect">
            <a:avLst/>
          </a:prstGeom>
        </p:spPr>
      </p:pic>
      <p:pic>
        <p:nvPicPr>
          <p:cNvPr id="5" name="Рисунок 4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838" y="2276872"/>
            <a:ext cx="1194769" cy="1160437"/>
          </a:xfrm>
          <a:prstGeom prst="rect">
            <a:avLst/>
          </a:prstGeom>
        </p:spPr>
      </p:pic>
      <p:pic>
        <p:nvPicPr>
          <p:cNvPr id="6" name="Рисунок 5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726" y="3717032"/>
            <a:ext cx="1227423" cy="1263702"/>
          </a:xfrm>
          <a:prstGeom prst="rect">
            <a:avLst/>
          </a:prstGeom>
        </p:spPr>
      </p:pic>
      <p:pic>
        <p:nvPicPr>
          <p:cNvPr id="7" name="Рисунок 6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327" y="3717032"/>
            <a:ext cx="1177219" cy="1252238"/>
          </a:xfrm>
          <a:prstGeom prst="rect">
            <a:avLst/>
          </a:prstGeom>
        </p:spPr>
      </p:pic>
      <p:sp>
        <p:nvSpPr>
          <p:cNvPr id="8" name="Рамка 7"/>
          <p:cNvSpPr/>
          <p:nvPr/>
        </p:nvSpPr>
        <p:spPr>
          <a:xfrm>
            <a:off x="467544" y="620688"/>
            <a:ext cx="5400600" cy="5472608"/>
          </a:xfrm>
          <a:prstGeom prst="frame">
            <a:avLst>
              <a:gd name="adj1" fmla="val 454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Управляющая кнопка: домой 9">
            <a:hlinkClick r:id="" action="ppaction://hlinkshowjump?jump=endshow" highlightClick="1"/>
          </p:cNvPr>
          <p:cNvSpPr/>
          <p:nvPr/>
        </p:nvSpPr>
        <p:spPr>
          <a:xfrm>
            <a:off x="7164288" y="5589240"/>
            <a:ext cx="894015" cy="792088"/>
          </a:xfrm>
          <a:prstGeom prst="actionButtonHom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87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83568" y="820259"/>
            <a:ext cx="4968552" cy="50570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271" y="1412777"/>
            <a:ext cx="3960440" cy="4084203"/>
          </a:xfrm>
          <a:prstGeom prst="rect">
            <a:avLst/>
          </a:prstGeom>
        </p:spPr>
      </p:pic>
      <p:sp>
        <p:nvSpPr>
          <p:cNvPr id="8" name="Рамка 7"/>
          <p:cNvSpPr/>
          <p:nvPr/>
        </p:nvSpPr>
        <p:spPr>
          <a:xfrm>
            <a:off x="467544" y="620688"/>
            <a:ext cx="5400600" cy="5472608"/>
          </a:xfrm>
          <a:prstGeom prst="frame">
            <a:avLst>
              <a:gd name="adj1" fmla="val 454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Рисунок 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368" y="820259"/>
            <a:ext cx="1149126" cy="1185036"/>
          </a:xfrm>
          <a:prstGeom prst="rect">
            <a:avLst/>
          </a:prstGeom>
        </p:spPr>
      </p:pic>
      <p:pic>
        <p:nvPicPr>
          <p:cNvPr id="11" name="Рисунок 10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588" y="836713"/>
            <a:ext cx="1131431" cy="1152128"/>
          </a:xfrm>
          <a:prstGeom prst="rect">
            <a:avLst/>
          </a:prstGeom>
        </p:spPr>
      </p:pic>
      <p:pic>
        <p:nvPicPr>
          <p:cNvPr id="12" name="Рисунок 11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757" y="2276872"/>
            <a:ext cx="1222348" cy="1160437"/>
          </a:xfrm>
          <a:prstGeom prst="rect">
            <a:avLst/>
          </a:prstGeom>
        </p:spPr>
      </p:pic>
      <p:pic>
        <p:nvPicPr>
          <p:cNvPr id="13" name="Рисунок 12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838" y="2276872"/>
            <a:ext cx="1194769" cy="1160437"/>
          </a:xfrm>
          <a:prstGeom prst="rect">
            <a:avLst/>
          </a:prstGeom>
        </p:spPr>
      </p:pic>
      <p:pic>
        <p:nvPicPr>
          <p:cNvPr id="14" name="Рисунок 13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726" y="3717032"/>
            <a:ext cx="1227423" cy="1263702"/>
          </a:xfrm>
          <a:prstGeom prst="rect">
            <a:avLst/>
          </a:prstGeom>
        </p:spPr>
      </p:pic>
      <p:pic>
        <p:nvPicPr>
          <p:cNvPr id="15" name="Рисунок 14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327" y="3717032"/>
            <a:ext cx="1177219" cy="1252238"/>
          </a:xfrm>
          <a:prstGeom prst="rect">
            <a:avLst/>
          </a:prstGeom>
        </p:spPr>
      </p:pic>
      <p:sp>
        <p:nvSpPr>
          <p:cNvPr id="16" name="Управляющая кнопка: домой 15">
            <a:hlinkClick r:id="" action="ppaction://hlinkshowjump?jump=endshow" highlightClick="1"/>
          </p:cNvPr>
          <p:cNvSpPr/>
          <p:nvPr/>
        </p:nvSpPr>
        <p:spPr>
          <a:xfrm>
            <a:off x="7164288" y="5589240"/>
            <a:ext cx="894015" cy="792088"/>
          </a:xfrm>
          <a:prstGeom prst="actionButtonHom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70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83568" y="820259"/>
            <a:ext cx="4968552" cy="50570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347540"/>
            <a:ext cx="4104456" cy="4179538"/>
          </a:xfrm>
          <a:prstGeom prst="rect">
            <a:avLst/>
          </a:prstGeom>
        </p:spPr>
      </p:pic>
      <p:sp>
        <p:nvSpPr>
          <p:cNvPr id="8" name="Рамка 7"/>
          <p:cNvSpPr/>
          <p:nvPr/>
        </p:nvSpPr>
        <p:spPr>
          <a:xfrm>
            <a:off x="467544" y="620688"/>
            <a:ext cx="5400600" cy="5472608"/>
          </a:xfrm>
          <a:prstGeom prst="frame">
            <a:avLst>
              <a:gd name="adj1" fmla="val 454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Рисунок 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368" y="820259"/>
            <a:ext cx="1149126" cy="1185036"/>
          </a:xfrm>
          <a:prstGeom prst="rect">
            <a:avLst/>
          </a:prstGeom>
        </p:spPr>
      </p:pic>
      <p:pic>
        <p:nvPicPr>
          <p:cNvPr id="11" name="Рисунок 10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588" y="836713"/>
            <a:ext cx="1131431" cy="1152128"/>
          </a:xfrm>
          <a:prstGeom prst="rect">
            <a:avLst/>
          </a:prstGeom>
        </p:spPr>
      </p:pic>
      <p:pic>
        <p:nvPicPr>
          <p:cNvPr id="12" name="Рисунок 11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757" y="2276872"/>
            <a:ext cx="1222348" cy="1160437"/>
          </a:xfrm>
          <a:prstGeom prst="rect">
            <a:avLst/>
          </a:prstGeom>
        </p:spPr>
      </p:pic>
      <p:pic>
        <p:nvPicPr>
          <p:cNvPr id="13" name="Рисунок 12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838" y="2276872"/>
            <a:ext cx="1194769" cy="1160437"/>
          </a:xfrm>
          <a:prstGeom prst="rect">
            <a:avLst/>
          </a:prstGeom>
        </p:spPr>
      </p:pic>
      <p:pic>
        <p:nvPicPr>
          <p:cNvPr id="14" name="Рисунок 13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726" y="3717032"/>
            <a:ext cx="1227423" cy="1263702"/>
          </a:xfrm>
          <a:prstGeom prst="rect">
            <a:avLst/>
          </a:prstGeom>
        </p:spPr>
      </p:pic>
      <p:pic>
        <p:nvPicPr>
          <p:cNvPr id="15" name="Рисунок 14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327" y="3717032"/>
            <a:ext cx="1177219" cy="1252238"/>
          </a:xfrm>
          <a:prstGeom prst="rect">
            <a:avLst/>
          </a:prstGeom>
        </p:spPr>
      </p:pic>
      <p:sp>
        <p:nvSpPr>
          <p:cNvPr id="16" name="Управляющая кнопка: домой 15">
            <a:hlinkClick r:id="" action="ppaction://hlinkshowjump?jump=endshow" highlightClick="1"/>
          </p:cNvPr>
          <p:cNvSpPr/>
          <p:nvPr/>
        </p:nvSpPr>
        <p:spPr>
          <a:xfrm>
            <a:off x="7164288" y="5589240"/>
            <a:ext cx="894015" cy="792088"/>
          </a:xfrm>
          <a:prstGeom prst="actionButtonHom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373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83568" y="820259"/>
            <a:ext cx="4968552" cy="50570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356614"/>
            <a:ext cx="4104456" cy="4116833"/>
          </a:xfrm>
          <a:prstGeom prst="rect">
            <a:avLst/>
          </a:prstGeom>
        </p:spPr>
      </p:pic>
      <p:sp>
        <p:nvSpPr>
          <p:cNvPr id="8" name="Рамка 7"/>
          <p:cNvSpPr/>
          <p:nvPr/>
        </p:nvSpPr>
        <p:spPr>
          <a:xfrm>
            <a:off x="467544" y="620688"/>
            <a:ext cx="5400600" cy="5472608"/>
          </a:xfrm>
          <a:prstGeom prst="frame">
            <a:avLst>
              <a:gd name="adj1" fmla="val 454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Рисунок 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368" y="820259"/>
            <a:ext cx="1149126" cy="1185036"/>
          </a:xfrm>
          <a:prstGeom prst="rect">
            <a:avLst/>
          </a:prstGeom>
        </p:spPr>
      </p:pic>
      <p:pic>
        <p:nvPicPr>
          <p:cNvPr id="11" name="Рисунок 10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588" y="836713"/>
            <a:ext cx="1131431" cy="1152128"/>
          </a:xfrm>
          <a:prstGeom prst="rect">
            <a:avLst/>
          </a:prstGeom>
        </p:spPr>
      </p:pic>
      <p:pic>
        <p:nvPicPr>
          <p:cNvPr id="12" name="Рисунок 11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757" y="2276872"/>
            <a:ext cx="1222348" cy="1160437"/>
          </a:xfrm>
          <a:prstGeom prst="rect">
            <a:avLst/>
          </a:prstGeom>
        </p:spPr>
      </p:pic>
      <p:pic>
        <p:nvPicPr>
          <p:cNvPr id="13" name="Рисунок 12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838" y="2276872"/>
            <a:ext cx="1194769" cy="1160437"/>
          </a:xfrm>
          <a:prstGeom prst="rect">
            <a:avLst/>
          </a:prstGeom>
        </p:spPr>
      </p:pic>
      <p:pic>
        <p:nvPicPr>
          <p:cNvPr id="14" name="Рисунок 13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726" y="3717032"/>
            <a:ext cx="1227423" cy="1263702"/>
          </a:xfrm>
          <a:prstGeom prst="rect">
            <a:avLst/>
          </a:prstGeom>
        </p:spPr>
      </p:pic>
      <p:pic>
        <p:nvPicPr>
          <p:cNvPr id="15" name="Рисунок 14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327" y="3717032"/>
            <a:ext cx="1177219" cy="1252238"/>
          </a:xfrm>
          <a:prstGeom prst="rect">
            <a:avLst/>
          </a:prstGeom>
        </p:spPr>
      </p:pic>
      <p:sp>
        <p:nvSpPr>
          <p:cNvPr id="16" name="Управляющая кнопка: домой 15">
            <a:hlinkClick r:id="" action="ppaction://hlinkshowjump?jump=endshow" highlightClick="1"/>
          </p:cNvPr>
          <p:cNvSpPr/>
          <p:nvPr/>
        </p:nvSpPr>
        <p:spPr>
          <a:xfrm>
            <a:off x="7164288" y="5589240"/>
            <a:ext cx="894015" cy="792088"/>
          </a:xfrm>
          <a:prstGeom prst="actionButtonHom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833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83568" y="820259"/>
            <a:ext cx="4968552" cy="50570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377197"/>
            <a:ext cx="4248472" cy="4126391"/>
          </a:xfrm>
          <a:prstGeom prst="rect">
            <a:avLst/>
          </a:prstGeom>
        </p:spPr>
      </p:pic>
      <p:sp>
        <p:nvSpPr>
          <p:cNvPr id="8" name="Рамка 7"/>
          <p:cNvSpPr/>
          <p:nvPr/>
        </p:nvSpPr>
        <p:spPr>
          <a:xfrm>
            <a:off x="467544" y="620688"/>
            <a:ext cx="5400600" cy="5472608"/>
          </a:xfrm>
          <a:prstGeom prst="frame">
            <a:avLst>
              <a:gd name="adj1" fmla="val 454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Рисунок 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368" y="820259"/>
            <a:ext cx="1149126" cy="1185036"/>
          </a:xfrm>
          <a:prstGeom prst="rect">
            <a:avLst/>
          </a:prstGeom>
        </p:spPr>
      </p:pic>
      <p:pic>
        <p:nvPicPr>
          <p:cNvPr id="11" name="Рисунок 10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588" y="836713"/>
            <a:ext cx="1131431" cy="1152128"/>
          </a:xfrm>
          <a:prstGeom prst="rect">
            <a:avLst/>
          </a:prstGeom>
        </p:spPr>
      </p:pic>
      <p:pic>
        <p:nvPicPr>
          <p:cNvPr id="12" name="Рисунок 11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757" y="2276872"/>
            <a:ext cx="1222348" cy="1160437"/>
          </a:xfrm>
          <a:prstGeom prst="rect">
            <a:avLst/>
          </a:prstGeom>
        </p:spPr>
      </p:pic>
      <p:pic>
        <p:nvPicPr>
          <p:cNvPr id="13" name="Рисунок 12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838" y="2276872"/>
            <a:ext cx="1194769" cy="1160437"/>
          </a:xfrm>
          <a:prstGeom prst="rect">
            <a:avLst/>
          </a:prstGeom>
        </p:spPr>
      </p:pic>
      <p:pic>
        <p:nvPicPr>
          <p:cNvPr id="14" name="Рисунок 13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726" y="3717032"/>
            <a:ext cx="1227423" cy="1263702"/>
          </a:xfrm>
          <a:prstGeom prst="rect">
            <a:avLst/>
          </a:prstGeom>
        </p:spPr>
      </p:pic>
      <p:pic>
        <p:nvPicPr>
          <p:cNvPr id="15" name="Рисунок 14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327" y="3717032"/>
            <a:ext cx="1177219" cy="1252238"/>
          </a:xfrm>
          <a:prstGeom prst="rect">
            <a:avLst/>
          </a:prstGeom>
        </p:spPr>
      </p:pic>
      <p:sp>
        <p:nvSpPr>
          <p:cNvPr id="16" name="Управляющая кнопка: домой 15">
            <a:hlinkClick r:id="" action="ppaction://hlinkshowjump?jump=endshow" highlightClick="1"/>
          </p:cNvPr>
          <p:cNvSpPr/>
          <p:nvPr/>
        </p:nvSpPr>
        <p:spPr>
          <a:xfrm>
            <a:off x="7164288" y="5589240"/>
            <a:ext cx="894015" cy="792088"/>
          </a:xfrm>
          <a:prstGeom prst="actionButtonHom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9755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83568" y="820259"/>
            <a:ext cx="4968552" cy="50570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095833"/>
            <a:ext cx="4392488" cy="4522317"/>
          </a:xfrm>
          <a:prstGeom prst="rect">
            <a:avLst/>
          </a:prstGeom>
        </p:spPr>
      </p:pic>
      <p:sp>
        <p:nvSpPr>
          <p:cNvPr id="8" name="Рамка 7"/>
          <p:cNvSpPr/>
          <p:nvPr/>
        </p:nvSpPr>
        <p:spPr>
          <a:xfrm>
            <a:off x="467544" y="620688"/>
            <a:ext cx="5400600" cy="5472608"/>
          </a:xfrm>
          <a:prstGeom prst="frame">
            <a:avLst>
              <a:gd name="adj1" fmla="val 454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Рисунок 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368" y="820259"/>
            <a:ext cx="1149126" cy="1185036"/>
          </a:xfrm>
          <a:prstGeom prst="rect">
            <a:avLst/>
          </a:prstGeom>
        </p:spPr>
      </p:pic>
      <p:pic>
        <p:nvPicPr>
          <p:cNvPr id="11" name="Рисунок 10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588" y="836713"/>
            <a:ext cx="1131431" cy="1152128"/>
          </a:xfrm>
          <a:prstGeom prst="rect">
            <a:avLst/>
          </a:prstGeom>
        </p:spPr>
      </p:pic>
      <p:pic>
        <p:nvPicPr>
          <p:cNvPr id="12" name="Рисунок 11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757" y="2276872"/>
            <a:ext cx="1222348" cy="1160437"/>
          </a:xfrm>
          <a:prstGeom prst="rect">
            <a:avLst/>
          </a:prstGeom>
        </p:spPr>
      </p:pic>
      <p:pic>
        <p:nvPicPr>
          <p:cNvPr id="13" name="Рисунок 12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838" y="2276872"/>
            <a:ext cx="1194769" cy="1160437"/>
          </a:xfrm>
          <a:prstGeom prst="rect">
            <a:avLst/>
          </a:prstGeom>
        </p:spPr>
      </p:pic>
      <p:pic>
        <p:nvPicPr>
          <p:cNvPr id="14" name="Рисунок 13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726" y="3717032"/>
            <a:ext cx="1227423" cy="1263702"/>
          </a:xfrm>
          <a:prstGeom prst="rect">
            <a:avLst/>
          </a:prstGeom>
        </p:spPr>
      </p:pic>
      <p:pic>
        <p:nvPicPr>
          <p:cNvPr id="15" name="Рисунок 14">
            <a:hlinkClick r:id="rId12" action="ppaction://hlinksldjump"/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327" y="3717032"/>
            <a:ext cx="1177219" cy="1252238"/>
          </a:xfrm>
          <a:prstGeom prst="rect">
            <a:avLst/>
          </a:prstGeom>
        </p:spPr>
      </p:pic>
      <p:sp>
        <p:nvSpPr>
          <p:cNvPr id="16" name="Управляющая кнопка: домой 15">
            <a:hlinkClick r:id="" action="ppaction://hlinkshowjump?jump=endshow" highlightClick="1"/>
          </p:cNvPr>
          <p:cNvSpPr/>
          <p:nvPr/>
        </p:nvSpPr>
        <p:spPr>
          <a:xfrm>
            <a:off x="7164288" y="5589240"/>
            <a:ext cx="894015" cy="792088"/>
          </a:xfrm>
          <a:prstGeom prst="actionButtonHom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64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683568" y="820259"/>
            <a:ext cx="4968552" cy="505701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327002"/>
            <a:ext cx="4104456" cy="4366015"/>
          </a:xfrm>
          <a:prstGeom prst="rect">
            <a:avLst/>
          </a:prstGeom>
        </p:spPr>
      </p:pic>
      <p:sp>
        <p:nvSpPr>
          <p:cNvPr id="8" name="Рамка 7"/>
          <p:cNvSpPr/>
          <p:nvPr/>
        </p:nvSpPr>
        <p:spPr>
          <a:xfrm>
            <a:off x="467544" y="620688"/>
            <a:ext cx="5400600" cy="5472608"/>
          </a:xfrm>
          <a:prstGeom prst="frame">
            <a:avLst>
              <a:gd name="adj1" fmla="val 4547"/>
            </a:avLst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Рисунок 9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368" y="820259"/>
            <a:ext cx="1149126" cy="1185036"/>
          </a:xfrm>
          <a:prstGeom prst="rect">
            <a:avLst/>
          </a:prstGeom>
        </p:spPr>
      </p:pic>
      <p:pic>
        <p:nvPicPr>
          <p:cNvPr id="11" name="Рисунок 10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2588" y="836713"/>
            <a:ext cx="1131431" cy="1152128"/>
          </a:xfrm>
          <a:prstGeom prst="rect">
            <a:avLst/>
          </a:prstGeom>
        </p:spPr>
      </p:pic>
      <p:pic>
        <p:nvPicPr>
          <p:cNvPr id="12" name="Рисунок 11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757" y="2276872"/>
            <a:ext cx="1222348" cy="1160437"/>
          </a:xfrm>
          <a:prstGeom prst="rect">
            <a:avLst/>
          </a:prstGeom>
        </p:spPr>
      </p:pic>
      <p:pic>
        <p:nvPicPr>
          <p:cNvPr id="13" name="Рисунок 12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9838" y="2276872"/>
            <a:ext cx="1194769" cy="1160437"/>
          </a:xfrm>
          <a:prstGeom prst="rect">
            <a:avLst/>
          </a:prstGeom>
        </p:spPr>
      </p:pic>
      <p:pic>
        <p:nvPicPr>
          <p:cNvPr id="14" name="Рисунок 13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0726" y="3717032"/>
            <a:ext cx="1227423" cy="1263702"/>
          </a:xfrm>
          <a:prstGeom prst="rect">
            <a:avLst/>
          </a:prstGeom>
        </p:spPr>
      </p:pic>
      <p:pic>
        <p:nvPicPr>
          <p:cNvPr id="15" name="Рисунок 14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4327" y="3717032"/>
            <a:ext cx="1177219" cy="1252238"/>
          </a:xfrm>
          <a:prstGeom prst="rect">
            <a:avLst/>
          </a:prstGeom>
        </p:spPr>
      </p:pic>
      <p:sp>
        <p:nvSpPr>
          <p:cNvPr id="16" name="Управляющая кнопка: домой 15">
            <a:hlinkClick r:id="" action="ppaction://hlinkshowjump?jump=endshow" highlightClick="1"/>
          </p:cNvPr>
          <p:cNvSpPr/>
          <p:nvPr/>
        </p:nvSpPr>
        <p:spPr>
          <a:xfrm>
            <a:off x="7164288" y="5589240"/>
            <a:ext cx="894015" cy="792088"/>
          </a:xfrm>
          <a:prstGeom prst="actionButtonHom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042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Поэтапное рисование верблюд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Поэтапное рисование верблюда</Template>
  <TotalTime>24</TotalTime>
  <Words>47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Поэтапное рисование верблюда</vt:lpstr>
      <vt:lpstr>Поэтапное рисование птички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Поэтапное рисование птички</dc:title>
  <dc:creator>Ольга</dc:creator>
  <cp:lastModifiedBy>Татьяна Гунькина</cp:lastModifiedBy>
  <cp:revision>17</cp:revision>
  <dcterms:created xsi:type="dcterms:W3CDTF">2017-04-29T12:05:35Z</dcterms:created>
  <dcterms:modified xsi:type="dcterms:W3CDTF">2022-03-29T07:34:08Z</dcterms:modified>
</cp:coreProperties>
</file>