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60" r:id="rId2"/>
    <p:sldId id="439" r:id="rId3"/>
    <p:sldId id="440" r:id="rId4"/>
    <p:sldId id="441" r:id="rId5"/>
    <p:sldId id="444" r:id="rId6"/>
    <p:sldId id="453" r:id="rId7"/>
    <p:sldId id="470" r:id="rId8"/>
    <p:sldId id="454" r:id="rId9"/>
    <p:sldId id="452" r:id="rId10"/>
    <p:sldId id="455" r:id="rId11"/>
    <p:sldId id="449" r:id="rId12"/>
    <p:sldId id="473" r:id="rId13"/>
    <p:sldId id="472" r:id="rId14"/>
    <p:sldId id="434" r:id="rId15"/>
    <p:sldId id="471" r:id="rId16"/>
    <p:sldId id="367" r:id="rId17"/>
    <p:sldId id="348" r:id="rId18"/>
    <p:sldId id="478" r:id="rId19"/>
  </p:sldIdLst>
  <p:sldSz cx="12192000" cy="6858000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0000FF"/>
    <a:srgbClr val="660066"/>
    <a:srgbClr val="9900CC"/>
    <a:srgbClr val="CC00FF"/>
    <a:srgbClr val="66FF33"/>
    <a:srgbClr val="000066"/>
    <a:srgbClr val="006600"/>
    <a:srgbClr val="CC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6" autoAdjust="0"/>
    <p:restoredTop sz="94707" autoAdjust="0"/>
  </p:normalViewPr>
  <p:slideViewPr>
    <p:cSldViewPr snapToGrid="0">
      <p:cViewPr varScale="1">
        <p:scale>
          <a:sx n="82" d="100"/>
          <a:sy n="82" d="100"/>
        </p:scale>
        <p:origin x="720" y="58"/>
      </p:cViewPr>
      <p:guideLst/>
    </p:cSldViewPr>
  </p:slideViewPr>
  <p:outlineViewPr>
    <p:cViewPr>
      <p:scale>
        <a:sx n="33" d="100"/>
        <a:sy n="33" d="100"/>
      </p:scale>
      <p:origin x="0" y="-39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A4F80-6D4A-42CC-B134-DD103E4C3214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9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9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3D92F-3897-4190-8D0E-32B1DB8598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429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Выбор слов со звуком [а] в начале, середине и в конце слова.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3D92F-3897-4190-8D0E-32B1DB85984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543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45972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2580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57694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37192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73801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2018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19279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008441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48755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6812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36482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73788-837E-4125-B55B-3F86E26DCE0C}" type="datetimeFigureOut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7E716-B260-403C-8189-07385532A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489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gif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10" Type="http://schemas.openxmlformats.org/officeDocument/2006/relationships/image" Target="../media/image28.gif"/><Relationship Id="rId4" Type="http://schemas.openxmlformats.org/officeDocument/2006/relationships/image" Target="../media/image22.png"/><Relationship Id="rId9" Type="http://schemas.openxmlformats.org/officeDocument/2006/relationships/image" Target="../media/image2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40710" cy="6838073"/>
          </a:xfrm>
          <a:prstGeom prst="rect">
            <a:avLst/>
          </a:prstGeom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4999078" y="143495"/>
            <a:ext cx="7192922" cy="16557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6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грамоте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956678" y="1730669"/>
            <a:ext cx="3277717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класс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399" y="3386431"/>
            <a:ext cx="4628759" cy="3471569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6559453" y="2821431"/>
            <a:ext cx="4072165" cy="5976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России»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6141738" y="889027"/>
            <a:ext cx="4702946" cy="13421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(чтение)</a:t>
            </a:r>
          </a:p>
        </p:txBody>
      </p:sp>
    </p:spTree>
    <p:extLst>
      <p:ext uri="{BB962C8B-B14F-4D97-AF65-F5344CB8AC3E}">
        <p14:creationId xmlns:p14="http://schemas.microsoft.com/office/powerpoint/2010/main" val="331987511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99289" y="5335063"/>
            <a:ext cx="291733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буква А</a:t>
            </a:r>
            <a:endParaRPr lang="ru-RU" sz="6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19332" y="309380"/>
            <a:ext cx="36386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твёрдость</a:t>
            </a:r>
            <a:endParaRPr lang="ru-RU" sz="6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19332" y="1291020"/>
            <a:ext cx="34206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мягкость</a:t>
            </a:r>
            <a:endParaRPr lang="ru-RU" sz="6000" dirty="0"/>
          </a:p>
        </p:txBody>
      </p:sp>
      <p:pic>
        <p:nvPicPr>
          <p:cNvPr id="4098" name="Picture 2" descr="https://static3.depositphotos.com/1007528/221/i/950/depositphotos_2217707-stock-photo-child-hand-writing-word-mama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5E6E8"/>
              </a:clrFrom>
              <a:clrTo>
                <a:srgbClr val="E5E6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6" t="28034" r="2929"/>
          <a:stretch/>
        </p:blipFill>
        <p:spPr bwMode="auto">
          <a:xfrm>
            <a:off x="4484914" y="2196737"/>
            <a:ext cx="7707086" cy="466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velpolytech.pskovedu.ru/download.php/pskovedu/files/PAGES/IMAGES/48dfa0ec-eb29-4706-8479-7f691a4ae23d/95FBE3E445794D2C7272F44205C4EE0A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0" r="10430"/>
          <a:stretch/>
        </p:blipFill>
        <p:spPr bwMode="auto">
          <a:xfrm>
            <a:off x="0" y="2416629"/>
            <a:ext cx="4497569" cy="444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226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681" y="0"/>
            <a:ext cx="4940710" cy="68380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391" y="-1"/>
            <a:ext cx="4892832" cy="683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67446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7892" t="-1" b="72937"/>
          <a:stretch/>
        </p:blipFill>
        <p:spPr>
          <a:xfrm>
            <a:off x="0" y="1"/>
            <a:ext cx="12177634" cy="510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84980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1363" t="26744" b="36578"/>
          <a:stretch/>
        </p:blipFill>
        <p:spPr>
          <a:xfrm>
            <a:off x="209006" y="0"/>
            <a:ext cx="11858624" cy="67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68955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3354" t="66479" b="7732"/>
          <a:stretch/>
        </p:blipFill>
        <p:spPr>
          <a:xfrm>
            <a:off x="0" y="143692"/>
            <a:ext cx="12154650" cy="45328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57173" t="85827" r="23195" b="9416"/>
          <a:stretch/>
        </p:blipFill>
        <p:spPr>
          <a:xfrm>
            <a:off x="6766560" y="3572691"/>
            <a:ext cx="2586446" cy="8360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84698" t="85976" b="8748"/>
          <a:stretch/>
        </p:blipFill>
        <p:spPr>
          <a:xfrm>
            <a:off x="9845621" y="3572691"/>
            <a:ext cx="2473234" cy="92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23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44444E-6 L 0.2319 -0.00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89" y="-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59259E-6 L -0.24713 -0.0067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57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515" r="56255" b="57559"/>
          <a:stretch/>
        </p:blipFill>
        <p:spPr>
          <a:xfrm>
            <a:off x="1617948" y="274319"/>
            <a:ext cx="2560747" cy="29783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44248" r="55998" b="20310"/>
          <a:stretch/>
        </p:blipFill>
        <p:spPr>
          <a:xfrm>
            <a:off x="1617947" y="3396345"/>
            <a:ext cx="2560747" cy="30175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6566" t="5342" r="10705" b="58537"/>
          <a:stretch/>
        </p:blipFill>
        <p:spPr>
          <a:xfrm>
            <a:off x="4468944" y="274319"/>
            <a:ext cx="2606041" cy="29783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8628" t="43788" r="12610" b="23478"/>
          <a:stretch/>
        </p:blipFill>
        <p:spPr>
          <a:xfrm>
            <a:off x="4468943" y="3252651"/>
            <a:ext cx="2577895" cy="316121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476614" y="274319"/>
            <a:ext cx="41889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«Лиса и волк»</a:t>
            </a:r>
            <a:endParaRPr lang="ru-RU" sz="4800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94934" y="1368027"/>
            <a:ext cx="42026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народная сказка</a:t>
            </a:r>
            <a:endParaRPr lang="ru-RU" sz="2800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7613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599902" y="207377"/>
            <a:ext cx="8425518" cy="8259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Закончите предложения: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578738" y="1188284"/>
            <a:ext cx="9710133" cy="8259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познакомились с буквой и звуком …</a:t>
            </a: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628541" y="3497456"/>
            <a:ext cx="7337649" cy="8259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            …            звук.</a:t>
            </a:r>
          </a:p>
        </p:txBody>
      </p:sp>
      <p:pic>
        <p:nvPicPr>
          <p:cNvPr id="15" name="Picture 2" descr="En son kiminle konuÅtunuz :D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241" y="3958047"/>
            <a:ext cx="4839899" cy="250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одзаголовок 2"/>
          <p:cNvSpPr txBox="1">
            <a:spLocks/>
          </p:cNvSpPr>
          <p:nvPr/>
        </p:nvSpPr>
        <p:spPr>
          <a:xfrm>
            <a:off x="628542" y="2700153"/>
            <a:ext cx="7148367" cy="8259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4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произношении преград ...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/>
          <a:srcRect l="1971" t="58540" r="82164" b="23152"/>
          <a:stretch/>
        </p:blipFill>
        <p:spPr>
          <a:xfrm>
            <a:off x="9545058" y="3311510"/>
            <a:ext cx="743813" cy="646537"/>
          </a:xfrm>
          <a:prstGeom prst="rect">
            <a:avLst/>
          </a:prstGeom>
        </p:spPr>
      </p:pic>
      <p:sp>
        <p:nvSpPr>
          <p:cNvPr id="2" name="Двойные круглые скобки 1"/>
          <p:cNvSpPr/>
          <p:nvPr/>
        </p:nvSpPr>
        <p:spPr>
          <a:xfrm>
            <a:off x="9544352" y="3311510"/>
            <a:ext cx="930874" cy="704651"/>
          </a:xfrm>
          <a:prstGeom prst="bracketPair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/>
          <a:srcRect l="1971" t="58540" r="82164" b="23152"/>
          <a:stretch/>
        </p:blipFill>
        <p:spPr>
          <a:xfrm>
            <a:off x="8462161" y="3301751"/>
            <a:ext cx="743813" cy="646537"/>
          </a:xfrm>
          <a:prstGeom prst="rect">
            <a:avLst/>
          </a:prstGeom>
        </p:spPr>
      </p:pic>
      <p:sp>
        <p:nvSpPr>
          <p:cNvPr id="24" name="Подзаголовок 2"/>
          <p:cNvSpPr txBox="1">
            <a:spLocks/>
          </p:cNvSpPr>
          <p:nvPr/>
        </p:nvSpPr>
        <p:spPr>
          <a:xfrm>
            <a:off x="628542" y="1949205"/>
            <a:ext cx="6678557" cy="8259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4000" b="1" dirty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звук произносится ...</a:t>
            </a: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628542" y="4263941"/>
            <a:ext cx="4698669" cy="8259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4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бывает …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10159005" y="3096565"/>
            <a:ext cx="129866" cy="28455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Подзаголовок 2"/>
          <p:cNvSpPr txBox="1">
            <a:spLocks/>
          </p:cNvSpPr>
          <p:nvPr/>
        </p:nvSpPr>
        <p:spPr>
          <a:xfrm>
            <a:off x="6635486" y="1979552"/>
            <a:ext cx="2968099" cy="8259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4000" b="1" dirty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ГОЛОСОМ</a:t>
            </a: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7564394" y="2753824"/>
            <a:ext cx="3406802" cy="8259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4000" b="1" u="sng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встречает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72700" y="3457864"/>
            <a:ext cx="28325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55634" y="4198530"/>
            <a:ext cx="29316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УДАРНЫМ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073626" y="4848500"/>
            <a:ext cx="38773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БЕЗУДАРНЫМ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1102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20" grpId="0"/>
      <p:bldP spid="9" grpId="0"/>
      <p:bldP spid="10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918075" y="491729"/>
            <a:ext cx="3944819" cy="59806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 dirty="0">
                <a:solidFill>
                  <a:srgbClr val="0066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 panose="02020603050405020304" pitchFamily="18" charset="0"/>
              </a:rPr>
              <a:t>РЕФЛЕКСИЯ</a:t>
            </a:r>
          </a:p>
        </p:txBody>
      </p:sp>
      <p:sp>
        <p:nvSpPr>
          <p:cNvPr id="2" name="Блок-схема: процесс 1"/>
          <p:cNvSpPr/>
          <p:nvPr/>
        </p:nvSpPr>
        <p:spPr>
          <a:xfrm>
            <a:off x="457229" y="5034123"/>
            <a:ext cx="9902776" cy="1109883"/>
          </a:xfrm>
          <a:prstGeom prst="flowChartProcess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/>
              <a:t>Всё было непонятно. </a:t>
            </a:r>
          </a:p>
          <a:p>
            <a:r>
              <a:rPr lang="ru-RU" sz="2800" dirty="0"/>
              <a:t>Сделал(а) много ошибок.</a:t>
            </a:r>
          </a:p>
        </p:txBody>
      </p:sp>
      <p:pic>
        <p:nvPicPr>
          <p:cNvPr id="10" name="Picture 2" descr="0_ed7a_4ee8b16e_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622" y="3628893"/>
            <a:ext cx="1794289" cy="15981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Рамка 1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759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2402083" y="3821800"/>
            <a:ext cx="7957922" cy="1109883"/>
          </a:xfrm>
          <a:prstGeom prst="flowChartProcess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/>
              <a:t>Остались вопросы. </a:t>
            </a:r>
          </a:p>
          <a:p>
            <a:r>
              <a:rPr lang="ru-RU" sz="2800" dirty="0"/>
              <a:t>Допускал(а) ошибки.</a:t>
            </a: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4295800" y="2640873"/>
            <a:ext cx="6064205" cy="1111776"/>
          </a:xfrm>
          <a:prstGeom prst="flowChartProcess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Всё было понятно. </a:t>
            </a:r>
          </a:p>
          <a:p>
            <a:pPr algn="ctr"/>
            <a:r>
              <a:rPr lang="ru-RU" sz="2800" dirty="0"/>
              <a:t>Со всеми заданиями справился(</a:t>
            </a:r>
            <a:r>
              <a:rPr lang="ru-RU" sz="2800" dirty="0" err="1"/>
              <a:t>лась</a:t>
            </a:r>
            <a:r>
              <a:rPr lang="ru-RU" sz="2800" dirty="0"/>
              <a:t>).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t="79465" r="9254" b="8119"/>
          <a:stretch/>
        </p:blipFill>
        <p:spPr>
          <a:xfrm>
            <a:off x="5317177" y="228740"/>
            <a:ext cx="6314770" cy="1168116"/>
          </a:xfrm>
          <a:prstGeom prst="rect">
            <a:avLst/>
          </a:prstGeom>
        </p:spPr>
      </p:pic>
      <p:pic>
        <p:nvPicPr>
          <p:cNvPr id="8" name="Picture 11" descr="12110_107x115_12110_107x115_f8d608fd2d03547ade4bdd56d034d467_1_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50394" y="1199318"/>
            <a:ext cx="1555015" cy="167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0_ed7f_383d9e9b_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06617" y="2302120"/>
            <a:ext cx="1533496" cy="151968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841507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215" t="42015" r="5263" b="7568"/>
          <a:stretch/>
        </p:blipFill>
        <p:spPr>
          <a:xfrm>
            <a:off x="1593668" y="0"/>
            <a:ext cx="8676409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86370" b="13582"/>
          <a:stretch/>
        </p:blipFill>
        <p:spPr>
          <a:xfrm>
            <a:off x="10996767" y="246919"/>
            <a:ext cx="876365" cy="3703637"/>
          </a:xfrm>
          <a:prstGeom prst="rect">
            <a:avLst/>
          </a:prstGeom>
        </p:spPr>
      </p:pic>
      <p:sp>
        <p:nvSpPr>
          <p:cNvPr id="2" name="Полилиния 1"/>
          <p:cNvSpPr/>
          <p:nvPr/>
        </p:nvSpPr>
        <p:spPr>
          <a:xfrm>
            <a:off x="5120640" y="2002971"/>
            <a:ext cx="2133600" cy="3448595"/>
          </a:xfrm>
          <a:custGeom>
            <a:avLst/>
            <a:gdLst>
              <a:gd name="connsiteX0" fmla="*/ 0 w 2133600"/>
              <a:gd name="connsiteY0" fmla="*/ 0 h 3448595"/>
              <a:gd name="connsiteX1" fmla="*/ 43543 w 2133600"/>
              <a:gd name="connsiteY1" fmla="*/ 8709 h 3448595"/>
              <a:gd name="connsiteX2" fmla="*/ 95794 w 2133600"/>
              <a:gd name="connsiteY2" fmla="*/ 26126 h 3448595"/>
              <a:gd name="connsiteX3" fmla="*/ 148046 w 2133600"/>
              <a:gd name="connsiteY3" fmla="*/ 43543 h 3448595"/>
              <a:gd name="connsiteX4" fmla="*/ 174171 w 2133600"/>
              <a:gd name="connsiteY4" fmla="*/ 52252 h 3448595"/>
              <a:gd name="connsiteX5" fmla="*/ 235131 w 2133600"/>
              <a:gd name="connsiteY5" fmla="*/ 69669 h 3448595"/>
              <a:gd name="connsiteX6" fmla="*/ 296091 w 2133600"/>
              <a:gd name="connsiteY6" fmla="*/ 104503 h 3448595"/>
              <a:gd name="connsiteX7" fmla="*/ 348343 w 2133600"/>
              <a:gd name="connsiteY7" fmla="*/ 130629 h 3448595"/>
              <a:gd name="connsiteX8" fmla="*/ 365760 w 2133600"/>
              <a:gd name="connsiteY8" fmla="*/ 156755 h 3448595"/>
              <a:gd name="connsiteX9" fmla="*/ 391886 w 2133600"/>
              <a:gd name="connsiteY9" fmla="*/ 165463 h 3448595"/>
              <a:gd name="connsiteX10" fmla="*/ 418011 w 2133600"/>
              <a:gd name="connsiteY10" fmla="*/ 182880 h 3448595"/>
              <a:gd name="connsiteX11" fmla="*/ 496389 w 2133600"/>
              <a:gd name="connsiteY11" fmla="*/ 252549 h 3448595"/>
              <a:gd name="connsiteX12" fmla="*/ 513806 w 2133600"/>
              <a:gd name="connsiteY12" fmla="*/ 278675 h 3448595"/>
              <a:gd name="connsiteX13" fmla="*/ 539931 w 2133600"/>
              <a:gd name="connsiteY13" fmla="*/ 304800 h 3448595"/>
              <a:gd name="connsiteX14" fmla="*/ 557349 w 2133600"/>
              <a:gd name="connsiteY14" fmla="*/ 339635 h 3448595"/>
              <a:gd name="connsiteX15" fmla="*/ 583474 w 2133600"/>
              <a:gd name="connsiteY15" fmla="*/ 374469 h 3448595"/>
              <a:gd name="connsiteX16" fmla="*/ 600891 w 2133600"/>
              <a:gd name="connsiteY16" fmla="*/ 400595 h 3448595"/>
              <a:gd name="connsiteX17" fmla="*/ 618309 w 2133600"/>
              <a:gd name="connsiteY17" fmla="*/ 418012 h 3448595"/>
              <a:gd name="connsiteX18" fmla="*/ 653143 w 2133600"/>
              <a:gd name="connsiteY18" fmla="*/ 470263 h 3448595"/>
              <a:gd name="connsiteX19" fmla="*/ 687977 w 2133600"/>
              <a:gd name="connsiteY19" fmla="*/ 531223 h 3448595"/>
              <a:gd name="connsiteX20" fmla="*/ 705394 w 2133600"/>
              <a:gd name="connsiteY20" fmla="*/ 592183 h 3448595"/>
              <a:gd name="connsiteX21" fmla="*/ 731520 w 2133600"/>
              <a:gd name="connsiteY21" fmla="*/ 618309 h 3448595"/>
              <a:gd name="connsiteX22" fmla="*/ 740229 w 2133600"/>
              <a:gd name="connsiteY22" fmla="*/ 644435 h 3448595"/>
              <a:gd name="connsiteX23" fmla="*/ 748937 w 2133600"/>
              <a:gd name="connsiteY23" fmla="*/ 679269 h 3448595"/>
              <a:gd name="connsiteX24" fmla="*/ 766354 w 2133600"/>
              <a:gd name="connsiteY24" fmla="*/ 705395 h 3448595"/>
              <a:gd name="connsiteX25" fmla="*/ 783771 w 2133600"/>
              <a:gd name="connsiteY25" fmla="*/ 766355 h 3448595"/>
              <a:gd name="connsiteX26" fmla="*/ 801189 w 2133600"/>
              <a:gd name="connsiteY26" fmla="*/ 801189 h 3448595"/>
              <a:gd name="connsiteX27" fmla="*/ 818606 w 2133600"/>
              <a:gd name="connsiteY27" fmla="*/ 870858 h 3448595"/>
              <a:gd name="connsiteX28" fmla="*/ 827314 w 2133600"/>
              <a:gd name="connsiteY28" fmla="*/ 905692 h 3448595"/>
              <a:gd name="connsiteX29" fmla="*/ 844731 w 2133600"/>
              <a:gd name="connsiteY29" fmla="*/ 957943 h 3448595"/>
              <a:gd name="connsiteX30" fmla="*/ 853440 w 2133600"/>
              <a:gd name="connsiteY30" fmla="*/ 992778 h 3448595"/>
              <a:gd name="connsiteX31" fmla="*/ 870857 w 2133600"/>
              <a:gd name="connsiteY31" fmla="*/ 1045029 h 3448595"/>
              <a:gd name="connsiteX32" fmla="*/ 879566 w 2133600"/>
              <a:gd name="connsiteY32" fmla="*/ 1071155 h 3448595"/>
              <a:gd name="connsiteX33" fmla="*/ 888274 w 2133600"/>
              <a:gd name="connsiteY33" fmla="*/ 1105989 h 3448595"/>
              <a:gd name="connsiteX34" fmla="*/ 905691 w 2133600"/>
              <a:gd name="connsiteY34" fmla="*/ 1158240 h 3448595"/>
              <a:gd name="connsiteX35" fmla="*/ 914400 w 2133600"/>
              <a:gd name="connsiteY35" fmla="*/ 1184366 h 3448595"/>
              <a:gd name="connsiteX36" fmla="*/ 923109 w 2133600"/>
              <a:gd name="connsiteY36" fmla="*/ 1219200 h 3448595"/>
              <a:gd name="connsiteX37" fmla="*/ 940526 w 2133600"/>
              <a:gd name="connsiteY37" fmla="*/ 1271452 h 3448595"/>
              <a:gd name="connsiteX38" fmla="*/ 949234 w 2133600"/>
              <a:gd name="connsiteY38" fmla="*/ 1297578 h 3448595"/>
              <a:gd name="connsiteX39" fmla="*/ 966651 w 2133600"/>
              <a:gd name="connsiteY39" fmla="*/ 1367246 h 3448595"/>
              <a:gd name="connsiteX40" fmla="*/ 984069 w 2133600"/>
              <a:gd name="connsiteY40" fmla="*/ 1445623 h 3448595"/>
              <a:gd name="connsiteX41" fmla="*/ 1001486 w 2133600"/>
              <a:gd name="connsiteY41" fmla="*/ 1471749 h 3448595"/>
              <a:gd name="connsiteX42" fmla="*/ 1027611 w 2133600"/>
              <a:gd name="connsiteY42" fmla="*/ 1567543 h 3448595"/>
              <a:gd name="connsiteX43" fmla="*/ 1036320 w 2133600"/>
              <a:gd name="connsiteY43" fmla="*/ 1611086 h 3448595"/>
              <a:gd name="connsiteX44" fmla="*/ 1053737 w 2133600"/>
              <a:gd name="connsiteY44" fmla="*/ 1645920 h 3448595"/>
              <a:gd name="connsiteX45" fmla="*/ 1062446 w 2133600"/>
              <a:gd name="connsiteY45" fmla="*/ 1689463 h 3448595"/>
              <a:gd name="connsiteX46" fmla="*/ 1079863 w 2133600"/>
              <a:gd name="connsiteY46" fmla="*/ 1741715 h 3448595"/>
              <a:gd name="connsiteX47" fmla="*/ 1105989 w 2133600"/>
              <a:gd name="connsiteY47" fmla="*/ 1820092 h 3448595"/>
              <a:gd name="connsiteX48" fmla="*/ 1132114 w 2133600"/>
              <a:gd name="connsiteY48" fmla="*/ 1924595 h 3448595"/>
              <a:gd name="connsiteX49" fmla="*/ 1140823 w 2133600"/>
              <a:gd name="connsiteY49" fmla="*/ 1950720 h 3448595"/>
              <a:gd name="connsiteX50" fmla="*/ 1158240 w 2133600"/>
              <a:gd name="connsiteY50" fmla="*/ 2055223 h 3448595"/>
              <a:gd name="connsiteX51" fmla="*/ 1166949 w 2133600"/>
              <a:gd name="connsiteY51" fmla="*/ 2098766 h 3448595"/>
              <a:gd name="connsiteX52" fmla="*/ 1184366 w 2133600"/>
              <a:gd name="connsiteY52" fmla="*/ 2133600 h 3448595"/>
              <a:gd name="connsiteX53" fmla="*/ 1201783 w 2133600"/>
              <a:gd name="connsiteY53" fmla="*/ 2177143 h 3448595"/>
              <a:gd name="connsiteX54" fmla="*/ 1227909 w 2133600"/>
              <a:gd name="connsiteY54" fmla="*/ 2290355 h 3448595"/>
              <a:gd name="connsiteX55" fmla="*/ 1236617 w 2133600"/>
              <a:gd name="connsiteY55" fmla="*/ 2316480 h 3448595"/>
              <a:gd name="connsiteX56" fmla="*/ 1254034 w 2133600"/>
              <a:gd name="connsiteY56" fmla="*/ 2351315 h 3448595"/>
              <a:gd name="connsiteX57" fmla="*/ 1262743 w 2133600"/>
              <a:gd name="connsiteY57" fmla="*/ 2403566 h 3448595"/>
              <a:gd name="connsiteX58" fmla="*/ 1280160 w 2133600"/>
              <a:gd name="connsiteY58" fmla="*/ 2447109 h 3448595"/>
              <a:gd name="connsiteX59" fmla="*/ 1297577 w 2133600"/>
              <a:gd name="connsiteY59" fmla="*/ 2516778 h 3448595"/>
              <a:gd name="connsiteX60" fmla="*/ 1306286 w 2133600"/>
              <a:gd name="connsiteY60" fmla="*/ 2560320 h 3448595"/>
              <a:gd name="connsiteX61" fmla="*/ 1314994 w 2133600"/>
              <a:gd name="connsiteY61" fmla="*/ 2586446 h 3448595"/>
              <a:gd name="connsiteX62" fmla="*/ 1323703 w 2133600"/>
              <a:gd name="connsiteY62" fmla="*/ 2638698 h 3448595"/>
              <a:gd name="connsiteX63" fmla="*/ 1341120 w 2133600"/>
              <a:gd name="connsiteY63" fmla="*/ 2673532 h 3448595"/>
              <a:gd name="connsiteX64" fmla="*/ 1358537 w 2133600"/>
              <a:gd name="connsiteY64" fmla="*/ 2725783 h 3448595"/>
              <a:gd name="connsiteX65" fmla="*/ 1375954 w 2133600"/>
              <a:gd name="connsiteY65" fmla="*/ 2778035 h 3448595"/>
              <a:gd name="connsiteX66" fmla="*/ 1384663 w 2133600"/>
              <a:gd name="connsiteY66" fmla="*/ 2804160 h 3448595"/>
              <a:gd name="connsiteX67" fmla="*/ 1402080 w 2133600"/>
              <a:gd name="connsiteY67" fmla="*/ 2838995 h 3448595"/>
              <a:gd name="connsiteX68" fmla="*/ 1410789 w 2133600"/>
              <a:gd name="connsiteY68" fmla="*/ 2865120 h 3448595"/>
              <a:gd name="connsiteX69" fmla="*/ 1471749 w 2133600"/>
              <a:gd name="connsiteY69" fmla="*/ 2952206 h 3448595"/>
              <a:gd name="connsiteX70" fmla="*/ 1515291 w 2133600"/>
              <a:gd name="connsiteY70" fmla="*/ 3013166 h 3448595"/>
              <a:gd name="connsiteX71" fmla="*/ 1584960 w 2133600"/>
              <a:gd name="connsiteY71" fmla="*/ 3074126 h 3448595"/>
              <a:gd name="connsiteX72" fmla="*/ 1637211 w 2133600"/>
              <a:gd name="connsiteY72" fmla="*/ 3117669 h 3448595"/>
              <a:gd name="connsiteX73" fmla="*/ 1733006 w 2133600"/>
              <a:gd name="connsiteY73" fmla="*/ 3196046 h 3448595"/>
              <a:gd name="connsiteX74" fmla="*/ 1759131 w 2133600"/>
              <a:gd name="connsiteY74" fmla="*/ 3213463 h 3448595"/>
              <a:gd name="connsiteX75" fmla="*/ 1802674 w 2133600"/>
              <a:gd name="connsiteY75" fmla="*/ 3248298 h 3448595"/>
              <a:gd name="connsiteX76" fmla="*/ 1820091 w 2133600"/>
              <a:gd name="connsiteY76" fmla="*/ 3274423 h 3448595"/>
              <a:gd name="connsiteX77" fmla="*/ 1863634 w 2133600"/>
              <a:gd name="connsiteY77" fmla="*/ 3291840 h 3448595"/>
              <a:gd name="connsiteX78" fmla="*/ 1924594 w 2133600"/>
              <a:gd name="connsiteY78" fmla="*/ 3344092 h 3448595"/>
              <a:gd name="connsiteX79" fmla="*/ 1959429 w 2133600"/>
              <a:gd name="connsiteY79" fmla="*/ 3361509 h 3448595"/>
              <a:gd name="connsiteX80" fmla="*/ 2020389 w 2133600"/>
              <a:gd name="connsiteY80" fmla="*/ 3396343 h 3448595"/>
              <a:gd name="connsiteX81" fmla="*/ 2046514 w 2133600"/>
              <a:gd name="connsiteY81" fmla="*/ 3405052 h 3448595"/>
              <a:gd name="connsiteX82" fmla="*/ 2107474 w 2133600"/>
              <a:gd name="connsiteY82" fmla="*/ 3439886 h 3448595"/>
              <a:gd name="connsiteX83" fmla="*/ 1915886 w 2133600"/>
              <a:gd name="connsiteY83" fmla="*/ 3448595 h 3448595"/>
              <a:gd name="connsiteX84" fmla="*/ 2002971 w 2133600"/>
              <a:gd name="connsiteY84" fmla="*/ 3439886 h 3448595"/>
              <a:gd name="connsiteX85" fmla="*/ 2133600 w 2133600"/>
              <a:gd name="connsiteY85" fmla="*/ 3431178 h 3448595"/>
              <a:gd name="connsiteX86" fmla="*/ 2116183 w 2133600"/>
              <a:gd name="connsiteY86" fmla="*/ 3335383 h 3448595"/>
              <a:gd name="connsiteX87" fmla="*/ 2098766 w 2133600"/>
              <a:gd name="connsiteY87" fmla="*/ 3283132 h 3448595"/>
              <a:gd name="connsiteX88" fmla="*/ 2090057 w 2133600"/>
              <a:gd name="connsiteY88" fmla="*/ 3257006 h 3448595"/>
              <a:gd name="connsiteX89" fmla="*/ 2090057 w 2133600"/>
              <a:gd name="connsiteY89" fmla="*/ 3239589 h 344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133600" h="3448595">
                <a:moveTo>
                  <a:pt x="0" y="0"/>
                </a:moveTo>
                <a:cubicBezTo>
                  <a:pt x="14514" y="2903"/>
                  <a:pt x="29263" y="4814"/>
                  <a:pt x="43543" y="8709"/>
                </a:cubicBezTo>
                <a:cubicBezTo>
                  <a:pt x="61255" y="13540"/>
                  <a:pt x="78377" y="20320"/>
                  <a:pt x="95794" y="26126"/>
                </a:cubicBezTo>
                <a:lnTo>
                  <a:pt x="148046" y="43543"/>
                </a:lnTo>
                <a:cubicBezTo>
                  <a:pt x="156754" y="46446"/>
                  <a:pt x="165266" y="50026"/>
                  <a:pt x="174171" y="52252"/>
                </a:cubicBezTo>
                <a:cubicBezTo>
                  <a:pt x="191857" y="56673"/>
                  <a:pt x="217633" y="62170"/>
                  <a:pt x="235131" y="69669"/>
                </a:cubicBezTo>
                <a:cubicBezTo>
                  <a:pt x="342016" y="115477"/>
                  <a:pt x="208625" y="60769"/>
                  <a:pt x="296091" y="104503"/>
                </a:cubicBezTo>
                <a:cubicBezTo>
                  <a:pt x="368206" y="140561"/>
                  <a:pt x="273465" y="80711"/>
                  <a:pt x="348343" y="130629"/>
                </a:cubicBezTo>
                <a:cubicBezTo>
                  <a:pt x="354149" y="139338"/>
                  <a:pt x="357587" y="150217"/>
                  <a:pt x="365760" y="156755"/>
                </a:cubicBezTo>
                <a:cubicBezTo>
                  <a:pt x="372928" y="162489"/>
                  <a:pt x="383675" y="161358"/>
                  <a:pt x="391886" y="165463"/>
                </a:cubicBezTo>
                <a:cubicBezTo>
                  <a:pt x="401247" y="170144"/>
                  <a:pt x="410189" y="175927"/>
                  <a:pt x="418011" y="182880"/>
                </a:cubicBezTo>
                <a:cubicBezTo>
                  <a:pt x="507486" y="262414"/>
                  <a:pt x="437096" y="213021"/>
                  <a:pt x="496389" y="252549"/>
                </a:cubicBezTo>
                <a:cubicBezTo>
                  <a:pt x="502195" y="261258"/>
                  <a:pt x="507106" y="270634"/>
                  <a:pt x="513806" y="278675"/>
                </a:cubicBezTo>
                <a:cubicBezTo>
                  <a:pt x="521690" y="288136"/>
                  <a:pt x="532773" y="294779"/>
                  <a:pt x="539931" y="304800"/>
                </a:cubicBezTo>
                <a:cubicBezTo>
                  <a:pt x="547477" y="315364"/>
                  <a:pt x="550468" y="328626"/>
                  <a:pt x="557349" y="339635"/>
                </a:cubicBezTo>
                <a:cubicBezTo>
                  <a:pt x="565041" y="351943"/>
                  <a:pt x="575038" y="362658"/>
                  <a:pt x="583474" y="374469"/>
                </a:cubicBezTo>
                <a:cubicBezTo>
                  <a:pt x="589557" y="382986"/>
                  <a:pt x="594353" y="392422"/>
                  <a:pt x="600891" y="400595"/>
                </a:cubicBezTo>
                <a:cubicBezTo>
                  <a:pt x="606020" y="407006"/>
                  <a:pt x="613383" y="411443"/>
                  <a:pt x="618309" y="418012"/>
                </a:cubicBezTo>
                <a:cubicBezTo>
                  <a:pt x="630869" y="434758"/>
                  <a:pt x="653143" y="470263"/>
                  <a:pt x="653143" y="470263"/>
                </a:cubicBezTo>
                <a:cubicBezTo>
                  <a:pt x="671560" y="543937"/>
                  <a:pt x="646471" y="468965"/>
                  <a:pt x="687977" y="531223"/>
                </a:cubicBezTo>
                <a:cubicBezTo>
                  <a:pt x="700996" y="550751"/>
                  <a:pt x="693775" y="571850"/>
                  <a:pt x="705394" y="592183"/>
                </a:cubicBezTo>
                <a:cubicBezTo>
                  <a:pt x="711504" y="602876"/>
                  <a:pt x="722811" y="609600"/>
                  <a:pt x="731520" y="618309"/>
                </a:cubicBezTo>
                <a:cubicBezTo>
                  <a:pt x="734423" y="627018"/>
                  <a:pt x="737707" y="635608"/>
                  <a:pt x="740229" y="644435"/>
                </a:cubicBezTo>
                <a:cubicBezTo>
                  <a:pt x="743517" y="655943"/>
                  <a:pt x="744222" y="668268"/>
                  <a:pt x="748937" y="679269"/>
                </a:cubicBezTo>
                <a:cubicBezTo>
                  <a:pt x="753060" y="688889"/>
                  <a:pt x="761673" y="696034"/>
                  <a:pt x="766354" y="705395"/>
                </a:cubicBezTo>
                <a:cubicBezTo>
                  <a:pt x="776887" y="726460"/>
                  <a:pt x="775394" y="744017"/>
                  <a:pt x="783771" y="766355"/>
                </a:cubicBezTo>
                <a:cubicBezTo>
                  <a:pt x="788329" y="778510"/>
                  <a:pt x="795383" y="789578"/>
                  <a:pt x="801189" y="801189"/>
                </a:cubicBezTo>
                <a:lnTo>
                  <a:pt x="818606" y="870858"/>
                </a:lnTo>
                <a:cubicBezTo>
                  <a:pt x="821509" y="882469"/>
                  <a:pt x="823529" y="894338"/>
                  <a:pt x="827314" y="905692"/>
                </a:cubicBezTo>
                <a:cubicBezTo>
                  <a:pt x="833120" y="923109"/>
                  <a:pt x="840278" y="940132"/>
                  <a:pt x="844731" y="957943"/>
                </a:cubicBezTo>
                <a:cubicBezTo>
                  <a:pt x="847634" y="969555"/>
                  <a:pt x="850001" y="981314"/>
                  <a:pt x="853440" y="992778"/>
                </a:cubicBezTo>
                <a:cubicBezTo>
                  <a:pt x="858715" y="1010363"/>
                  <a:pt x="865051" y="1027612"/>
                  <a:pt x="870857" y="1045029"/>
                </a:cubicBezTo>
                <a:cubicBezTo>
                  <a:pt x="873760" y="1053738"/>
                  <a:pt x="877340" y="1062249"/>
                  <a:pt x="879566" y="1071155"/>
                </a:cubicBezTo>
                <a:cubicBezTo>
                  <a:pt x="882469" y="1082766"/>
                  <a:pt x="884835" y="1094525"/>
                  <a:pt x="888274" y="1105989"/>
                </a:cubicBezTo>
                <a:cubicBezTo>
                  <a:pt x="893549" y="1123574"/>
                  <a:pt x="899885" y="1140823"/>
                  <a:pt x="905691" y="1158240"/>
                </a:cubicBezTo>
                <a:cubicBezTo>
                  <a:pt x="908594" y="1166949"/>
                  <a:pt x="912173" y="1175460"/>
                  <a:pt x="914400" y="1184366"/>
                </a:cubicBezTo>
                <a:cubicBezTo>
                  <a:pt x="917303" y="1195977"/>
                  <a:pt x="919670" y="1207736"/>
                  <a:pt x="923109" y="1219200"/>
                </a:cubicBezTo>
                <a:cubicBezTo>
                  <a:pt x="928385" y="1236785"/>
                  <a:pt x="934720" y="1254035"/>
                  <a:pt x="940526" y="1271452"/>
                </a:cubicBezTo>
                <a:cubicBezTo>
                  <a:pt x="943429" y="1280161"/>
                  <a:pt x="947008" y="1288672"/>
                  <a:pt x="949234" y="1297578"/>
                </a:cubicBezTo>
                <a:cubicBezTo>
                  <a:pt x="955040" y="1320801"/>
                  <a:pt x="961956" y="1343774"/>
                  <a:pt x="966651" y="1367246"/>
                </a:cubicBezTo>
                <a:cubicBezTo>
                  <a:pt x="968201" y="1374997"/>
                  <a:pt x="979456" y="1434861"/>
                  <a:pt x="984069" y="1445623"/>
                </a:cubicBezTo>
                <a:cubicBezTo>
                  <a:pt x="988192" y="1455243"/>
                  <a:pt x="995680" y="1463040"/>
                  <a:pt x="1001486" y="1471749"/>
                </a:cubicBezTo>
                <a:cubicBezTo>
                  <a:pt x="1013997" y="1509284"/>
                  <a:pt x="1017789" y="1518437"/>
                  <a:pt x="1027611" y="1567543"/>
                </a:cubicBezTo>
                <a:cubicBezTo>
                  <a:pt x="1030514" y="1582057"/>
                  <a:pt x="1031639" y="1597044"/>
                  <a:pt x="1036320" y="1611086"/>
                </a:cubicBezTo>
                <a:cubicBezTo>
                  <a:pt x="1040425" y="1623402"/>
                  <a:pt x="1047931" y="1634309"/>
                  <a:pt x="1053737" y="1645920"/>
                </a:cubicBezTo>
                <a:cubicBezTo>
                  <a:pt x="1056640" y="1660434"/>
                  <a:pt x="1058551" y="1675183"/>
                  <a:pt x="1062446" y="1689463"/>
                </a:cubicBezTo>
                <a:cubicBezTo>
                  <a:pt x="1067277" y="1707176"/>
                  <a:pt x="1076263" y="1723712"/>
                  <a:pt x="1079863" y="1741715"/>
                </a:cubicBezTo>
                <a:cubicBezTo>
                  <a:pt x="1091117" y="1797988"/>
                  <a:pt x="1081951" y="1772019"/>
                  <a:pt x="1105989" y="1820092"/>
                </a:cubicBezTo>
                <a:cubicBezTo>
                  <a:pt x="1117714" y="1890448"/>
                  <a:pt x="1109114" y="1855596"/>
                  <a:pt x="1132114" y="1924595"/>
                </a:cubicBezTo>
                <a:lnTo>
                  <a:pt x="1140823" y="1950720"/>
                </a:lnTo>
                <a:cubicBezTo>
                  <a:pt x="1155033" y="2064408"/>
                  <a:pt x="1141800" y="1981246"/>
                  <a:pt x="1158240" y="2055223"/>
                </a:cubicBezTo>
                <a:cubicBezTo>
                  <a:pt x="1161451" y="2069672"/>
                  <a:pt x="1162268" y="2084724"/>
                  <a:pt x="1166949" y="2098766"/>
                </a:cubicBezTo>
                <a:cubicBezTo>
                  <a:pt x="1171054" y="2111082"/>
                  <a:pt x="1179094" y="2121737"/>
                  <a:pt x="1184366" y="2133600"/>
                </a:cubicBezTo>
                <a:cubicBezTo>
                  <a:pt x="1190715" y="2147885"/>
                  <a:pt x="1195977" y="2162629"/>
                  <a:pt x="1201783" y="2177143"/>
                </a:cubicBezTo>
                <a:cubicBezTo>
                  <a:pt x="1208693" y="2211694"/>
                  <a:pt x="1217401" y="2258829"/>
                  <a:pt x="1227909" y="2290355"/>
                </a:cubicBezTo>
                <a:cubicBezTo>
                  <a:pt x="1230812" y="2299063"/>
                  <a:pt x="1233001" y="2308043"/>
                  <a:pt x="1236617" y="2316480"/>
                </a:cubicBezTo>
                <a:cubicBezTo>
                  <a:pt x="1241731" y="2328413"/>
                  <a:pt x="1248228" y="2339703"/>
                  <a:pt x="1254034" y="2351315"/>
                </a:cubicBezTo>
                <a:cubicBezTo>
                  <a:pt x="1256937" y="2368732"/>
                  <a:pt x="1258097" y="2386531"/>
                  <a:pt x="1262743" y="2403566"/>
                </a:cubicBezTo>
                <a:cubicBezTo>
                  <a:pt x="1266856" y="2418648"/>
                  <a:pt x="1275563" y="2432168"/>
                  <a:pt x="1280160" y="2447109"/>
                </a:cubicBezTo>
                <a:cubicBezTo>
                  <a:pt x="1287200" y="2469988"/>
                  <a:pt x="1292194" y="2493453"/>
                  <a:pt x="1297577" y="2516778"/>
                </a:cubicBezTo>
                <a:cubicBezTo>
                  <a:pt x="1300905" y="2531200"/>
                  <a:pt x="1302696" y="2545960"/>
                  <a:pt x="1306286" y="2560320"/>
                </a:cubicBezTo>
                <a:cubicBezTo>
                  <a:pt x="1308512" y="2569226"/>
                  <a:pt x="1313003" y="2577485"/>
                  <a:pt x="1314994" y="2586446"/>
                </a:cubicBezTo>
                <a:cubicBezTo>
                  <a:pt x="1318824" y="2603683"/>
                  <a:pt x="1318629" y="2621785"/>
                  <a:pt x="1323703" y="2638698"/>
                </a:cubicBezTo>
                <a:cubicBezTo>
                  <a:pt x="1327433" y="2651132"/>
                  <a:pt x="1336299" y="2661479"/>
                  <a:pt x="1341120" y="2673532"/>
                </a:cubicBezTo>
                <a:cubicBezTo>
                  <a:pt x="1347938" y="2690578"/>
                  <a:pt x="1352731" y="2708366"/>
                  <a:pt x="1358537" y="2725783"/>
                </a:cubicBezTo>
                <a:lnTo>
                  <a:pt x="1375954" y="2778035"/>
                </a:lnTo>
                <a:cubicBezTo>
                  <a:pt x="1378857" y="2786743"/>
                  <a:pt x="1380558" y="2795950"/>
                  <a:pt x="1384663" y="2804160"/>
                </a:cubicBezTo>
                <a:cubicBezTo>
                  <a:pt x="1390469" y="2815772"/>
                  <a:pt x="1396966" y="2827063"/>
                  <a:pt x="1402080" y="2838995"/>
                </a:cubicBezTo>
                <a:cubicBezTo>
                  <a:pt x="1405696" y="2847432"/>
                  <a:pt x="1406331" y="2857096"/>
                  <a:pt x="1410789" y="2865120"/>
                </a:cubicBezTo>
                <a:cubicBezTo>
                  <a:pt x="1430816" y="2901168"/>
                  <a:pt x="1448912" y="2920235"/>
                  <a:pt x="1471749" y="2952206"/>
                </a:cubicBezTo>
                <a:cubicBezTo>
                  <a:pt x="1484111" y="2969513"/>
                  <a:pt x="1501060" y="2998935"/>
                  <a:pt x="1515291" y="3013166"/>
                </a:cubicBezTo>
                <a:cubicBezTo>
                  <a:pt x="1607359" y="3105234"/>
                  <a:pt x="1489974" y="2965572"/>
                  <a:pt x="1584960" y="3074126"/>
                </a:cubicBezTo>
                <a:cubicBezTo>
                  <a:pt x="1624037" y="3118785"/>
                  <a:pt x="1592609" y="3102801"/>
                  <a:pt x="1637211" y="3117669"/>
                </a:cubicBezTo>
                <a:cubicBezTo>
                  <a:pt x="1695558" y="3176016"/>
                  <a:pt x="1663673" y="3149824"/>
                  <a:pt x="1733006" y="3196046"/>
                </a:cubicBezTo>
                <a:lnTo>
                  <a:pt x="1759131" y="3213463"/>
                </a:lnTo>
                <a:cubicBezTo>
                  <a:pt x="1809049" y="3288338"/>
                  <a:pt x="1742582" y="3200224"/>
                  <a:pt x="1802674" y="3248298"/>
                </a:cubicBezTo>
                <a:cubicBezTo>
                  <a:pt x="1810847" y="3254836"/>
                  <a:pt x="1811574" y="3268340"/>
                  <a:pt x="1820091" y="3274423"/>
                </a:cubicBezTo>
                <a:cubicBezTo>
                  <a:pt x="1832812" y="3283509"/>
                  <a:pt x="1849969" y="3284248"/>
                  <a:pt x="1863634" y="3291840"/>
                </a:cubicBezTo>
                <a:cubicBezTo>
                  <a:pt x="1930782" y="3329144"/>
                  <a:pt x="1869148" y="3304488"/>
                  <a:pt x="1924594" y="3344092"/>
                </a:cubicBezTo>
                <a:cubicBezTo>
                  <a:pt x="1935158" y="3351638"/>
                  <a:pt x="1948157" y="3355068"/>
                  <a:pt x="1959429" y="3361509"/>
                </a:cubicBezTo>
                <a:cubicBezTo>
                  <a:pt x="2003168" y="3386502"/>
                  <a:pt x="1967743" y="3373780"/>
                  <a:pt x="2020389" y="3396343"/>
                </a:cubicBezTo>
                <a:cubicBezTo>
                  <a:pt x="2028826" y="3399959"/>
                  <a:pt x="2038077" y="3401436"/>
                  <a:pt x="2046514" y="3405052"/>
                </a:cubicBezTo>
                <a:cubicBezTo>
                  <a:pt x="2077455" y="3418313"/>
                  <a:pt x="2081233" y="3422392"/>
                  <a:pt x="2107474" y="3439886"/>
                </a:cubicBezTo>
                <a:cubicBezTo>
                  <a:pt x="2043611" y="3442789"/>
                  <a:pt x="1979815" y="3448595"/>
                  <a:pt x="1915886" y="3448595"/>
                </a:cubicBezTo>
                <a:cubicBezTo>
                  <a:pt x="1886713" y="3448595"/>
                  <a:pt x="1973891" y="3442212"/>
                  <a:pt x="2002971" y="3439886"/>
                </a:cubicBezTo>
                <a:cubicBezTo>
                  <a:pt x="2046472" y="3436406"/>
                  <a:pt x="2090057" y="3434081"/>
                  <a:pt x="2133600" y="3431178"/>
                </a:cubicBezTo>
                <a:cubicBezTo>
                  <a:pt x="2127468" y="3388254"/>
                  <a:pt x="2127379" y="3372705"/>
                  <a:pt x="2116183" y="3335383"/>
                </a:cubicBezTo>
                <a:cubicBezTo>
                  <a:pt x="2110908" y="3317798"/>
                  <a:pt x="2104572" y="3300549"/>
                  <a:pt x="2098766" y="3283132"/>
                </a:cubicBezTo>
                <a:cubicBezTo>
                  <a:pt x="2095863" y="3274423"/>
                  <a:pt x="2090057" y="3266186"/>
                  <a:pt x="2090057" y="3257006"/>
                </a:cubicBezTo>
                <a:lnTo>
                  <a:pt x="2090057" y="3239589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5103223" y="1175657"/>
            <a:ext cx="2177143" cy="1785257"/>
          </a:xfrm>
          <a:custGeom>
            <a:avLst/>
            <a:gdLst>
              <a:gd name="connsiteX0" fmla="*/ 0 w 2177143"/>
              <a:gd name="connsiteY0" fmla="*/ 1785257 h 1785257"/>
              <a:gd name="connsiteX1" fmla="*/ 43543 w 2177143"/>
              <a:gd name="connsiteY1" fmla="*/ 1776549 h 1785257"/>
              <a:gd name="connsiteX2" fmla="*/ 78377 w 2177143"/>
              <a:gd name="connsiteY2" fmla="*/ 1759132 h 1785257"/>
              <a:gd name="connsiteX3" fmla="*/ 95794 w 2177143"/>
              <a:gd name="connsiteY3" fmla="*/ 1741714 h 1785257"/>
              <a:gd name="connsiteX4" fmla="*/ 130628 w 2177143"/>
              <a:gd name="connsiteY4" fmla="*/ 1733006 h 1785257"/>
              <a:gd name="connsiteX5" fmla="*/ 182880 w 2177143"/>
              <a:gd name="connsiteY5" fmla="*/ 1698172 h 1785257"/>
              <a:gd name="connsiteX6" fmla="*/ 217714 w 2177143"/>
              <a:gd name="connsiteY6" fmla="*/ 1654629 h 1785257"/>
              <a:gd name="connsiteX7" fmla="*/ 252548 w 2177143"/>
              <a:gd name="connsiteY7" fmla="*/ 1637212 h 1785257"/>
              <a:gd name="connsiteX8" fmla="*/ 296091 w 2177143"/>
              <a:gd name="connsiteY8" fmla="*/ 1593669 h 1785257"/>
              <a:gd name="connsiteX9" fmla="*/ 322217 w 2177143"/>
              <a:gd name="connsiteY9" fmla="*/ 1567543 h 1785257"/>
              <a:gd name="connsiteX10" fmla="*/ 365760 w 2177143"/>
              <a:gd name="connsiteY10" fmla="*/ 1532709 h 1785257"/>
              <a:gd name="connsiteX11" fmla="*/ 391886 w 2177143"/>
              <a:gd name="connsiteY11" fmla="*/ 1515292 h 1785257"/>
              <a:gd name="connsiteX12" fmla="*/ 409303 w 2177143"/>
              <a:gd name="connsiteY12" fmla="*/ 1497874 h 1785257"/>
              <a:gd name="connsiteX13" fmla="*/ 444137 w 2177143"/>
              <a:gd name="connsiteY13" fmla="*/ 1471749 h 1785257"/>
              <a:gd name="connsiteX14" fmla="*/ 470263 w 2177143"/>
              <a:gd name="connsiteY14" fmla="*/ 1436914 h 1785257"/>
              <a:gd name="connsiteX15" fmla="*/ 531223 w 2177143"/>
              <a:gd name="connsiteY15" fmla="*/ 1375954 h 1785257"/>
              <a:gd name="connsiteX16" fmla="*/ 583474 w 2177143"/>
              <a:gd name="connsiteY16" fmla="*/ 1323703 h 1785257"/>
              <a:gd name="connsiteX17" fmla="*/ 618308 w 2177143"/>
              <a:gd name="connsiteY17" fmla="*/ 1271452 h 1785257"/>
              <a:gd name="connsiteX18" fmla="*/ 635726 w 2177143"/>
              <a:gd name="connsiteY18" fmla="*/ 1245326 h 1785257"/>
              <a:gd name="connsiteX19" fmla="*/ 653143 w 2177143"/>
              <a:gd name="connsiteY19" fmla="*/ 1210492 h 1785257"/>
              <a:gd name="connsiteX20" fmla="*/ 679268 w 2177143"/>
              <a:gd name="connsiteY20" fmla="*/ 1201783 h 1785257"/>
              <a:gd name="connsiteX21" fmla="*/ 740228 w 2177143"/>
              <a:gd name="connsiteY21" fmla="*/ 1123406 h 1785257"/>
              <a:gd name="connsiteX22" fmla="*/ 783771 w 2177143"/>
              <a:gd name="connsiteY22" fmla="*/ 1053737 h 1785257"/>
              <a:gd name="connsiteX23" fmla="*/ 809897 w 2177143"/>
              <a:gd name="connsiteY23" fmla="*/ 1018903 h 1785257"/>
              <a:gd name="connsiteX24" fmla="*/ 844731 w 2177143"/>
              <a:gd name="connsiteY24" fmla="*/ 1001486 h 1785257"/>
              <a:gd name="connsiteX25" fmla="*/ 905691 w 2177143"/>
              <a:gd name="connsiteY25" fmla="*/ 914400 h 1785257"/>
              <a:gd name="connsiteX26" fmla="*/ 923108 w 2177143"/>
              <a:gd name="connsiteY26" fmla="*/ 888274 h 1785257"/>
              <a:gd name="connsiteX27" fmla="*/ 949234 w 2177143"/>
              <a:gd name="connsiteY27" fmla="*/ 862149 h 1785257"/>
              <a:gd name="connsiteX28" fmla="*/ 984068 w 2177143"/>
              <a:gd name="connsiteY28" fmla="*/ 818606 h 1785257"/>
              <a:gd name="connsiteX29" fmla="*/ 1018903 w 2177143"/>
              <a:gd name="connsiteY29" fmla="*/ 766354 h 1785257"/>
              <a:gd name="connsiteX30" fmla="*/ 1071154 w 2177143"/>
              <a:gd name="connsiteY30" fmla="*/ 714103 h 1785257"/>
              <a:gd name="connsiteX31" fmla="*/ 1123406 w 2177143"/>
              <a:gd name="connsiteY31" fmla="*/ 653143 h 1785257"/>
              <a:gd name="connsiteX32" fmla="*/ 1158240 w 2177143"/>
              <a:gd name="connsiteY32" fmla="*/ 627017 h 1785257"/>
              <a:gd name="connsiteX33" fmla="*/ 1210491 w 2177143"/>
              <a:gd name="connsiteY33" fmla="*/ 574766 h 1785257"/>
              <a:gd name="connsiteX34" fmla="*/ 1236617 w 2177143"/>
              <a:gd name="connsiteY34" fmla="*/ 539932 h 1785257"/>
              <a:gd name="connsiteX35" fmla="*/ 1262743 w 2177143"/>
              <a:gd name="connsiteY35" fmla="*/ 522514 h 1785257"/>
              <a:gd name="connsiteX36" fmla="*/ 1393371 w 2177143"/>
              <a:gd name="connsiteY36" fmla="*/ 383177 h 1785257"/>
              <a:gd name="connsiteX37" fmla="*/ 1419497 w 2177143"/>
              <a:gd name="connsiteY37" fmla="*/ 374469 h 1785257"/>
              <a:gd name="connsiteX38" fmla="*/ 1480457 w 2177143"/>
              <a:gd name="connsiteY38" fmla="*/ 322217 h 1785257"/>
              <a:gd name="connsiteX39" fmla="*/ 1506583 w 2177143"/>
              <a:gd name="connsiteY39" fmla="*/ 296092 h 1785257"/>
              <a:gd name="connsiteX40" fmla="*/ 1576251 w 2177143"/>
              <a:gd name="connsiteY40" fmla="*/ 269966 h 1785257"/>
              <a:gd name="connsiteX41" fmla="*/ 1602377 w 2177143"/>
              <a:gd name="connsiteY41" fmla="*/ 243840 h 1785257"/>
              <a:gd name="connsiteX42" fmla="*/ 1680754 w 2177143"/>
              <a:gd name="connsiteY42" fmla="*/ 209006 h 1785257"/>
              <a:gd name="connsiteX43" fmla="*/ 1741714 w 2177143"/>
              <a:gd name="connsiteY43" fmla="*/ 165463 h 1785257"/>
              <a:gd name="connsiteX44" fmla="*/ 1767840 w 2177143"/>
              <a:gd name="connsiteY44" fmla="*/ 156754 h 1785257"/>
              <a:gd name="connsiteX45" fmla="*/ 1820091 w 2177143"/>
              <a:gd name="connsiteY45" fmla="*/ 121920 h 1785257"/>
              <a:gd name="connsiteX46" fmla="*/ 1854926 w 2177143"/>
              <a:gd name="connsiteY46" fmla="*/ 104503 h 1785257"/>
              <a:gd name="connsiteX47" fmla="*/ 1881051 w 2177143"/>
              <a:gd name="connsiteY47" fmla="*/ 87086 h 1785257"/>
              <a:gd name="connsiteX48" fmla="*/ 1933303 w 2177143"/>
              <a:gd name="connsiteY48" fmla="*/ 69669 h 1785257"/>
              <a:gd name="connsiteX49" fmla="*/ 1968137 w 2177143"/>
              <a:gd name="connsiteY49" fmla="*/ 52252 h 1785257"/>
              <a:gd name="connsiteX50" fmla="*/ 2029097 w 2177143"/>
              <a:gd name="connsiteY50" fmla="*/ 43543 h 1785257"/>
              <a:gd name="connsiteX51" fmla="*/ 2081348 w 2177143"/>
              <a:gd name="connsiteY51" fmla="*/ 34834 h 1785257"/>
              <a:gd name="connsiteX52" fmla="*/ 2107474 w 2177143"/>
              <a:gd name="connsiteY52" fmla="*/ 26126 h 1785257"/>
              <a:gd name="connsiteX53" fmla="*/ 2151017 w 2177143"/>
              <a:gd name="connsiteY53" fmla="*/ 17417 h 1785257"/>
              <a:gd name="connsiteX54" fmla="*/ 2116183 w 2177143"/>
              <a:gd name="connsiteY54" fmla="*/ 8709 h 1785257"/>
              <a:gd name="connsiteX55" fmla="*/ 2090057 w 2177143"/>
              <a:gd name="connsiteY55" fmla="*/ 0 h 1785257"/>
              <a:gd name="connsiteX56" fmla="*/ 1933303 w 2177143"/>
              <a:gd name="connsiteY56" fmla="*/ 8709 h 1785257"/>
              <a:gd name="connsiteX57" fmla="*/ 2029097 w 2177143"/>
              <a:gd name="connsiteY57" fmla="*/ 17417 h 1785257"/>
              <a:gd name="connsiteX58" fmla="*/ 2081348 w 2177143"/>
              <a:gd name="connsiteY58" fmla="*/ 34834 h 1785257"/>
              <a:gd name="connsiteX59" fmla="*/ 2107474 w 2177143"/>
              <a:gd name="connsiteY59" fmla="*/ 43543 h 1785257"/>
              <a:gd name="connsiteX60" fmla="*/ 2177143 w 2177143"/>
              <a:gd name="connsiteY60" fmla="*/ 52252 h 1785257"/>
              <a:gd name="connsiteX61" fmla="*/ 2142308 w 2177143"/>
              <a:gd name="connsiteY61" fmla="*/ 87086 h 1785257"/>
              <a:gd name="connsiteX62" fmla="*/ 2116183 w 2177143"/>
              <a:gd name="connsiteY62" fmla="*/ 104503 h 1785257"/>
              <a:gd name="connsiteX63" fmla="*/ 2081348 w 2177143"/>
              <a:gd name="connsiteY63" fmla="*/ 139337 h 1785257"/>
              <a:gd name="connsiteX64" fmla="*/ 2046514 w 2177143"/>
              <a:gd name="connsiteY64" fmla="*/ 165463 h 1785257"/>
              <a:gd name="connsiteX65" fmla="*/ 1985554 w 2177143"/>
              <a:gd name="connsiteY65" fmla="*/ 226423 h 1785257"/>
              <a:gd name="connsiteX66" fmla="*/ 1959428 w 2177143"/>
              <a:gd name="connsiteY66" fmla="*/ 252549 h 1785257"/>
              <a:gd name="connsiteX67" fmla="*/ 1968137 w 2177143"/>
              <a:gd name="connsiteY67" fmla="*/ 243840 h 178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177143" h="1785257">
                <a:moveTo>
                  <a:pt x="0" y="1785257"/>
                </a:moveTo>
                <a:cubicBezTo>
                  <a:pt x="14514" y="1782354"/>
                  <a:pt x="29501" y="1781230"/>
                  <a:pt x="43543" y="1776549"/>
                </a:cubicBezTo>
                <a:cubicBezTo>
                  <a:pt x="55859" y="1772444"/>
                  <a:pt x="67576" y="1766333"/>
                  <a:pt x="78377" y="1759132"/>
                </a:cubicBezTo>
                <a:cubicBezTo>
                  <a:pt x="85209" y="1754577"/>
                  <a:pt x="88450" y="1745386"/>
                  <a:pt x="95794" y="1741714"/>
                </a:cubicBezTo>
                <a:cubicBezTo>
                  <a:pt x="106499" y="1736361"/>
                  <a:pt x="119017" y="1735909"/>
                  <a:pt x="130628" y="1733006"/>
                </a:cubicBezTo>
                <a:cubicBezTo>
                  <a:pt x="170569" y="1693068"/>
                  <a:pt x="119606" y="1740356"/>
                  <a:pt x="182880" y="1698172"/>
                </a:cubicBezTo>
                <a:cubicBezTo>
                  <a:pt x="227005" y="1668755"/>
                  <a:pt x="171132" y="1693447"/>
                  <a:pt x="217714" y="1654629"/>
                </a:cubicBezTo>
                <a:cubicBezTo>
                  <a:pt x="227687" y="1646318"/>
                  <a:pt x="242301" y="1645182"/>
                  <a:pt x="252548" y="1637212"/>
                </a:cubicBezTo>
                <a:cubicBezTo>
                  <a:pt x="268751" y="1624610"/>
                  <a:pt x="281577" y="1608183"/>
                  <a:pt x="296091" y="1593669"/>
                </a:cubicBezTo>
                <a:cubicBezTo>
                  <a:pt x="304800" y="1584960"/>
                  <a:pt x="312600" y="1575237"/>
                  <a:pt x="322217" y="1567543"/>
                </a:cubicBezTo>
                <a:cubicBezTo>
                  <a:pt x="336731" y="1555932"/>
                  <a:pt x="350890" y="1543861"/>
                  <a:pt x="365760" y="1532709"/>
                </a:cubicBezTo>
                <a:cubicBezTo>
                  <a:pt x="374133" y="1526429"/>
                  <a:pt x="383713" y="1521830"/>
                  <a:pt x="391886" y="1515292"/>
                </a:cubicBezTo>
                <a:cubicBezTo>
                  <a:pt x="398297" y="1510163"/>
                  <a:pt x="402995" y="1503130"/>
                  <a:pt x="409303" y="1497874"/>
                </a:cubicBezTo>
                <a:cubicBezTo>
                  <a:pt x="420453" y="1488582"/>
                  <a:pt x="433874" y="1482012"/>
                  <a:pt x="444137" y="1471749"/>
                </a:cubicBezTo>
                <a:cubicBezTo>
                  <a:pt x="454400" y="1461486"/>
                  <a:pt x="460499" y="1447654"/>
                  <a:pt x="470263" y="1436914"/>
                </a:cubicBezTo>
                <a:cubicBezTo>
                  <a:pt x="489593" y="1415650"/>
                  <a:pt x="531223" y="1375954"/>
                  <a:pt x="531223" y="1375954"/>
                </a:cubicBezTo>
                <a:cubicBezTo>
                  <a:pt x="550860" y="1317042"/>
                  <a:pt x="521778" y="1385399"/>
                  <a:pt x="583474" y="1323703"/>
                </a:cubicBezTo>
                <a:cubicBezTo>
                  <a:pt x="598276" y="1308901"/>
                  <a:pt x="606697" y="1288869"/>
                  <a:pt x="618308" y="1271452"/>
                </a:cubicBezTo>
                <a:cubicBezTo>
                  <a:pt x="624114" y="1262743"/>
                  <a:pt x="631045" y="1254688"/>
                  <a:pt x="635726" y="1245326"/>
                </a:cubicBezTo>
                <a:cubicBezTo>
                  <a:pt x="641532" y="1233715"/>
                  <a:pt x="643964" y="1219672"/>
                  <a:pt x="653143" y="1210492"/>
                </a:cubicBezTo>
                <a:cubicBezTo>
                  <a:pt x="659634" y="1204001"/>
                  <a:pt x="670560" y="1204686"/>
                  <a:pt x="679268" y="1201783"/>
                </a:cubicBezTo>
                <a:cubicBezTo>
                  <a:pt x="699588" y="1175657"/>
                  <a:pt x="722686" y="1151473"/>
                  <a:pt x="740228" y="1123406"/>
                </a:cubicBezTo>
                <a:cubicBezTo>
                  <a:pt x="754742" y="1100183"/>
                  <a:pt x="767339" y="1075645"/>
                  <a:pt x="783771" y="1053737"/>
                </a:cubicBezTo>
                <a:cubicBezTo>
                  <a:pt x="792480" y="1042126"/>
                  <a:pt x="798877" y="1028349"/>
                  <a:pt x="809897" y="1018903"/>
                </a:cubicBezTo>
                <a:cubicBezTo>
                  <a:pt x="819754" y="1010455"/>
                  <a:pt x="833120" y="1007292"/>
                  <a:pt x="844731" y="1001486"/>
                </a:cubicBezTo>
                <a:cubicBezTo>
                  <a:pt x="890759" y="924773"/>
                  <a:pt x="848929" y="990083"/>
                  <a:pt x="905691" y="914400"/>
                </a:cubicBezTo>
                <a:cubicBezTo>
                  <a:pt x="911971" y="906027"/>
                  <a:pt x="916407" y="896315"/>
                  <a:pt x="923108" y="888274"/>
                </a:cubicBezTo>
                <a:cubicBezTo>
                  <a:pt x="930992" y="878813"/>
                  <a:pt x="941124" y="871417"/>
                  <a:pt x="949234" y="862149"/>
                </a:cubicBezTo>
                <a:cubicBezTo>
                  <a:pt x="961474" y="848161"/>
                  <a:pt x="973135" y="833638"/>
                  <a:pt x="984068" y="818606"/>
                </a:cubicBezTo>
                <a:cubicBezTo>
                  <a:pt x="996380" y="801677"/>
                  <a:pt x="1005502" y="782435"/>
                  <a:pt x="1018903" y="766354"/>
                </a:cubicBezTo>
                <a:cubicBezTo>
                  <a:pt x="1034672" y="747432"/>
                  <a:pt x="1057491" y="734598"/>
                  <a:pt x="1071154" y="714103"/>
                </a:cubicBezTo>
                <a:cubicBezTo>
                  <a:pt x="1092297" y="682388"/>
                  <a:pt x="1089615" y="682710"/>
                  <a:pt x="1123406" y="653143"/>
                </a:cubicBezTo>
                <a:cubicBezTo>
                  <a:pt x="1134329" y="643585"/>
                  <a:pt x="1147452" y="636727"/>
                  <a:pt x="1158240" y="627017"/>
                </a:cubicBezTo>
                <a:cubicBezTo>
                  <a:pt x="1176548" y="610539"/>
                  <a:pt x="1195712" y="594471"/>
                  <a:pt x="1210491" y="574766"/>
                </a:cubicBezTo>
                <a:cubicBezTo>
                  <a:pt x="1219200" y="563155"/>
                  <a:pt x="1226354" y="550195"/>
                  <a:pt x="1236617" y="539932"/>
                </a:cubicBezTo>
                <a:cubicBezTo>
                  <a:pt x="1244018" y="532531"/>
                  <a:pt x="1254034" y="528320"/>
                  <a:pt x="1262743" y="522514"/>
                </a:cubicBezTo>
                <a:cubicBezTo>
                  <a:pt x="1296247" y="472259"/>
                  <a:pt x="1341684" y="400405"/>
                  <a:pt x="1393371" y="383177"/>
                </a:cubicBezTo>
                <a:lnTo>
                  <a:pt x="1419497" y="374469"/>
                </a:lnTo>
                <a:cubicBezTo>
                  <a:pt x="1510691" y="260476"/>
                  <a:pt x="1411695" y="368057"/>
                  <a:pt x="1480457" y="322217"/>
                </a:cubicBezTo>
                <a:cubicBezTo>
                  <a:pt x="1490704" y="315386"/>
                  <a:pt x="1495890" y="302202"/>
                  <a:pt x="1506583" y="296092"/>
                </a:cubicBezTo>
                <a:cubicBezTo>
                  <a:pt x="1597738" y="244004"/>
                  <a:pt x="1483284" y="336371"/>
                  <a:pt x="1576251" y="269966"/>
                </a:cubicBezTo>
                <a:cubicBezTo>
                  <a:pt x="1586273" y="262808"/>
                  <a:pt x="1592355" y="250998"/>
                  <a:pt x="1602377" y="243840"/>
                </a:cubicBezTo>
                <a:cubicBezTo>
                  <a:pt x="1630539" y="223724"/>
                  <a:pt x="1650028" y="226076"/>
                  <a:pt x="1680754" y="209006"/>
                </a:cubicBezTo>
                <a:cubicBezTo>
                  <a:pt x="1716276" y="189272"/>
                  <a:pt x="1709053" y="181793"/>
                  <a:pt x="1741714" y="165463"/>
                </a:cubicBezTo>
                <a:cubicBezTo>
                  <a:pt x="1749925" y="161358"/>
                  <a:pt x="1759815" y="161212"/>
                  <a:pt x="1767840" y="156754"/>
                </a:cubicBezTo>
                <a:cubicBezTo>
                  <a:pt x="1786138" y="146588"/>
                  <a:pt x="1801368" y="131281"/>
                  <a:pt x="1820091" y="121920"/>
                </a:cubicBezTo>
                <a:cubicBezTo>
                  <a:pt x="1831703" y="116114"/>
                  <a:pt x="1843654" y="110944"/>
                  <a:pt x="1854926" y="104503"/>
                </a:cubicBezTo>
                <a:cubicBezTo>
                  <a:pt x="1864013" y="99310"/>
                  <a:pt x="1871487" y="91337"/>
                  <a:pt x="1881051" y="87086"/>
                </a:cubicBezTo>
                <a:cubicBezTo>
                  <a:pt x="1897828" y="79630"/>
                  <a:pt x="1916882" y="77880"/>
                  <a:pt x="1933303" y="69669"/>
                </a:cubicBezTo>
                <a:cubicBezTo>
                  <a:pt x="1944914" y="63863"/>
                  <a:pt x="1955613" y="55668"/>
                  <a:pt x="1968137" y="52252"/>
                </a:cubicBezTo>
                <a:cubicBezTo>
                  <a:pt x="1987940" y="46851"/>
                  <a:pt x="2008809" y="46664"/>
                  <a:pt x="2029097" y="43543"/>
                </a:cubicBezTo>
                <a:cubicBezTo>
                  <a:pt x="2046549" y="40858"/>
                  <a:pt x="2064111" y="38664"/>
                  <a:pt x="2081348" y="34834"/>
                </a:cubicBezTo>
                <a:cubicBezTo>
                  <a:pt x="2090309" y="32843"/>
                  <a:pt x="2098568" y="28352"/>
                  <a:pt x="2107474" y="26126"/>
                </a:cubicBezTo>
                <a:cubicBezTo>
                  <a:pt x="2121834" y="22536"/>
                  <a:pt x="2136503" y="20320"/>
                  <a:pt x="2151017" y="17417"/>
                </a:cubicBezTo>
                <a:cubicBezTo>
                  <a:pt x="2139406" y="14514"/>
                  <a:pt x="2127691" y="11997"/>
                  <a:pt x="2116183" y="8709"/>
                </a:cubicBezTo>
                <a:cubicBezTo>
                  <a:pt x="2107356" y="6187"/>
                  <a:pt x="2099237" y="0"/>
                  <a:pt x="2090057" y="0"/>
                </a:cubicBezTo>
                <a:cubicBezTo>
                  <a:pt x="2037725" y="0"/>
                  <a:pt x="1985554" y="5806"/>
                  <a:pt x="1933303" y="8709"/>
                </a:cubicBezTo>
                <a:cubicBezTo>
                  <a:pt x="1965234" y="11612"/>
                  <a:pt x="1997522" y="11845"/>
                  <a:pt x="2029097" y="17417"/>
                </a:cubicBezTo>
                <a:cubicBezTo>
                  <a:pt x="2047177" y="20607"/>
                  <a:pt x="2063931" y="29028"/>
                  <a:pt x="2081348" y="34834"/>
                </a:cubicBezTo>
                <a:cubicBezTo>
                  <a:pt x="2090057" y="37737"/>
                  <a:pt x="2098365" y="42404"/>
                  <a:pt x="2107474" y="43543"/>
                </a:cubicBezTo>
                <a:lnTo>
                  <a:pt x="2177143" y="52252"/>
                </a:lnTo>
                <a:cubicBezTo>
                  <a:pt x="2165531" y="63863"/>
                  <a:pt x="2154776" y="76399"/>
                  <a:pt x="2142308" y="87086"/>
                </a:cubicBezTo>
                <a:cubicBezTo>
                  <a:pt x="2134361" y="93897"/>
                  <a:pt x="2124130" y="97692"/>
                  <a:pt x="2116183" y="104503"/>
                </a:cubicBezTo>
                <a:cubicBezTo>
                  <a:pt x="2103715" y="115190"/>
                  <a:pt x="2093706" y="128524"/>
                  <a:pt x="2081348" y="139337"/>
                </a:cubicBezTo>
                <a:cubicBezTo>
                  <a:pt x="2070425" y="148895"/>
                  <a:pt x="2057254" y="155700"/>
                  <a:pt x="2046514" y="165463"/>
                </a:cubicBezTo>
                <a:cubicBezTo>
                  <a:pt x="2025251" y="184794"/>
                  <a:pt x="2005874" y="206103"/>
                  <a:pt x="1985554" y="226423"/>
                </a:cubicBezTo>
                <a:lnTo>
                  <a:pt x="1959428" y="252549"/>
                </a:lnTo>
                <a:lnTo>
                  <a:pt x="1968137" y="243840"/>
                </a:lnTo>
              </a:path>
            </a:pathLst>
          </a:custGeom>
          <a:noFill/>
          <a:ln w="38100"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4946469" y="3788229"/>
            <a:ext cx="2447108" cy="2760617"/>
          </a:xfrm>
          <a:custGeom>
            <a:avLst/>
            <a:gdLst>
              <a:gd name="connsiteX0" fmla="*/ 0 w 2447108"/>
              <a:gd name="connsiteY0" fmla="*/ 0 h 2760617"/>
              <a:gd name="connsiteX1" fmla="*/ 148045 w 2447108"/>
              <a:gd name="connsiteY1" fmla="*/ 8708 h 2760617"/>
              <a:gd name="connsiteX2" fmla="*/ 226422 w 2447108"/>
              <a:gd name="connsiteY2" fmla="*/ 26125 h 2760617"/>
              <a:gd name="connsiteX3" fmla="*/ 261257 w 2447108"/>
              <a:gd name="connsiteY3" fmla="*/ 43542 h 2760617"/>
              <a:gd name="connsiteX4" fmla="*/ 304800 w 2447108"/>
              <a:gd name="connsiteY4" fmla="*/ 69668 h 2760617"/>
              <a:gd name="connsiteX5" fmla="*/ 339634 w 2447108"/>
              <a:gd name="connsiteY5" fmla="*/ 78377 h 2760617"/>
              <a:gd name="connsiteX6" fmla="*/ 365760 w 2447108"/>
              <a:gd name="connsiteY6" fmla="*/ 87085 h 2760617"/>
              <a:gd name="connsiteX7" fmla="*/ 391885 w 2447108"/>
              <a:gd name="connsiteY7" fmla="*/ 104502 h 2760617"/>
              <a:gd name="connsiteX8" fmla="*/ 409302 w 2447108"/>
              <a:gd name="connsiteY8" fmla="*/ 121920 h 2760617"/>
              <a:gd name="connsiteX9" fmla="*/ 435428 w 2447108"/>
              <a:gd name="connsiteY9" fmla="*/ 130628 h 2760617"/>
              <a:gd name="connsiteX10" fmla="*/ 461554 w 2447108"/>
              <a:gd name="connsiteY10" fmla="*/ 156754 h 2760617"/>
              <a:gd name="connsiteX11" fmla="*/ 496388 w 2447108"/>
              <a:gd name="connsiteY11" fmla="*/ 174171 h 2760617"/>
              <a:gd name="connsiteX12" fmla="*/ 513805 w 2447108"/>
              <a:gd name="connsiteY12" fmla="*/ 200297 h 2760617"/>
              <a:gd name="connsiteX13" fmla="*/ 566057 w 2447108"/>
              <a:gd name="connsiteY13" fmla="*/ 235131 h 2760617"/>
              <a:gd name="connsiteX14" fmla="*/ 609600 w 2447108"/>
              <a:gd name="connsiteY14" fmla="*/ 296091 h 2760617"/>
              <a:gd name="connsiteX15" fmla="*/ 635725 w 2447108"/>
              <a:gd name="connsiteY15" fmla="*/ 322217 h 2760617"/>
              <a:gd name="connsiteX16" fmla="*/ 644434 w 2447108"/>
              <a:gd name="connsiteY16" fmla="*/ 357051 h 2760617"/>
              <a:gd name="connsiteX17" fmla="*/ 705394 w 2447108"/>
              <a:gd name="connsiteY17" fmla="*/ 426720 h 2760617"/>
              <a:gd name="connsiteX18" fmla="*/ 722811 w 2447108"/>
              <a:gd name="connsiteY18" fmla="*/ 461554 h 2760617"/>
              <a:gd name="connsiteX19" fmla="*/ 775062 w 2447108"/>
              <a:gd name="connsiteY19" fmla="*/ 539931 h 2760617"/>
              <a:gd name="connsiteX20" fmla="*/ 818605 w 2447108"/>
              <a:gd name="connsiteY20" fmla="*/ 635725 h 2760617"/>
              <a:gd name="connsiteX21" fmla="*/ 853440 w 2447108"/>
              <a:gd name="connsiteY21" fmla="*/ 705394 h 2760617"/>
              <a:gd name="connsiteX22" fmla="*/ 870857 w 2447108"/>
              <a:gd name="connsiteY22" fmla="*/ 792480 h 2760617"/>
              <a:gd name="connsiteX23" fmla="*/ 888274 w 2447108"/>
              <a:gd name="connsiteY23" fmla="*/ 836022 h 2760617"/>
              <a:gd name="connsiteX24" fmla="*/ 905691 w 2447108"/>
              <a:gd name="connsiteY24" fmla="*/ 870857 h 2760617"/>
              <a:gd name="connsiteX25" fmla="*/ 940525 w 2447108"/>
              <a:gd name="connsiteY25" fmla="*/ 1010194 h 2760617"/>
              <a:gd name="connsiteX26" fmla="*/ 966651 w 2447108"/>
              <a:gd name="connsiteY26" fmla="*/ 1053737 h 2760617"/>
              <a:gd name="connsiteX27" fmla="*/ 975360 w 2447108"/>
              <a:gd name="connsiteY27" fmla="*/ 1079862 h 2760617"/>
              <a:gd name="connsiteX28" fmla="*/ 992777 w 2447108"/>
              <a:gd name="connsiteY28" fmla="*/ 1123405 h 2760617"/>
              <a:gd name="connsiteX29" fmla="*/ 1018902 w 2447108"/>
              <a:gd name="connsiteY29" fmla="*/ 1210491 h 2760617"/>
              <a:gd name="connsiteX30" fmla="*/ 1045028 w 2447108"/>
              <a:gd name="connsiteY30" fmla="*/ 1254034 h 2760617"/>
              <a:gd name="connsiteX31" fmla="*/ 1062445 w 2447108"/>
              <a:gd name="connsiteY31" fmla="*/ 1288868 h 2760617"/>
              <a:gd name="connsiteX32" fmla="*/ 1079862 w 2447108"/>
              <a:gd name="connsiteY32" fmla="*/ 1332411 h 2760617"/>
              <a:gd name="connsiteX33" fmla="*/ 1097280 w 2447108"/>
              <a:gd name="connsiteY33" fmla="*/ 1367245 h 2760617"/>
              <a:gd name="connsiteX34" fmla="*/ 1114697 w 2447108"/>
              <a:gd name="connsiteY34" fmla="*/ 1410788 h 2760617"/>
              <a:gd name="connsiteX35" fmla="*/ 1123405 w 2447108"/>
              <a:gd name="connsiteY35" fmla="*/ 1436914 h 2760617"/>
              <a:gd name="connsiteX36" fmla="*/ 1166948 w 2447108"/>
              <a:gd name="connsiteY36" fmla="*/ 1524000 h 2760617"/>
              <a:gd name="connsiteX37" fmla="*/ 1175657 w 2447108"/>
              <a:gd name="connsiteY37" fmla="*/ 1550125 h 2760617"/>
              <a:gd name="connsiteX38" fmla="*/ 1236617 w 2447108"/>
              <a:gd name="connsiteY38" fmla="*/ 1645920 h 2760617"/>
              <a:gd name="connsiteX39" fmla="*/ 1245325 w 2447108"/>
              <a:gd name="connsiteY39" fmla="*/ 1680754 h 2760617"/>
              <a:gd name="connsiteX40" fmla="*/ 1306285 w 2447108"/>
              <a:gd name="connsiteY40" fmla="*/ 1785257 h 2760617"/>
              <a:gd name="connsiteX41" fmla="*/ 1341120 w 2447108"/>
              <a:gd name="connsiteY41" fmla="*/ 1881051 h 2760617"/>
              <a:gd name="connsiteX42" fmla="*/ 1384662 w 2447108"/>
              <a:gd name="connsiteY42" fmla="*/ 1950720 h 2760617"/>
              <a:gd name="connsiteX43" fmla="*/ 1402080 w 2447108"/>
              <a:gd name="connsiteY43" fmla="*/ 1994262 h 2760617"/>
              <a:gd name="connsiteX44" fmla="*/ 1428205 w 2447108"/>
              <a:gd name="connsiteY44" fmla="*/ 2029097 h 2760617"/>
              <a:gd name="connsiteX45" fmla="*/ 1454331 w 2447108"/>
              <a:gd name="connsiteY45" fmla="*/ 2081348 h 2760617"/>
              <a:gd name="connsiteX46" fmla="*/ 1489165 w 2447108"/>
              <a:gd name="connsiteY46" fmla="*/ 2133600 h 2760617"/>
              <a:gd name="connsiteX47" fmla="*/ 1497874 w 2447108"/>
              <a:gd name="connsiteY47" fmla="*/ 2159725 h 2760617"/>
              <a:gd name="connsiteX48" fmla="*/ 1524000 w 2447108"/>
              <a:gd name="connsiteY48" fmla="*/ 2185851 h 2760617"/>
              <a:gd name="connsiteX49" fmla="*/ 1550125 w 2447108"/>
              <a:gd name="connsiteY49" fmla="*/ 2220685 h 2760617"/>
              <a:gd name="connsiteX50" fmla="*/ 1576251 w 2447108"/>
              <a:gd name="connsiteY50" fmla="*/ 2246811 h 2760617"/>
              <a:gd name="connsiteX51" fmla="*/ 1611085 w 2447108"/>
              <a:gd name="connsiteY51" fmla="*/ 2290354 h 2760617"/>
              <a:gd name="connsiteX52" fmla="*/ 1637211 w 2447108"/>
              <a:gd name="connsiteY52" fmla="*/ 2307771 h 2760617"/>
              <a:gd name="connsiteX53" fmla="*/ 1663337 w 2447108"/>
              <a:gd name="connsiteY53" fmla="*/ 2342605 h 2760617"/>
              <a:gd name="connsiteX54" fmla="*/ 1706880 w 2447108"/>
              <a:gd name="connsiteY54" fmla="*/ 2377440 h 2760617"/>
              <a:gd name="connsiteX55" fmla="*/ 1733005 w 2447108"/>
              <a:gd name="connsiteY55" fmla="*/ 2403565 h 2760617"/>
              <a:gd name="connsiteX56" fmla="*/ 1776548 w 2447108"/>
              <a:gd name="connsiteY56" fmla="*/ 2438400 h 2760617"/>
              <a:gd name="connsiteX57" fmla="*/ 1828800 w 2447108"/>
              <a:gd name="connsiteY57" fmla="*/ 2473234 h 2760617"/>
              <a:gd name="connsiteX58" fmla="*/ 1863634 w 2447108"/>
              <a:gd name="connsiteY58" fmla="*/ 2508068 h 2760617"/>
              <a:gd name="connsiteX59" fmla="*/ 1942011 w 2447108"/>
              <a:gd name="connsiteY59" fmla="*/ 2551611 h 2760617"/>
              <a:gd name="connsiteX60" fmla="*/ 1976845 w 2447108"/>
              <a:gd name="connsiteY60" fmla="*/ 2577737 h 2760617"/>
              <a:gd name="connsiteX61" fmla="*/ 2046514 w 2447108"/>
              <a:gd name="connsiteY61" fmla="*/ 2595154 h 2760617"/>
              <a:gd name="connsiteX62" fmla="*/ 2072640 w 2447108"/>
              <a:gd name="connsiteY62" fmla="*/ 2612571 h 2760617"/>
              <a:gd name="connsiteX63" fmla="*/ 2203268 w 2447108"/>
              <a:gd name="connsiteY63" fmla="*/ 2647405 h 2760617"/>
              <a:gd name="connsiteX64" fmla="*/ 2420982 w 2447108"/>
              <a:gd name="connsiteY64" fmla="*/ 2682240 h 2760617"/>
              <a:gd name="connsiteX65" fmla="*/ 2342605 w 2447108"/>
              <a:gd name="connsiteY65" fmla="*/ 2647405 h 2760617"/>
              <a:gd name="connsiteX66" fmla="*/ 2299062 w 2447108"/>
              <a:gd name="connsiteY66" fmla="*/ 2629988 h 2760617"/>
              <a:gd name="connsiteX67" fmla="*/ 2272937 w 2447108"/>
              <a:gd name="connsiteY67" fmla="*/ 2612571 h 2760617"/>
              <a:gd name="connsiteX68" fmla="*/ 2246811 w 2447108"/>
              <a:gd name="connsiteY68" fmla="*/ 2603862 h 2760617"/>
              <a:gd name="connsiteX69" fmla="*/ 2220685 w 2447108"/>
              <a:gd name="connsiteY69" fmla="*/ 2586445 h 2760617"/>
              <a:gd name="connsiteX70" fmla="*/ 2194560 w 2447108"/>
              <a:gd name="connsiteY70" fmla="*/ 2560320 h 2760617"/>
              <a:gd name="connsiteX71" fmla="*/ 2238102 w 2447108"/>
              <a:gd name="connsiteY71" fmla="*/ 2621280 h 2760617"/>
              <a:gd name="connsiteX72" fmla="*/ 2264228 w 2447108"/>
              <a:gd name="connsiteY72" fmla="*/ 2629988 h 2760617"/>
              <a:gd name="connsiteX73" fmla="*/ 2290354 w 2447108"/>
              <a:gd name="connsiteY73" fmla="*/ 2647405 h 2760617"/>
              <a:gd name="connsiteX74" fmla="*/ 2342605 w 2447108"/>
              <a:gd name="connsiteY74" fmla="*/ 2664822 h 2760617"/>
              <a:gd name="connsiteX75" fmla="*/ 2394857 w 2447108"/>
              <a:gd name="connsiteY75" fmla="*/ 2682240 h 2760617"/>
              <a:gd name="connsiteX76" fmla="*/ 2420982 w 2447108"/>
              <a:gd name="connsiteY76" fmla="*/ 2690948 h 2760617"/>
              <a:gd name="connsiteX77" fmla="*/ 2447108 w 2447108"/>
              <a:gd name="connsiteY77" fmla="*/ 2699657 h 2760617"/>
              <a:gd name="connsiteX78" fmla="*/ 2403565 w 2447108"/>
              <a:gd name="connsiteY78" fmla="*/ 2708365 h 2760617"/>
              <a:gd name="connsiteX79" fmla="*/ 2272937 w 2447108"/>
              <a:gd name="connsiteY79" fmla="*/ 2717074 h 2760617"/>
              <a:gd name="connsiteX80" fmla="*/ 2246811 w 2447108"/>
              <a:gd name="connsiteY80" fmla="*/ 2734491 h 2760617"/>
              <a:gd name="connsiteX81" fmla="*/ 2168434 w 2447108"/>
              <a:gd name="connsiteY81" fmla="*/ 2743200 h 2760617"/>
              <a:gd name="connsiteX82" fmla="*/ 2133600 w 2447108"/>
              <a:gd name="connsiteY82" fmla="*/ 2751908 h 2760617"/>
              <a:gd name="connsiteX83" fmla="*/ 2107474 w 2447108"/>
              <a:gd name="connsiteY83" fmla="*/ 2760617 h 2760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447108" h="2760617">
                <a:moveTo>
                  <a:pt x="0" y="0"/>
                </a:moveTo>
                <a:cubicBezTo>
                  <a:pt x="49348" y="2903"/>
                  <a:pt x="98814" y="4233"/>
                  <a:pt x="148045" y="8708"/>
                </a:cubicBezTo>
                <a:cubicBezTo>
                  <a:pt x="165412" y="10287"/>
                  <a:pt x="207884" y="21491"/>
                  <a:pt x="226422" y="26125"/>
                </a:cubicBezTo>
                <a:cubicBezTo>
                  <a:pt x="238034" y="31931"/>
                  <a:pt x="249909" y="37237"/>
                  <a:pt x="261257" y="43542"/>
                </a:cubicBezTo>
                <a:cubicBezTo>
                  <a:pt x="276053" y="51762"/>
                  <a:pt x="289332" y="62793"/>
                  <a:pt x="304800" y="69668"/>
                </a:cubicBezTo>
                <a:cubicBezTo>
                  <a:pt x="315737" y="74529"/>
                  <a:pt x="328126" y="75089"/>
                  <a:pt x="339634" y="78377"/>
                </a:cubicBezTo>
                <a:cubicBezTo>
                  <a:pt x="348460" y="80899"/>
                  <a:pt x="357051" y="84182"/>
                  <a:pt x="365760" y="87085"/>
                </a:cubicBezTo>
                <a:cubicBezTo>
                  <a:pt x="374468" y="92891"/>
                  <a:pt x="383712" y="97964"/>
                  <a:pt x="391885" y="104502"/>
                </a:cubicBezTo>
                <a:cubicBezTo>
                  <a:pt x="398296" y="109631"/>
                  <a:pt x="402261" y="117696"/>
                  <a:pt x="409302" y="121920"/>
                </a:cubicBezTo>
                <a:cubicBezTo>
                  <a:pt x="417173" y="126643"/>
                  <a:pt x="426719" y="127725"/>
                  <a:pt x="435428" y="130628"/>
                </a:cubicBezTo>
                <a:cubicBezTo>
                  <a:pt x="444137" y="139337"/>
                  <a:pt x="451532" y="149596"/>
                  <a:pt x="461554" y="156754"/>
                </a:cubicBezTo>
                <a:cubicBezTo>
                  <a:pt x="472118" y="164300"/>
                  <a:pt x="486415" y="165860"/>
                  <a:pt x="496388" y="174171"/>
                </a:cubicBezTo>
                <a:cubicBezTo>
                  <a:pt x="504429" y="180872"/>
                  <a:pt x="505928" y="193405"/>
                  <a:pt x="513805" y="200297"/>
                </a:cubicBezTo>
                <a:cubicBezTo>
                  <a:pt x="529559" y="214081"/>
                  <a:pt x="548640" y="223520"/>
                  <a:pt x="566057" y="235131"/>
                </a:cubicBezTo>
                <a:cubicBezTo>
                  <a:pt x="579844" y="255812"/>
                  <a:pt x="593393" y="277182"/>
                  <a:pt x="609600" y="296091"/>
                </a:cubicBezTo>
                <a:cubicBezTo>
                  <a:pt x="617615" y="305442"/>
                  <a:pt x="627017" y="313508"/>
                  <a:pt x="635725" y="322217"/>
                </a:cubicBezTo>
                <a:cubicBezTo>
                  <a:pt x="638628" y="333828"/>
                  <a:pt x="639081" y="346346"/>
                  <a:pt x="644434" y="357051"/>
                </a:cubicBezTo>
                <a:cubicBezTo>
                  <a:pt x="664363" y="396909"/>
                  <a:pt x="678455" y="390801"/>
                  <a:pt x="705394" y="426720"/>
                </a:cubicBezTo>
                <a:cubicBezTo>
                  <a:pt x="713183" y="437106"/>
                  <a:pt x="716007" y="450498"/>
                  <a:pt x="722811" y="461554"/>
                </a:cubicBezTo>
                <a:cubicBezTo>
                  <a:pt x="739267" y="488295"/>
                  <a:pt x="761019" y="511847"/>
                  <a:pt x="775062" y="539931"/>
                </a:cubicBezTo>
                <a:cubicBezTo>
                  <a:pt x="794217" y="578238"/>
                  <a:pt x="801246" y="590591"/>
                  <a:pt x="818605" y="635725"/>
                </a:cubicBezTo>
                <a:cubicBezTo>
                  <a:pt x="843621" y="700769"/>
                  <a:pt x="820802" y="672758"/>
                  <a:pt x="853440" y="705394"/>
                </a:cubicBezTo>
                <a:cubicBezTo>
                  <a:pt x="859246" y="734423"/>
                  <a:pt x="859862" y="764994"/>
                  <a:pt x="870857" y="792480"/>
                </a:cubicBezTo>
                <a:cubicBezTo>
                  <a:pt x="876663" y="806994"/>
                  <a:pt x="881925" y="821737"/>
                  <a:pt x="888274" y="836022"/>
                </a:cubicBezTo>
                <a:cubicBezTo>
                  <a:pt x="893547" y="847885"/>
                  <a:pt x="901961" y="858422"/>
                  <a:pt x="905691" y="870857"/>
                </a:cubicBezTo>
                <a:cubicBezTo>
                  <a:pt x="919448" y="916713"/>
                  <a:pt x="915893" y="969142"/>
                  <a:pt x="940525" y="1010194"/>
                </a:cubicBezTo>
                <a:cubicBezTo>
                  <a:pt x="949234" y="1024708"/>
                  <a:pt x="959081" y="1038598"/>
                  <a:pt x="966651" y="1053737"/>
                </a:cubicBezTo>
                <a:cubicBezTo>
                  <a:pt x="970756" y="1061947"/>
                  <a:pt x="972137" y="1071267"/>
                  <a:pt x="975360" y="1079862"/>
                </a:cubicBezTo>
                <a:cubicBezTo>
                  <a:pt x="980849" y="1094499"/>
                  <a:pt x="987834" y="1108575"/>
                  <a:pt x="992777" y="1123405"/>
                </a:cubicBezTo>
                <a:cubicBezTo>
                  <a:pt x="1002361" y="1152157"/>
                  <a:pt x="1007646" y="1182352"/>
                  <a:pt x="1018902" y="1210491"/>
                </a:cubicBezTo>
                <a:cubicBezTo>
                  <a:pt x="1025188" y="1226207"/>
                  <a:pt x="1036808" y="1239238"/>
                  <a:pt x="1045028" y="1254034"/>
                </a:cubicBezTo>
                <a:cubicBezTo>
                  <a:pt x="1051333" y="1265382"/>
                  <a:pt x="1057173" y="1277005"/>
                  <a:pt x="1062445" y="1288868"/>
                </a:cubicBezTo>
                <a:cubicBezTo>
                  <a:pt x="1068794" y="1303153"/>
                  <a:pt x="1073513" y="1318126"/>
                  <a:pt x="1079862" y="1332411"/>
                </a:cubicBezTo>
                <a:cubicBezTo>
                  <a:pt x="1085135" y="1344274"/>
                  <a:pt x="1092007" y="1355382"/>
                  <a:pt x="1097280" y="1367245"/>
                </a:cubicBezTo>
                <a:cubicBezTo>
                  <a:pt x="1103629" y="1381530"/>
                  <a:pt x="1109208" y="1396151"/>
                  <a:pt x="1114697" y="1410788"/>
                </a:cubicBezTo>
                <a:cubicBezTo>
                  <a:pt x="1117920" y="1419383"/>
                  <a:pt x="1119558" y="1428579"/>
                  <a:pt x="1123405" y="1436914"/>
                </a:cubicBezTo>
                <a:cubicBezTo>
                  <a:pt x="1137005" y="1466382"/>
                  <a:pt x="1156684" y="1493211"/>
                  <a:pt x="1166948" y="1524000"/>
                </a:cubicBezTo>
                <a:cubicBezTo>
                  <a:pt x="1169851" y="1532708"/>
                  <a:pt x="1170792" y="1542341"/>
                  <a:pt x="1175657" y="1550125"/>
                </a:cubicBezTo>
                <a:cubicBezTo>
                  <a:pt x="1263774" y="1691110"/>
                  <a:pt x="1159101" y="1490887"/>
                  <a:pt x="1236617" y="1645920"/>
                </a:cubicBezTo>
                <a:cubicBezTo>
                  <a:pt x="1239520" y="1657531"/>
                  <a:pt x="1240722" y="1669706"/>
                  <a:pt x="1245325" y="1680754"/>
                </a:cubicBezTo>
                <a:cubicBezTo>
                  <a:pt x="1271151" y="1742737"/>
                  <a:pt x="1273247" y="1741204"/>
                  <a:pt x="1306285" y="1785257"/>
                </a:cubicBezTo>
                <a:cubicBezTo>
                  <a:pt x="1317897" y="1817188"/>
                  <a:pt x="1327501" y="1849923"/>
                  <a:pt x="1341120" y="1881051"/>
                </a:cubicBezTo>
                <a:cubicBezTo>
                  <a:pt x="1380213" y="1970407"/>
                  <a:pt x="1353167" y="1887731"/>
                  <a:pt x="1384662" y="1950720"/>
                </a:cubicBezTo>
                <a:cubicBezTo>
                  <a:pt x="1391653" y="1964702"/>
                  <a:pt x="1394488" y="1980597"/>
                  <a:pt x="1402080" y="1994262"/>
                </a:cubicBezTo>
                <a:cubicBezTo>
                  <a:pt x="1409129" y="2006950"/>
                  <a:pt x="1420738" y="2016651"/>
                  <a:pt x="1428205" y="2029097"/>
                </a:cubicBezTo>
                <a:cubicBezTo>
                  <a:pt x="1438224" y="2045795"/>
                  <a:pt x="1444519" y="2064528"/>
                  <a:pt x="1454331" y="2081348"/>
                </a:cubicBezTo>
                <a:cubicBezTo>
                  <a:pt x="1464878" y="2099429"/>
                  <a:pt x="1482545" y="2113741"/>
                  <a:pt x="1489165" y="2133600"/>
                </a:cubicBezTo>
                <a:cubicBezTo>
                  <a:pt x="1492068" y="2142308"/>
                  <a:pt x="1492782" y="2152087"/>
                  <a:pt x="1497874" y="2159725"/>
                </a:cubicBezTo>
                <a:cubicBezTo>
                  <a:pt x="1504706" y="2169972"/>
                  <a:pt x="1515985" y="2176500"/>
                  <a:pt x="1524000" y="2185851"/>
                </a:cubicBezTo>
                <a:cubicBezTo>
                  <a:pt x="1533446" y="2196871"/>
                  <a:pt x="1540679" y="2209665"/>
                  <a:pt x="1550125" y="2220685"/>
                </a:cubicBezTo>
                <a:cubicBezTo>
                  <a:pt x="1558140" y="2230036"/>
                  <a:pt x="1568141" y="2237542"/>
                  <a:pt x="1576251" y="2246811"/>
                </a:cubicBezTo>
                <a:cubicBezTo>
                  <a:pt x="1588491" y="2260799"/>
                  <a:pt x="1597942" y="2277211"/>
                  <a:pt x="1611085" y="2290354"/>
                </a:cubicBezTo>
                <a:cubicBezTo>
                  <a:pt x="1618486" y="2297755"/>
                  <a:pt x="1629810" y="2300370"/>
                  <a:pt x="1637211" y="2307771"/>
                </a:cubicBezTo>
                <a:cubicBezTo>
                  <a:pt x="1647474" y="2318034"/>
                  <a:pt x="1653074" y="2332342"/>
                  <a:pt x="1663337" y="2342605"/>
                </a:cubicBezTo>
                <a:cubicBezTo>
                  <a:pt x="1676480" y="2355748"/>
                  <a:pt x="1692891" y="2365200"/>
                  <a:pt x="1706880" y="2377440"/>
                </a:cubicBezTo>
                <a:cubicBezTo>
                  <a:pt x="1716148" y="2385550"/>
                  <a:pt x="1723737" y="2395455"/>
                  <a:pt x="1733005" y="2403565"/>
                </a:cubicBezTo>
                <a:cubicBezTo>
                  <a:pt x="1746994" y="2415805"/>
                  <a:pt x="1762559" y="2426160"/>
                  <a:pt x="1776548" y="2438400"/>
                </a:cubicBezTo>
                <a:cubicBezTo>
                  <a:pt x="1816691" y="2473524"/>
                  <a:pt x="1785381" y="2458761"/>
                  <a:pt x="1828800" y="2473234"/>
                </a:cubicBezTo>
                <a:cubicBezTo>
                  <a:pt x="1840411" y="2484845"/>
                  <a:pt x="1850672" y="2497987"/>
                  <a:pt x="1863634" y="2508068"/>
                </a:cubicBezTo>
                <a:cubicBezTo>
                  <a:pt x="1908002" y="2542577"/>
                  <a:pt x="1899942" y="2525318"/>
                  <a:pt x="1942011" y="2551611"/>
                </a:cubicBezTo>
                <a:cubicBezTo>
                  <a:pt x="1954319" y="2559304"/>
                  <a:pt x="1963447" y="2572155"/>
                  <a:pt x="1976845" y="2577737"/>
                </a:cubicBezTo>
                <a:cubicBezTo>
                  <a:pt x="1998941" y="2586944"/>
                  <a:pt x="2046514" y="2595154"/>
                  <a:pt x="2046514" y="2595154"/>
                </a:cubicBezTo>
                <a:cubicBezTo>
                  <a:pt x="2055223" y="2600960"/>
                  <a:pt x="2062922" y="2608684"/>
                  <a:pt x="2072640" y="2612571"/>
                </a:cubicBezTo>
                <a:cubicBezTo>
                  <a:pt x="2112167" y="2628382"/>
                  <a:pt x="2163445" y="2634131"/>
                  <a:pt x="2203268" y="2647405"/>
                </a:cubicBezTo>
                <a:cubicBezTo>
                  <a:pt x="2325793" y="2688247"/>
                  <a:pt x="2254160" y="2671813"/>
                  <a:pt x="2420982" y="2682240"/>
                </a:cubicBezTo>
                <a:cubicBezTo>
                  <a:pt x="2286169" y="2637300"/>
                  <a:pt x="2425414" y="2688809"/>
                  <a:pt x="2342605" y="2647405"/>
                </a:cubicBezTo>
                <a:cubicBezTo>
                  <a:pt x="2328623" y="2640414"/>
                  <a:pt x="2313044" y="2636979"/>
                  <a:pt x="2299062" y="2629988"/>
                </a:cubicBezTo>
                <a:cubicBezTo>
                  <a:pt x="2289701" y="2625307"/>
                  <a:pt x="2282298" y="2617252"/>
                  <a:pt x="2272937" y="2612571"/>
                </a:cubicBezTo>
                <a:cubicBezTo>
                  <a:pt x="2264726" y="2608466"/>
                  <a:pt x="2255022" y="2607967"/>
                  <a:pt x="2246811" y="2603862"/>
                </a:cubicBezTo>
                <a:cubicBezTo>
                  <a:pt x="2237450" y="2599181"/>
                  <a:pt x="2228726" y="2593145"/>
                  <a:pt x="2220685" y="2586445"/>
                </a:cubicBezTo>
                <a:cubicBezTo>
                  <a:pt x="2211224" y="2578561"/>
                  <a:pt x="2194560" y="2548005"/>
                  <a:pt x="2194560" y="2560320"/>
                </a:cubicBezTo>
                <a:cubicBezTo>
                  <a:pt x="2194560" y="2568459"/>
                  <a:pt x="2223439" y="2612482"/>
                  <a:pt x="2238102" y="2621280"/>
                </a:cubicBezTo>
                <a:cubicBezTo>
                  <a:pt x="2245973" y="2626003"/>
                  <a:pt x="2255519" y="2627085"/>
                  <a:pt x="2264228" y="2629988"/>
                </a:cubicBezTo>
                <a:cubicBezTo>
                  <a:pt x="2272937" y="2635794"/>
                  <a:pt x="2280790" y="2643154"/>
                  <a:pt x="2290354" y="2647405"/>
                </a:cubicBezTo>
                <a:cubicBezTo>
                  <a:pt x="2307131" y="2654861"/>
                  <a:pt x="2325188" y="2659016"/>
                  <a:pt x="2342605" y="2664822"/>
                </a:cubicBezTo>
                <a:lnTo>
                  <a:pt x="2394857" y="2682240"/>
                </a:lnTo>
                <a:lnTo>
                  <a:pt x="2420982" y="2690948"/>
                </a:lnTo>
                <a:lnTo>
                  <a:pt x="2447108" y="2699657"/>
                </a:lnTo>
                <a:cubicBezTo>
                  <a:pt x="2432594" y="2702560"/>
                  <a:pt x="2418293" y="2706892"/>
                  <a:pt x="2403565" y="2708365"/>
                </a:cubicBezTo>
                <a:cubicBezTo>
                  <a:pt x="2360142" y="2712707"/>
                  <a:pt x="2315983" y="2709900"/>
                  <a:pt x="2272937" y="2717074"/>
                </a:cubicBezTo>
                <a:cubicBezTo>
                  <a:pt x="2262613" y="2718795"/>
                  <a:pt x="2256965" y="2731952"/>
                  <a:pt x="2246811" y="2734491"/>
                </a:cubicBezTo>
                <a:cubicBezTo>
                  <a:pt x="2221309" y="2740866"/>
                  <a:pt x="2194560" y="2740297"/>
                  <a:pt x="2168434" y="2743200"/>
                </a:cubicBezTo>
                <a:cubicBezTo>
                  <a:pt x="2156823" y="2746103"/>
                  <a:pt x="2145108" y="2748620"/>
                  <a:pt x="2133600" y="2751908"/>
                </a:cubicBezTo>
                <a:cubicBezTo>
                  <a:pt x="2124773" y="2754430"/>
                  <a:pt x="2107474" y="2760617"/>
                  <a:pt x="2107474" y="2760617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4868091" y="4639225"/>
            <a:ext cx="2438400" cy="263701"/>
          </a:xfrm>
          <a:custGeom>
            <a:avLst/>
            <a:gdLst>
              <a:gd name="connsiteX0" fmla="*/ 0 w 2438400"/>
              <a:gd name="connsiteY0" fmla="*/ 11152 h 263701"/>
              <a:gd name="connsiteX1" fmla="*/ 52252 w 2438400"/>
              <a:gd name="connsiteY1" fmla="*/ 28569 h 263701"/>
              <a:gd name="connsiteX2" fmla="*/ 87086 w 2438400"/>
              <a:gd name="connsiteY2" fmla="*/ 45986 h 263701"/>
              <a:gd name="connsiteX3" fmla="*/ 156755 w 2438400"/>
              <a:gd name="connsiteY3" fmla="*/ 54695 h 263701"/>
              <a:gd name="connsiteX4" fmla="*/ 418012 w 2438400"/>
              <a:gd name="connsiteY4" fmla="*/ 72112 h 263701"/>
              <a:gd name="connsiteX5" fmla="*/ 566058 w 2438400"/>
              <a:gd name="connsiteY5" fmla="*/ 80821 h 263701"/>
              <a:gd name="connsiteX6" fmla="*/ 1733006 w 2438400"/>
              <a:gd name="connsiteY6" fmla="*/ 106946 h 263701"/>
              <a:gd name="connsiteX7" fmla="*/ 2290355 w 2438400"/>
              <a:gd name="connsiteY7" fmla="*/ 98238 h 263701"/>
              <a:gd name="connsiteX8" fmla="*/ 2377440 w 2438400"/>
              <a:gd name="connsiteY8" fmla="*/ 63404 h 263701"/>
              <a:gd name="connsiteX9" fmla="*/ 2299063 w 2438400"/>
              <a:gd name="connsiteY9" fmla="*/ 37278 h 263701"/>
              <a:gd name="connsiteX10" fmla="*/ 2185852 w 2438400"/>
              <a:gd name="connsiteY10" fmla="*/ 19861 h 263701"/>
              <a:gd name="connsiteX11" fmla="*/ 2116183 w 2438400"/>
              <a:gd name="connsiteY11" fmla="*/ 2444 h 263701"/>
              <a:gd name="connsiteX12" fmla="*/ 2168435 w 2438400"/>
              <a:gd name="connsiteY12" fmla="*/ 19861 h 263701"/>
              <a:gd name="connsiteX13" fmla="*/ 2238103 w 2438400"/>
              <a:gd name="connsiteY13" fmla="*/ 54695 h 263701"/>
              <a:gd name="connsiteX14" fmla="*/ 2299063 w 2438400"/>
              <a:gd name="connsiteY14" fmla="*/ 72112 h 263701"/>
              <a:gd name="connsiteX15" fmla="*/ 2325189 w 2438400"/>
              <a:gd name="connsiteY15" fmla="*/ 80821 h 263701"/>
              <a:gd name="connsiteX16" fmla="*/ 2351315 w 2438400"/>
              <a:gd name="connsiteY16" fmla="*/ 106946 h 263701"/>
              <a:gd name="connsiteX17" fmla="*/ 2412275 w 2438400"/>
              <a:gd name="connsiteY17" fmla="*/ 115655 h 263701"/>
              <a:gd name="connsiteX18" fmla="*/ 2438400 w 2438400"/>
              <a:gd name="connsiteY18" fmla="*/ 124364 h 263701"/>
              <a:gd name="connsiteX19" fmla="*/ 2377440 w 2438400"/>
              <a:gd name="connsiteY19" fmla="*/ 141781 h 263701"/>
              <a:gd name="connsiteX20" fmla="*/ 2342606 w 2438400"/>
              <a:gd name="connsiteY20" fmla="*/ 159198 h 263701"/>
              <a:gd name="connsiteX21" fmla="*/ 2281646 w 2438400"/>
              <a:gd name="connsiteY21" fmla="*/ 167906 h 263701"/>
              <a:gd name="connsiteX22" fmla="*/ 2255520 w 2438400"/>
              <a:gd name="connsiteY22" fmla="*/ 176615 h 263701"/>
              <a:gd name="connsiteX23" fmla="*/ 2168435 w 2438400"/>
              <a:gd name="connsiteY23" fmla="*/ 237575 h 263701"/>
              <a:gd name="connsiteX24" fmla="*/ 2142309 w 2438400"/>
              <a:gd name="connsiteY24" fmla="*/ 263701 h 26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38400" h="263701">
                <a:moveTo>
                  <a:pt x="0" y="11152"/>
                </a:moveTo>
                <a:cubicBezTo>
                  <a:pt x="17417" y="16958"/>
                  <a:pt x="35206" y="21751"/>
                  <a:pt x="52252" y="28569"/>
                </a:cubicBezTo>
                <a:cubicBezTo>
                  <a:pt x="64305" y="33390"/>
                  <a:pt x="74492" y="42837"/>
                  <a:pt x="87086" y="45986"/>
                </a:cubicBezTo>
                <a:cubicBezTo>
                  <a:pt x="109791" y="51662"/>
                  <a:pt x="133532" y="51792"/>
                  <a:pt x="156755" y="54695"/>
                </a:cubicBezTo>
                <a:cubicBezTo>
                  <a:pt x="258122" y="88487"/>
                  <a:pt x="166562" y="60683"/>
                  <a:pt x="418012" y="72112"/>
                </a:cubicBezTo>
                <a:cubicBezTo>
                  <a:pt x="467395" y="74357"/>
                  <a:pt x="516660" y="78945"/>
                  <a:pt x="566058" y="80821"/>
                </a:cubicBezTo>
                <a:cubicBezTo>
                  <a:pt x="1137161" y="102509"/>
                  <a:pt x="1132262" y="98603"/>
                  <a:pt x="1733006" y="106946"/>
                </a:cubicBezTo>
                <a:lnTo>
                  <a:pt x="2290355" y="98238"/>
                </a:lnTo>
                <a:cubicBezTo>
                  <a:pt x="2351798" y="96621"/>
                  <a:pt x="2430265" y="116229"/>
                  <a:pt x="2377440" y="63404"/>
                </a:cubicBezTo>
                <a:cubicBezTo>
                  <a:pt x="2353524" y="39488"/>
                  <a:pt x="2333127" y="42144"/>
                  <a:pt x="2299063" y="37278"/>
                </a:cubicBezTo>
                <a:cubicBezTo>
                  <a:pt x="2249727" y="30230"/>
                  <a:pt x="2230195" y="30947"/>
                  <a:pt x="2185852" y="19861"/>
                </a:cubicBezTo>
                <a:cubicBezTo>
                  <a:pt x="2184908" y="19625"/>
                  <a:pt x="2105481" y="-8258"/>
                  <a:pt x="2116183" y="2444"/>
                </a:cubicBezTo>
                <a:cubicBezTo>
                  <a:pt x="2129165" y="15426"/>
                  <a:pt x="2152014" y="11650"/>
                  <a:pt x="2168435" y="19861"/>
                </a:cubicBezTo>
                <a:cubicBezTo>
                  <a:pt x="2191658" y="31472"/>
                  <a:pt x="2213472" y="46484"/>
                  <a:pt x="2238103" y="54695"/>
                </a:cubicBezTo>
                <a:cubicBezTo>
                  <a:pt x="2300745" y="75576"/>
                  <a:pt x="2222518" y="50242"/>
                  <a:pt x="2299063" y="72112"/>
                </a:cubicBezTo>
                <a:cubicBezTo>
                  <a:pt x="2307890" y="74634"/>
                  <a:pt x="2316480" y="77918"/>
                  <a:pt x="2325189" y="80821"/>
                </a:cubicBezTo>
                <a:cubicBezTo>
                  <a:pt x="2333898" y="89529"/>
                  <a:pt x="2339880" y="102372"/>
                  <a:pt x="2351315" y="106946"/>
                </a:cubicBezTo>
                <a:cubicBezTo>
                  <a:pt x="2370373" y="114569"/>
                  <a:pt x="2392147" y="111629"/>
                  <a:pt x="2412275" y="115655"/>
                </a:cubicBezTo>
                <a:cubicBezTo>
                  <a:pt x="2421276" y="117455"/>
                  <a:pt x="2429692" y="121461"/>
                  <a:pt x="2438400" y="124364"/>
                </a:cubicBezTo>
                <a:cubicBezTo>
                  <a:pt x="2420718" y="128784"/>
                  <a:pt x="2394935" y="134283"/>
                  <a:pt x="2377440" y="141781"/>
                </a:cubicBezTo>
                <a:cubicBezTo>
                  <a:pt x="2365508" y="146895"/>
                  <a:pt x="2355130" y="155782"/>
                  <a:pt x="2342606" y="159198"/>
                </a:cubicBezTo>
                <a:cubicBezTo>
                  <a:pt x="2322803" y="164599"/>
                  <a:pt x="2301966" y="165003"/>
                  <a:pt x="2281646" y="167906"/>
                </a:cubicBezTo>
                <a:cubicBezTo>
                  <a:pt x="2272937" y="170809"/>
                  <a:pt x="2263545" y="172157"/>
                  <a:pt x="2255520" y="176615"/>
                </a:cubicBezTo>
                <a:cubicBezTo>
                  <a:pt x="2219477" y="196639"/>
                  <a:pt x="2200403" y="214741"/>
                  <a:pt x="2168435" y="237575"/>
                </a:cubicBezTo>
                <a:cubicBezTo>
                  <a:pt x="2139894" y="257962"/>
                  <a:pt x="2142309" y="244148"/>
                  <a:pt x="2142309" y="263701"/>
                </a:cubicBezTo>
              </a:path>
            </a:pathLst>
          </a:cu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467497" y="3796937"/>
            <a:ext cx="2812869" cy="1767840"/>
          </a:xfrm>
          <a:custGeom>
            <a:avLst/>
            <a:gdLst>
              <a:gd name="connsiteX0" fmla="*/ 0 w 2812869"/>
              <a:gd name="connsiteY0" fmla="*/ 1750423 h 1767840"/>
              <a:gd name="connsiteX1" fmla="*/ 174172 w 2812869"/>
              <a:gd name="connsiteY1" fmla="*/ 1767840 h 1767840"/>
              <a:gd name="connsiteX2" fmla="*/ 357052 w 2812869"/>
              <a:gd name="connsiteY2" fmla="*/ 1759132 h 1767840"/>
              <a:gd name="connsiteX3" fmla="*/ 435429 w 2812869"/>
              <a:gd name="connsiteY3" fmla="*/ 1733006 h 1767840"/>
              <a:gd name="connsiteX4" fmla="*/ 461554 w 2812869"/>
              <a:gd name="connsiteY4" fmla="*/ 1724297 h 1767840"/>
              <a:gd name="connsiteX5" fmla="*/ 487680 w 2812869"/>
              <a:gd name="connsiteY5" fmla="*/ 1715589 h 1767840"/>
              <a:gd name="connsiteX6" fmla="*/ 513806 w 2812869"/>
              <a:gd name="connsiteY6" fmla="*/ 1698172 h 1767840"/>
              <a:gd name="connsiteX7" fmla="*/ 592183 w 2812869"/>
              <a:gd name="connsiteY7" fmla="*/ 1663337 h 1767840"/>
              <a:gd name="connsiteX8" fmla="*/ 644434 w 2812869"/>
              <a:gd name="connsiteY8" fmla="*/ 1628503 h 1767840"/>
              <a:gd name="connsiteX9" fmla="*/ 705394 w 2812869"/>
              <a:gd name="connsiteY9" fmla="*/ 1602377 h 1767840"/>
              <a:gd name="connsiteX10" fmla="*/ 775063 w 2812869"/>
              <a:gd name="connsiteY10" fmla="*/ 1558834 h 1767840"/>
              <a:gd name="connsiteX11" fmla="*/ 809897 w 2812869"/>
              <a:gd name="connsiteY11" fmla="*/ 1532709 h 1767840"/>
              <a:gd name="connsiteX12" fmla="*/ 853440 w 2812869"/>
              <a:gd name="connsiteY12" fmla="*/ 1506583 h 1767840"/>
              <a:gd name="connsiteX13" fmla="*/ 879566 w 2812869"/>
              <a:gd name="connsiteY13" fmla="*/ 1471749 h 1767840"/>
              <a:gd name="connsiteX14" fmla="*/ 905692 w 2812869"/>
              <a:gd name="connsiteY14" fmla="*/ 1463040 h 1767840"/>
              <a:gd name="connsiteX15" fmla="*/ 949234 w 2812869"/>
              <a:gd name="connsiteY15" fmla="*/ 1428206 h 1767840"/>
              <a:gd name="connsiteX16" fmla="*/ 1045029 w 2812869"/>
              <a:gd name="connsiteY16" fmla="*/ 1341120 h 1767840"/>
              <a:gd name="connsiteX17" fmla="*/ 1140823 w 2812869"/>
              <a:gd name="connsiteY17" fmla="*/ 1271452 h 1767840"/>
              <a:gd name="connsiteX18" fmla="*/ 1201783 w 2812869"/>
              <a:gd name="connsiteY18" fmla="*/ 1210492 h 1767840"/>
              <a:gd name="connsiteX19" fmla="*/ 1227909 w 2812869"/>
              <a:gd name="connsiteY19" fmla="*/ 1184366 h 1767840"/>
              <a:gd name="connsiteX20" fmla="*/ 1297577 w 2812869"/>
              <a:gd name="connsiteY20" fmla="*/ 1149532 h 1767840"/>
              <a:gd name="connsiteX21" fmla="*/ 1323703 w 2812869"/>
              <a:gd name="connsiteY21" fmla="*/ 1114697 h 1767840"/>
              <a:gd name="connsiteX22" fmla="*/ 1349829 w 2812869"/>
              <a:gd name="connsiteY22" fmla="*/ 1097280 h 1767840"/>
              <a:gd name="connsiteX23" fmla="*/ 1393372 w 2812869"/>
              <a:gd name="connsiteY23" fmla="*/ 1062446 h 1767840"/>
              <a:gd name="connsiteX24" fmla="*/ 1454332 w 2812869"/>
              <a:gd name="connsiteY24" fmla="*/ 1018903 h 1767840"/>
              <a:gd name="connsiteX25" fmla="*/ 1532709 w 2812869"/>
              <a:gd name="connsiteY25" fmla="*/ 957943 h 1767840"/>
              <a:gd name="connsiteX26" fmla="*/ 1628503 w 2812869"/>
              <a:gd name="connsiteY26" fmla="*/ 870857 h 1767840"/>
              <a:gd name="connsiteX27" fmla="*/ 1698172 w 2812869"/>
              <a:gd name="connsiteY27" fmla="*/ 801189 h 1767840"/>
              <a:gd name="connsiteX28" fmla="*/ 1741714 w 2812869"/>
              <a:gd name="connsiteY28" fmla="*/ 748937 h 1767840"/>
              <a:gd name="connsiteX29" fmla="*/ 1846217 w 2812869"/>
              <a:gd name="connsiteY29" fmla="*/ 644434 h 1767840"/>
              <a:gd name="connsiteX30" fmla="*/ 1872343 w 2812869"/>
              <a:gd name="connsiteY30" fmla="*/ 627017 h 1767840"/>
              <a:gd name="connsiteX31" fmla="*/ 1907177 w 2812869"/>
              <a:gd name="connsiteY31" fmla="*/ 609600 h 1767840"/>
              <a:gd name="connsiteX32" fmla="*/ 1933303 w 2812869"/>
              <a:gd name="connsiteY32" fmla="*/ 583474 h 1767840"/>
              <a:gd name="connsiteX33" fmla="*/ 1968137 w 2812869"/>
              <a:gd name="connsiteY33" fmla="*/ 557349 h 1767840"/>
              <a:gd name="connsiteX34" fmla="*/ 1985554 w 2812869"/>
              <a:gd name="connsiteY34" fmla="*/ 531223 h 1767840"/>
              <a:gd name="connsiteX35" fmla="*/ 2046514 w 2812869"/>
              <a:gd name="connsiteY35" fmla="*/ 487680 h 1767840"/>
              <a:gd name="connsiteX36" fmla="*/ 2098766 w 2812869"/>
              <a:gd name="connsiteY36" fmla="*/ 435429 h 1767840"/>
              <a:gd name="connsiteX37" fmla="*/ 2124892 w 2812869"/>
              <a:gd name="connsiteY37" fmla="*/ 409303 h 1767840"/>
              <a:gd name="connsiteX38" fmla="*/ 2177143 w 2812869"/>
              <a:gd name="connsiteY38" fmla="*/ 374469 h 1767840"/>
              <a:gd name="connsiteX39" fmla="*/ 2238103 w 2812869"/>
              <a:gd name="connsiteY39" fmla="*/ 322217 h 1767840"/>
              <a:gd name="connsiteX40" fmla="*/ 2290354 w 2812869"/>
              <a:gd name="connsiteY40" fmla="*/ 287383 h 1767840"/>
              <a:gd name="connsiteX41" fmla="*/ 2307772 w 2812869"/>
              <a:gd name="connsiteY41" fmla="*/ 261257 h 1767840"/>
              <a:gd name="connsiteX42" fmla="*/ 2394857 w 2812869"/>
              <a:gd name="connsiteY42" fmla="*/ 217714 h 1767840"/>
              <a:gd name="connsiteX43" fmla="*/ 2420983 w 2812869"/>
              <a:gd name="connsiteY43" fmla="*/ 191589 h 1767840"/>
              <a:gd name="connsiteX44" fmla="*/ 2481943 w 2812869"/>
              <a:gd name="connsiteY44" fmla="*/ 156754 h 1767840"/>
              <a:gd name="connsiteX45" fmla="*/ 2525486 w 2812869"/>
              <a:gd name="connsiteY45" fmla="*/ 139337 h 1767840"/>
              <a:gd name="connsiteX46" fmla="*/ 2560320 w 2812869"/>
              <a:gd name="connsiteY46" fmla="*/ 121920 h 1767840"/>
              <a:gd name="connsiteX47" fmla="*/ 2586446 w 2812869"/>
              <a:gd name="connsiteY47" fmla="*/ 104503 h 1767840"/>
              <a:gd name="connsiteX48" fmla="*/ 2612572 w 2812869"/>
              <a:gd name="connsiteY48" fmla="*/ 95794 h 1767840"/>
              <a:gd name="connsiteX49" fmla="*/ 2647406 w 2812869"/>
              <a:gd name="connsiteY49" fmla="*/ 78377 h 1767840"/>
              <a:gd name="connsiteX50" fmla="*/ 2699657 w 2812869"/>
              <a:gd name="connsiteY50" fmla="*/ 60960 h 1767840"/>
              <a:gd name="connsiteX51" fmla="*/ 2725783 w 2812869"/>
              <a:gd name="connsiteY51" fmla="*/ 52252 h 1767840"/>
              <a:gd name="connsiteX52" fmla="*/ 2795452 w 2812869"/>
              <a:gd name="connsiteY52" fmla="*/ 34834 h 1767840"/>
              <a:gd name="connsiteX53" fmla="*/ 2542903 w 2812869"/>
              <a:gd name="connsiteY53" fmla="*/ 8709 h 1767840"/>
              <a:gd name="connsiteX54" fmla="*/ 2508069 w 2812869"/>
              <a:gd name="connsiteY54" fmla="*/ 0 h 1767840"/>
              <a:gd name="connsiteX55" fmla="*/ 2647406 w 2812869"/>
              <a:gd name="connsiteY55" fmla="*/ 8709 h 1767840"/>
              <a:gd name="connsiteX56" fmla="*/ 2699657 w 2812869"/>
              <a:gd name="connsiteY56" fmla="*/ 26126 h 1767840"/>
              <a:gd name="connsiteX57" fmla="*/ 2812869 w 2812869"/>
              <a:gd name="connsiteY57" fmla="*/ 52252 h 1767840"/>
              <a:gd name="connsiteX58" fmla="*/ 2795452 w 2812869"/>
              <a:gd name="connsiteY58" fmla="*/ 113212 h 1767840"/>
              <a:gd name="connsiteX59" fmla="*/ 2778034 w 2812869"/>
              <a:gd name="connsiteY59" fmla="*/ 139337 h 1767840"/>
              <a:gd name="connsiteX60" fmla="*/ 2769326 w 2812869"/>
              <a:gd name="connsiteY60" fmla="*/ 165463 h 1767840"/>
              <a:gd name="connsiteX61" fmla="*/ 2725783 w 2812869"/>
              <a:gd name="connsiteY61" fmla="*/ 217714 h 1767840"/>
              <a:gd name="connsiteX62" fmla="*/ 2699657 w 2812869"/>
              <a:gd name="connsiteY62" fmla="*/ 269966 h 1767840"/>
              <a:gd name="connsiteX63" fmla="*/ 2690949 w 2812869"/>
              <a:gd name="connsiteY63" fmla="*/ 296092 h 176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812869" h="1767840">
                <a:moveTo>
                  <a:pt x="0" y="1750423"/>
                </a:moveTo>
                <a:cubicBezTo>
                  <a:pt x="28438" y="1753583"/>
                  <a:pt x="151983" y="1767840"/>
                  <a:pt x="174172" y="1767840"/>
                </a:cubicBezTo>
                <a:cubicBezTo>
                  <a:pt x="235201" y="1767840"/>
                  <a:pt x="296092" y="1762035"/>
                  <a:pt x="357052" y="1759132"/>
                </a:cubicBezTo>
                <a:lnTo>
                  <a:pt x="435429" y="1733006"/>
                </a:lnTo>
                <a:lnTo>
                  <a:pt x="461554" y="1724297"/>
                </a:lnTo>
                <a:lnTo>
                  <a:pt x="487680" y="1715589"/>
                </a:lnTo>
                <a:cubicBezTo>
                  <a:pt x="496389" y="1709783"/>
                  <a:pt x="504445" y="1702853"/>
                  <a:pt x="513806" y="1698172"/>
                </a:cubicBezTo>
                <a:cubicBezTo>
                  <a:pt x="566209" y="1671970"/>
                  <a:pt x="546019" y="1691035"/>
                  <a:pt x="592183" y="1663337"/>
                </a:cubicBezTo>
                <a:cubicBezTo>
                  <a:pt x="610133" y="1652567"/>
                  <a:pt x="625711" y="1637864"/>
                  <a:pt x="644434" y="1628503"/>
                </a:cubicBezTo>
                <a:cubicBezTo>
                  <a:pt x="687479" y="1606981"/>
                  <a:pt x="666953" y="1615192"/>
                  <a:pt x="705394" y="1602377"/>
                </a:cubicBezTo>
                <a:cubicBezTo>
                  <a:pt x="804084" y="1528363"/>
                  <a:pt x="679423" y="1618610"/>
                  <a:pt x="775063" y="1558834"/>
                </a:cubicBezTo>
                <a:cubicBezTo>
                  <a:pt x="787371" y="1551141"/>
                  <a:pt x="797821" y="1540760"/>
                  <a:pt x="809897" y="1532709"/>
                </a:cubicBezTo>
                <a:cubicBezTo>
                  <a:pt x="823981" y="1523320"/>
                  <a:pt x="838926" y="1515292"/>
                  <a:pt x="853440" y="1506583"/>
                </a:cubicBezTo>
                <a:cubicBezTo>
                  <a:pt x="862149" y="1494972"/>
                  <a:pt x="868416" y="1481041"/>
                  <a:pt x="879566" y="1471749"/>
                </a:cubicBezTo>
                <a:cubicBezTo>
                  <a:pt x="886618" y="1465872"/>
                  <a:pt x="897908" y="1467905"/>
                  <a:pt x="905692" y="1463040"/>
                </a:cubicBezTo>
                <a:cubicBezTo>
                  <a:pt x="921454" y="1453189"/>
                  <a:pt x="935481" y="1440709"/>
                  <a:pt x="949234" y="1428206"/>
                </a:cubicBezTo>
                <a:cubicBezTo>
                  <a:pt x="1003276" y="1379077"/>
                  <a:pt x="990819" y="1379067"/>
                  <a:pt x="1045029" y="1341120"/>
                </a:cubicBezTo>
                <a:cubicBezTo>
                  <a:pt x="1116645" y="1290989"/>
                  <a:pt x="1064007" y="1342359"/>
                  <a:pt x="1140823" y="1271452"/>
                </a:cubicBezTo>
                <a:cubicBezTo>
                  <a:pt x="1161939" y="1251960"/>
                  <a:pt x="1181463" y="1230812"/>
                  <a:pt x="1201783" y="1210492"/>
                </a:cubicBezTo>
                <a:cubicBezTo>
                  <a:pt x="1210492" y="1201783"/>
                  <a:pt x="1216893" y="1189874"/>
                  <a:pt x="1227909" y="1184366"/>
                </a:cubicBezTo>
                <a:lnTo>
                  <a:pt x="1297577" y="1149532"/>
                </a:lnTo>
                <a:cubicBezTo>
                  <a:pt x="1306286" y="1137920"/>
                  <a:pt x="1313440" y="1124960"/>
                  <a:pt x="1323703" y="1114697"/>
                </a:cubicBezTo>
                <a:cubicBezTo>
                  <a:pt x="1331104" y="1107296"/>
                  <a:pt x="1341456" y="1103560"/>
                  <a:pt x="1349829" y="1097280"/>
                </a:cubicBezTo>
                <a:cubicBezTo>
                  <a:pt x="1364699" y="1086128"/>
                  <a:pt x="1378502" y="1073598"/>
                  <a:pt x="1393372" y="1062446"/>
                </a:cubicBezTo>
                <a:cubicBezTo>
                  <a:pt x="1423332" y="1039976"/>
                  <a:pt x="1422554" y="1047151"/>
                  <a:pt x="1454332" y="1018903"/>
                </a:cubicBezTo>
                <a:cubicBezTo>
                  <a:pt x="1522118" y="958648"/>
                  <a:pt x="1469987" y="989303"/>
                  <a:pt x="1532709" y="957943"/>
                </a:cubicBezTo>
                <a:cubicBezTo>
                  <a:pt x="1606725" y="859254"/>
                  <a:pt x="1486274" y="1013084"/>
                  <a:pt x="1628503" y="870857"/>
                </a:cubicBezTo>
                <a:cubicBezTo>
                  <a:pt x="1651726" y="847634"/>
                  <a:pt x="1677147" y="826419"/>
                  <a:pt x="1698172" y="801189"/>
                </a:cubicBezTo>
                <a:cubicBezTo>
                  <a:pt x="1712686" y="783772"/>
                  <a:pt x="1726147" y="765420"/>
                  <a:pt x="1741714" y="748937"/>
                </a:cubicBezTo>
                <a:cubicBezTo>
                  <a:pt x="1775539" y="713122"/>
                  <a:pt x="1805227" y="671760"/>
                  <a:pt x="1846217" y="644434"/>
                </a:cubicBezTo>
                <a:cubicBezTo>
                  <a:pt x="1854926" y="638628"/>
                  <a:pt x="1863256" y="632210"/>
                  <a:pt x="1872343" y="627017"/>
                </a:cubicBezTo>
                <a:cubicBezTo>
                  <a:pt x="1883614" y="620576"/>
                  <a:pt x="1896613" y="617146"/>
                  <a:pt x="1907177" y="609600"/>
                </a:cubicBezTo>
                <a:cubicBezTo>
                  <a:pt x="1917199" y="602442"/>
                  <a:pt x="1923952" y="591489"/>
                  <a:pt x="1933303" y="583474"/>
                </a:cubicBezTo>
                <a:cubicBezTo>
                  <a:pt x="1944323" y="574028"/>
                  <a:pt x="1956526" y="566057"/>
                  <a:pt x="1968137" y="557349"/>
                </a:cubicBezTo>
                <a:cubicBezTo>
                  <a:pt x="1973943" y="548640"/>
                  <a:pt x="1978153" y="538624"/>
                  <a:pt x="1985554" y="531223"/>
                </a:cubicBezTo>
                <a:cubicBezTo>
                  <a:pt x="2037489" y="479288"/>
                  <a:pt x="2002020" y="527230"/>
                  <a:pt x="2046514" y="487680"/>
                </a:cubicBezTo>
                <a:cubicBezTo>
                  <a:pt x="2064924" y="471316"/>
                  <a:pt x="2081349" y="452846"/>
                  <a:pt x="2098766" y="435429"/>
                </a:cubicBezTo>
                <a:cubicBezTo>
                  <a:pt x="2107475" y="426720"/>
                  <a:pt x="2114645" y="416135"/>
                  <a:pt x="2124892" y="409303"/>
                </a:cubicBezTo>
                <a:cubicBezTo>
                  <a:pt x="2142309" y="397692"/>
                  <a:pt x="2162342" y="389271"/>
                  <a:pt x="2177143" y="374469"/>
                </a:cubicBezTo>
                <a:cubicBezTo>
                  <a:pt x="2281779" y="269830"/>
                  <a:pt x="2158540" y="388517"/>
                  <a:pt x="2238103" y="322217"/>
                </a:cubicBezTo>
                <a:cubicBezTo>
                  <a:pt x="2281593" y="285977"/>
                  <a:pt x="2244442" y="302688"/>
                  <a:pt x="2290354" y="287383"/>
                </a:cubicBezTo>
                <a:cubicBezTo>
                  <a:pt x="2296160" y="278674"/>
                  <a:pt x="2299895" y="268149"/>
                  <a:pt x="2307772" y="261257"/>
                </a:cubicBezTo>
                <a:cubicBezTo>
                  <a:pt x="2349245" y="224968"/>
                  <a:pt x="2351572" y="228536"/>
                  <a:pt x="2394857" y="217714"/>
                </a:cubicBezTo>
                <a:cubicBezTo>
                  <a:pt x="2403566" y="209006"/>
                  <a:pt x="2411522" y="199473"/>
                  <a:pt x="2420983" y="191589"/>
                </a:cubicBezTo>
                <a:cubicBezTo>
                  <a:pt x="2436992" y="178249"/>
                  <a:pt x="2463694" y="164865"/>
                  <a:pt x="2481943" y="156754"/>
                </a:cubicBezTo>
                <a:cubicBezTo>
                  <a:pt x="2496228" y="150405"/>
                  <a:pt x="2511201" y="145686"/>
                  <a:pt x="2525486" y="139337"/>
                </a:cubicBezTo>
                <a:cubicBezTo>
                  <a:pt x="2537349" y="134065"/>
                  <a:pt x="2549049" y="128361"/>
                  <a:pt x="2560320" y="121920"/>
                </a:cubicBezTo>
                <a:cubicBezTo>
                  <a:pt x="2569407" y="116727"/>
                  <a:pt x="2577085" y="109184"/>
                  <a:pt x="2586446" y="104503"/>
                </a:cubicBezTo>
                <a:cubicBezTo>
                  <a:pt x="2594657" y="100398"/>
                  <a:pt x="2604134" y="99410"/>
                  <a:pt x="2612572" y="95794"/>
                </a:cubicBezTo>
                <a:cubicBezTo>
                  <a:pt x="2624504" y="90680"/>
                  <a:pt x="2635353" y="83198"/>
                  <a:pt x="2647406" y="78377"/>
                </a:cubicBezTo>
                <a:cubicBezTo>
                  <a:pt x="2664452" y="71559"/>
                  <a:pt x="2682240" y="66766"/>
                  <a:pt x="2699657" y="60960"/>
                </a:cubicBezTo>
                <a:cubicBezTo>
                  <a:pt x="2708366" y="58057"/>
                  <a:pt x="2716782" y="54052"/>
                  <a:pt x="2725783" y="52252"/>
                </a:cubicBezTo>
                <a:cubicBezTo>
                  <a:pt x="2778327" y="41743"/>
                  <a:pt x="2755284" y="48224"/>
                  <a:pt x="2795452" y="34834"/>
                </a:cubicBezTo>
                <a:cubicBezTo>
                  <a:pt x="2679801" y="-3716"/>
                  <a:pt x="2761542" y="18214"/>
                  <a:pt x="2542903" y="8709"/>
                </a:cubicBezTo>
                <a:cubicBezTo>
                  <a:pt x="2531292" y="5806"/>
                  <a:pt x="2496100" y="0"/>
                  <a:pt x="2508069" y="0"/>
                </a:cubicBezTo>
                <a:cubicBezTo>
                  <a:pt x="2554605" y="0"/>
                  <a:pt x="2601296" y="2421"/>
                  <a:pt x="2647406" y="8709"/>
                </a:cubicBezTo>
                <a:cubicBezTo>
                  <a:pt x="2665597" y="11190"/>
                  <a:pt x="2681548" y="23108"/>
                  <a:pt x="2699657" y="26126"/>
                </a:cubicBezTo>
                <a:cubicBezTo>
                  <a:pt x="2772755" y="38308"/>
                  <a:pt x="2734931" y="29983"/>
                  <a:pt x="2812869" y="52252"/>
                </a:cubicBezTo>
                <a:cubicBezTo>
                  <a:pt x="2810081" y="63405"/>
                  <a:pt x="2801696" y="100724"/>
                  <a:pt x="2795452" y="113212"/>
                </a:cubicBezTo>
                <a:cubicBezTo>
                  <a:pt x="2790771" y="122573"/>
                  <a:pt x="2783840" y="130629"/>
                  <a:pt x="2778034" y="139337"/>
                </a:cubicBezTo>
                <a:cubicBezTo>
                  <a:pt x="2775131" y="148046"/>
                  <a:pt x="2773431" y="157252"/>
                  <a:pt x="2769326" y="165463"/>
                </a:cubicBezTo>
                <a:cubicBezTo>
                  <a:pt x="2757202" y="189713"/>
                  <a:pt x="2745044" y="198454"/>
                  <a:pt x="2725783" y="217714"/>
                </a:cubicBezTo>
                <a:cubicBezTo>
                  <a:pt x="2703890" y="283389"/>
                  <a:pt x="2733424" y="202430"/>
                  <a:pt x="2699657" y="269966"/>
                </a:cubicBezTo>
                <a:cubicBezTo>
                  <a:pt x="2695552" y="278177"/>
                  <a:pt x="2690949" y="296092"/>
                  <a:pt x="2690949" y="296092"/>
                </a:cubicBezTo>
              </a:path>
            </a:pathLst>
          </a:cu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4075611" y="1933303"/>
            <a:ext cx="3214566" cy="4458788"/>
          </a:xfrm>
          <a:custGeom>
            <a:avLst/>
            <a:gdLst>
              <a:gd name="connsiteX0" fmla="*/ 0 w 3214566"/>
              <a:gd name="connsiteY0" fmla="*/ 4458788 h 4458788"/>
              <a:gd name="connsiteX1" fmla="*/ 896983 w 3214566"/>
              <a:gd name="connsiteY1" fmla="*/ 4450080 h 4458788"/>
              <a:gd name="connsiteX2" fmla="*/ 923109 w 3214566"/>
              <a:gd name="connsiteY2" fmla="*/ 4441371 h 4458788"/>
              <a:gd name="connsiteX3" fmla="*/ 957943 w 3214566"/>
              <a:gd name="connsiteY3" fmla="*/ 4432663 h 4458788"/>
              <a:gd name="connsiteX4" fmla="*/ 992778 w 3214566"/>
              <a:gd name="connsiteY4" fmla="*/ 4415246 h 4458788"/>
              <a:gd name="connsiteX5" fmla="*/ 1027612 w 3214566"/>
              <a:gd name="connsiteY5" fmla="*/ 4406537 h 4458788"/>
              <a:gd name="connsiteX6" fmla="*/ 1097280 w 3214566"/>
              <a:gd name="connsiteY6" fmla="*/ 4345577 h 4458788"/>
              <a:gd name="connsiteX7" fmla="*/ 1123406 w 3214566"/>
              <a:gd name="connsiteY7" fmla="*/ 4328160 h 4458788"/>
              <a:gd name="connsiteX8" fmla="*/ 1149532 w 3214566"/>
              <a:gd name="connsiteY8" fmla="*/ 4302034 h 4458788"/>
              <a:gd name="connsiteX9" fmla="*/ 1210492 w 3214566"/>
              <a:gd name="connsiteY9" fmla="*/ 4258491 h 4458788"/>
              <a:gd name="connsiteX10" fmla="*/ 1262743 w 3214566"/>
              <a:gd name="connsiteY10" fmla="*/ 4214948 h 4458788"/>
              <a:gd name="connsiteX11" fmla="*/ 1314995 w 3214566"/>
              <a:gd name="connsiteY11" fmla="*/ 4180114 h 4458788"/>
              <a:gd name="connsiteX12" fmla="*/ 1349829 w 3214566"/>
              <a:gd name="connsiteY12" fmla="*/ 4145280 h 4458788"/>
              <a:gd name="connsiteX13" fmla="*/ 1375955 w 3214566"/>
              <a:gd name="connsiteY13" fmla="*/ 4127863 h 4458788"/>
              <a:gd name="connsiteX14" fmla="*/ 1419498 w 3214566"/>
              <a:gd name="connsiteY14" fmla="*/ 4066903 h 4458788"/>
              <a:gd name="connsiteX15" fmla="*/ 1454332 w 3214566"/>
              <a:gd name="connsiteY15" fmla="*/ 4014651 h 4458788"/>
              <a:gd name="connsiteX16" fmla="*/ 1515292 w 3214566"/>
              <a:gd name="connsiteY16" fmla="*/ 3953691 h 4458788"/>
              <a:gd name="connsiteX17" fmla="*/ 1532709 w 3214566"/>
              <a:gd name="connsiteY17" fmla="*/ 3901440 h 4458788"/>
              <a:gd name="connsiteX18" fmla="*/ 1550126 w 3214566"/>
              <a:gd name="connsiteY18" fmla="*/ 3875314 h 4458788"/>
              <a:gd name="connsiteX19" fmla="*/ 1611086 w 3214566"/>
              <a:gd name="connsiteY19" fmla="*/ 3805646 h 4458788"/>
              <a:gd name="connsiteX20" fmla="*/ 1654629 w 3214566"/>
              <a:gd name="connsiteY20" fmla="*/ 3727268 h 4458788"/>
              <a:gd name="connsiteX21" fmla="*/ 1672046 w 3214566"/>
              <a:gd name="connsiteY21" fmla="*/ 3683726 h 4458788"/>
              <a:gd name="connsiteX22" fmla="*/ 1698172 w 3214566"/>
              <a:gd name="connsiteY22" fmla="*/ 3640183 h 4458788"/>
              <a:gd name="connsiteX23" fmla="*/ 1733006 w 3214566"/>
              <a:gd name="connsiteY23" fmla="*/ 3535680 h 4458788"/>
              <a:gd name="connsiteX24" fmla="*/ 1741715 w 3214566"/>
              <a:gd name="connsiteY24" fmla="*/ 3492137 h 4458788"/>
              <a:gd name="connsiteX25" fmla="*/ 1776549 w 3214566"/>
              <a:gd name="connsiteY25" fmla="*/ 3370217 h 4458788"/>
              <a:gd name="connsiteX26" fmla="*/ 1793966 w 3214566"/>
              <a:gd name="connsiteY26" fmla="*/ 3335383 h 4458788"/>
              <a:gd name="connsiteX27" fmla="*/ 1802675 w 3214566"/>
              <a:gd name="connsiteY27" fmla="*/ 3291840 h 4458788"/>
              <a:gd name="connsiteX28" fmla="*/ 1837509 w 3214566"/>
              <a:gd name="connsiteY28" fmla="*/ 3204754 h 4458788"/>
              <a:gd name="connsiteX29" fmla="*/ 1872343 w 3214566"/>
              <a:gd name="connsiteY29" fmla="*/ 3082834 h 4458788"/>
              <a:gd name="connsiteX30" fmla="*/ 1881052 w 3214566"/>
              <a:gd name="connsiteY30" fmla="*/ 3030583 h 4458788"/>
              <a:gd name="connsiteX31" fmla="*/ 1898469 w 3214566"/>
              <a:gd name="connsiteY31" fmla="*/ 2978331 h 4458788"/>
              <a:gd name="connsiteX32" fmla="*/ 1907178 w 3214566"/>
              <a:gd name="connsiteY32" fmla="*/ 2926080 h 4458788"/>
              <a:gd name="connsiteX33" fmla="*/ 1933303 w 3214566"/>
              <a:gd name="connsiteY33" fmla="*/ 2856411 h 4458788"/>
              <a:gd name="connsiteX34" fmla="*/ 1985555 w 3214566"/>
              <a:gd name="connsiteY34" fmla="*/ 2664823 h 4458788"/>
              <a:gd name="connsiteX35" fmla="*/ 2072640 w 3214566"/>
              <a:gd name="connsiteY35" fmla="*/ 2360023 h 4458788"/>
              <a:gd name="connsiteX36" fmla="*/ 2142309 w 3214566"/>
              <a:gd name="connsiteY36" fmla="*/ 2151017 h 4458788"/>
              <a:gd name="connsiteX37" fmla="*/ 2177143 w 3214566"/>
              <a:gd name="connsiteY37" fmla="*/ 2020388 h 4458788"/>
              <a:gd name="connsiteX38" fmla="*/ 2194560 w 3214566"/>
              <a:gd name="connsiteY38" fmla="*/ 1942011 h 4458788"/>
              <a:gd name="connsiteX39" fmla="*/ 2211978 w 3214566"/>
              <a:gd name="connsiteY39" fmla="*/ 1889760 h 4458788"/>
              <a:gd name="connsiteX40" fmla="*/ 2238103 w 3214566"/>
              <a:gd name="connsiteY40" fmla="*/ 1689463 h 4458788"/>
              <a:gd name="connsiteX41" fmla="*/ 2255520 w 3214566"/>
              <a:gd name="connsiteY41" fmla="*/ 1654628 h 4458788"/>
              <a:gd name="connsiteX42" fmla="*/ 2272938 w 3214566"/>
              <a:gd name="connsiteY42" fmla="*/ 1602377 h 4458788"/>
              <a:gd name="connsiteX43" fmla="*/ 2290355 w 3214566"/>
              <a:gd name="connsiteY43" fmla="*/ 1524000 h 4458788"/>
              <a:gd name="connsiteX44" fmla="*/ 2299063 w 3214566"/>
              <a:gd name="connsiteY44" fmla="*/ 1480457 h 4458788"/>
              <a:gd name="connsiteX45" fmla="*/ 2333898 w 3214566"/>
              <a:gd name="connsiteY45" fmla="*/ 1384663 h 4458788"/>
              <a:gd name="connsiteX46" fmla="*/ 2377440 w 3214566"/>
              <a:gd name="connsiteY46" fmla="*/ 1219200 h 4458788"/>
              <a:gd name="connsiteX47" fmla="*/ 2412275 w 3214566"/>
              <a:gd name="connsiteY47" fmla="*/ 1132114 h 4458788"/>
              <a:gd name="connsiteX48" fmla="*/ 2420983 w 3214566"/>
              <a:gd name="connsiteY48" fmla="*/ 1105988 h 4458788"/>
              <a:gd name="connsiteX49" fmla="*/ 2429692 w 3214566"/>
              <a:gd name="connsiteY49" fmla="*/ 1062446 h 4458788"/>
              <a:gd name="connsiteX50" fmla="*/ 2447109 w 3214566"/>
              <a:gd name="connsiteY50" fmla="*/ 1027611 h 4458788"/>
              <a:gd name="connsiteX51" fmla="*/ 2473235 w 3214566"/>
              <a:gd name="connsiteY51" fmla="*/ 957943 h 4458788"/>
              <a:gd name="connsiteX52" fmla="*/ 2481943 w 3214566"/>
              <a:gd name="connsiteY52" fmla="*/ 879566 h 4458788"/>
              <a:gd name="connsiteX53" fmla="*/ 2499360 w 3214566"/>
              <a:gd name="connsiteY53" fmla="*/ 836023 h 4458788"/>
              <a:gd name="connsiteX54" fmla="*/ 2508069 w 3214566"/>
              <a:gd name="connsiteY54" fmla="*/ 792480 h 4458788"/>
              <a:gd name="connsiteX55" fmla="*/ 2551612 w 3214566"/>
              <a:gd name="connsiteY55" fmla="*/ 653143 h 4458788"/>
              <a:gd name="connsiteX56" fmla="*/ 2577738 w 3214566"/>
              <a:gd name="connsiteY56" fmla="*/ 609600 h 4458788"/>
              <a:gd name="connsiteX57" fmla="*/ 2586446 w 3214566"/>
              <a:gd name="connsiteY57" fmla="*/ 583474 h 4458788"/>
              <a:gd name="connsiteX58" fmla="*/ 2621280 w 3214566"/>
              <a:gd name="connsiteY58" fmla="*/ 513806 h 4458788"/>
              <a:gd name="connsiteX59" fmla="*/ 2647406 w 3214566"/>
              <a:gd name="connsiteY59" fmla="*/ 444137 h 4458788"/>
              <a:gd name="connsiteX60" fmla="*/ 2708366 w 3214566"/>
              <a:gd name="connsiteY60" fmla="*/ 357051 h 4458788"/>
              <a:gd name="connsiteX61" fmla="*/ 2743200 w 3214566"/>
              <a:gd name="connsiteY61" fmla="*/ 296091 h 4458788"/>
              <a:gd name="connsiteX62" fmla="*/ 2760618 w 3214566"/>
              <a:gd name="connsiteY62" fmla="*/ 269966 h 4458788"/>
              <a:gd name="connsiteX63" fmla="*/ 2804160 w 3214566"/>
              <a:gd name="connsiteY63" fmla="*/ 235131 h 4458788"/>
              <a:gd name="connsiteX64" fmla="*/ 2847703 w 3214566"/>
              <a:gd name="connsiteY64" fmla="*/ 191588 h 4458788"/>
              <a:gd name="connsiteX65" fmla="*/ 2899955 w 3214566"/>
              <a:gd name="connsiteY65" fmla="*/ 174171 h 4458788"/>
              <a:gd name="connsiteX66" fmla="*/ 2978332 w 3214566"/>
              <a:gd name="connsiteY66" fmla="*/ 130628 h 4458788"/>
              <a:gd name="connsiteX67" fmla="*/ 3187338 w 3214566"/>
              <a:gd name="connsiteY67" fmla="*/ 139337 h 4458788"/>
              <a:gd name="connsiteX68" fmla="*/ 3213463 w 3214566"/>
              <a:gd name="connsiteY68" fmla="*/ 130628 h 4458788"/>
              <a:gd name="connsiteX69" fmla="*/ 3178629 w 3214566"/>
              <a:gd name="connsiteY69" fmla="*/ 78377 h 4458788"/>
              <a:gd name="connsiteX70" fmla="*/ 3108960 w 3214566"/>
              <a:gd name="connsiteY70" fmla="*/ 60960 h 4458788"/>
              <a:gd name="connsiteX71" fmla="*/ 3039292 w 3214566"/>
              <a:gd name="connsiteY71" fmla="*/ 34834 h 4458788"/>
              <a:gd name="connsiteX72" fmla="*/ 3013166 w 3214566"/>
              <a:gd name="connsiteY72" fmla="*/ 17417 h 4458788"/>
              <a:gd name="connsiteX73" fmla="*/ 2943498 w 3214566"/>
              <a:gd name="connsiteY73" fmla="*/ 0 h 4458788"/>
              <a:gd name="connsiteX74" fmla="*/ 2995749 w 3214566"/>
              <a:gd name="connsiteY74" fmla="*/ 60960 h 4458788"/>
              <a:gd name="connsiteX75" fmla="*/ 3021875 w 3214566"/>
              <a:gd name="connsiteY75" fmla="*/ 69668 h 4458788"/>
              <a:gd name="connsiteX76" fmla="*/ 3074126 w 3214566"/>
              <a:gd name="connsiteY76" fmla="*/ 104503 h 4458788"/>
              <a:gd name="connsiteX77" fmla="*/ 3100252 w 3214566"/>
              <a:gd name="connsiteY77" fmla="*/ 121920 h 4458788"/>
              <a:gd name="connsiteX78" fmla="*/ 3135086 w 3214566"/>
              <a:gd name="connsiteY78" fmla="*/ 139337 h 4458788"/>
              <a:gd name="connsiteX79" fmla="*/ 3161212 w 3214566"/>
              <a:gd name="connsiteY79" fmla="*/ 156754 h 4458788"/>
              <a:gd name="connsiteX80" fmla="*/ 3204755 w 3214566"/>
              <a:gd name="connsiteY80" fmla="*/ 165463 h 4458788"/>
              <a:gd name="connsiteX81" fmla="*/ 3178629 w 3214566"/>
              <a:gd name="connsiteY81" fmla="*/ 174171 h 4458788"/>
              <a:gd name="connsiteX82" fmla="*/ 3126378 w 3214566"/>
              <a:gd name="connsiteY82" fmla="*/ 235131 h 4458788"/>
              <a:gd name="connsiteX83" fmla="*/ 3091543 w 3214566"/>
              <a:gd name="connsiteY83" fmla="*/ 287383 h 4458788"/>
              <a:gd name="connsiteX84" fmla="*/ 3065418 w 3214566"/>
              <a:gd name="connsiteY84" fmla="*/ 304800 h 4458788"/>
              <a:gd name="connsiteX85" fmla="*/ 3048000 w 3214566"/>
              <a:gd name="connsiteY85" fmla="*/ 330926 h 4458788"/>
              <a:gd name="connsiteX86" fmla="*/ 3039292 w 3214566"/>
              <a:gd name="connsiteY86" fmla="*/ 357051 h 4458788"/>
              <a:gd name="connsiteX87" fmla="*/ 3030583 w 3214566"/>
              <a:gd name="connsiteY87" fmla="*/ 374468 h 445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214566" h="4458788">
                <a:moveTo>
                  <a:pt x="0" y="4458788"/>
                </a:moveTo>
                <a:lnTo>
                  <a:pt x="896983" y="4450080"/>
                </a:lnTo>
                <a:cubicBezTo>
                  <a:pt x="906161" y="4449907"/>
                  <a:pt x="914282" y="4443893"/>
                  <a:pt x="923109" y="4441371"/>
                </a:cubicBezTo>
                <a:cubicBezTo>
                  <a:pt x="934617" y="4438083"/>
                  <a:pt x="946332" y="4435566"/>
                  <a:pt x="957943" y="4432663"/>
                </a:cubicBezTo>
                <a:cubicBezTo>
                  <a:pt x="969555" y="4426857"/>
                  <a:pt x="980622" y="4419804"/>
                  <a:pt x="992778" y="4415246"/>
                </a:cubicBezTo>
                <a:cubicBezTo>
                  <a:pt x="1003985" y="4411043"/>
                  <a:pt x="1016907" y="4411890"/>
                  <a:pt x="1027612" y="4406537"/>
                </a:cubicBezTo>
                <a:cubicBezTo>
                  <a:pt x="1057947" y="4391369"/>
                  <a:pt x="1072135" y="4367130"/>
                  <a:pt x="1097280" y="4345577"/>
                </a:cubicBezTo>
                <a:cubicBezTo>
                  <a:pt x="1105227" y="4338766"/>
                  <a:pt x="1115365" y="4334860"/>
                  <a:pt x="1123406" y="4328160"/>
                </a:cubicBezTo>
                <a:cubicBezTo>
                  <a:pt x="1132867" y="4320276"/>
                  <a:pt x="1140181" y="4310049"/>
                  <a:pt x="1149532" y="4302034"/>
                </a:cubicBezTo>
                <a:cubicBezTo>
                  <a:pt x="1168439" y="4285828"/>
                  <a:pt x="1189812" y="4272277"/>
                  <a:pt x="1210492" y="4258491"/>
                </a:cubicBezTo>
                <a:cubicBezTo>
                  <a:pt x="1244827" y="4206990"/>
                  <a:pt x="1206496" y="4255125"/>
                  <a:pt x="1262743" y="4214948"/>
                </a:cubicBezTo>
                <a:cubicBezTo>
                  <a:pt x="1319820" y="4174178"/>
                  <a:pt x="1258953" y="4198795"/>
                  <a:pt x="1314995" y="4180114"/>
                </a:cubicBezTo>
                <a:cubicBezTo>
                  <a:pt x="1326606" y="4168503"/>
                  <a:pt x="1337361" y="4155967"/>
                  <a:pt x="1349829" y="4145280"/>
                </a:cubicBezTo>
                <a:cubicBezTo>
                  <a:pt x="1357776" y="4138469"/>
                  <a:pt x="1368554" y="4135264"/>
                  <a:pt x="1375955" y="4127863"/>
                </a:cubicBezTo>
                <a:cubicBezTo>
                  <a:pt x="1386748" y="4117070"/>
                  <a:pt x="1409613" y="4081730"/>
                  <a:pt x="1419498" y="4066903"/>
                </a:cubicBezTo>
                <a:cubicBezTo>
                  <a:pt x="1434310" y="4022464"/>
                  <a:pt x="1418750" y="4056162"/>
                  <a:pt x="1454332" y="4014651"/>
                </a:cubicBezTo>
                <a:cubicBezTo>
                  <a:pt x="1503100" y="3957755"/>
                  <a:pt x="1454913" y="3998976"/>
                  <a:pt x="1515292" y="3953691"/>
                </a:cubicBezTo>
                <a:cubicBezTo>
                  <a:pt x="1521098" y="3936274"/>
                  <a:pt x="1525253" y="3918217"/>
                  <a:pt x="1532709" y="3901440"/>
                </a:cubicBezTo>
                <a:cubicBezTo>
                  <a:pt x="1536960" y="3891876"/>
                  <a:pt x="1543846" y="3883687"/>
                  <a:pt x="1550126" y="3875314"/>
                </a:cubicBezTo>
                <a:cubicBezTo>
                  <a:pt x="1582023" y="3832784"/>
                  <a:pt x="1578860" y="3837871"/>
                  <a:pt x="1611086" y="3805646"/>
                </a:cubicBezTo>
                <a:cubicBezTo>
                  <a:pt x="1659384" y="3684899"/>
                  <a:pt x="1595456" y="3833779"/>
                  <a:pt x="1654629" y="3727268"/>
                </a:cubicBezTo>
                <a:cubicBezTo>
                  <a:pt x="1662221" y="3713603"/>
                  <a:pt x="1665055" y="3697708"/>
                  <a:pt x="1672046" y="3683726"/>
                </a:cubicBezTo>
                <a:cubicBezTo>
                  <a:pt x="1679616" y="3668587"/>
                  <a:pt x="1689463" y="3654697"/>
                  <a:pt x="1698172" y="3640183"/>
                </a:cubicBezTo>
                <a:cubicBezTo>
                  <a:pt x="1718346" y="3539308"/>
                  <a:pt x="1690400" y="3663497"/>
                  <a:pt x="1733006" y="3535680"/>
                </a:cubicBezTo>
                <a:cubicBezTo>
                  <a:pt x="1737687" y="3521638"/>
                  <a:pt x="1738504" y="3506586"/>
                  <a:pt x="1741715" y="3492137"/>
                </a:cubicBezTo>
                <a:cubicBezTo>
                  <a:pt x="1749389" y="3457602"/>
                  <a:pt x="1768213" y="3393558"/>
                  <a:pt x="1776549" y="3370217"/>
                </a:cubicBezTo>
                <a:cubicBezTo>
                  <a:pt x="1780915" y="3357991"/>
                  <a:pt x="1788160" y="3346994"/>
                  <a:pt x="1793966" y="3335383"/>
                </a:cubicBezTo>
                <a:cubicBezTo>
                  <a:pt x="1796869" y="3320869"/>
                  <a:pt x="1799085" y="3306200"/>
                  <a:pt x="1802675" y="3291840"/>
                </a:cubicBezTo>
                <a:cubicBezTo>
                  <a:pt x="1808957" y="3266714"/>
                  <a:pt x="1830446" y="3221234"/>
                  <a:pt x="1837509" y="3204754"/>
                </a:cubicBezTo>
                <a:cubicBezTo>
                  <a:pt x="1857429" y="3045402"/>
                  <a:pt x="1828433" y="3214564"/>
                  <a:pt x="1872343" y="3082834"/>
                </a:cubicBezTo>
                <a:cubicBezTo>
                  <a:pt x="1877927" y="3066083"/>
                  <a:pt x="1876769" y="3047713"/>
                  <a:pt x="1881052" y="3030583"/>
                </a:cubicBezTo>
                <a:cubicBezTo>
                  <a:pt x="1885505" y="3012772"/>
                  <a:pt x="1894016" y="2996142"/>
                  <a:pt x="1898469" y="2978331"/>
                </a:cubicBezTo>
                <a:cubicBezTo>
                  <a:pt x="1902752" y="2961201"/>
                  <a:pt x="1903348" y="2943317"/>
                  <a:pt x="1907178" y="2926080"/>
                </a:cubicBezTo>
                <a:cubicBezTo>
                  <a:pt x="1912142" y="2903743"/>
                  <a:pt x="1927271" y="2876770"/>
                  <a:pt x="1933303" y="2856411"/>
                </a:cubicBezTo>
                <a:cubicBezTo>
                  <a:pt x="1952108" y="2792943"/>
                  <a:pt x="1964623" y="2727621"/>
                  <a:pt x="1985555" y="2664823"/>
                </a:cubicBezTo>
                <a:cubicBezTo>
                  <a:pt x="2034506" y="2517966"/>
                  <a:pt x="1979446" y="2686202"/>
                  <a:pt x="2072640" y="2360023"/>
                </a:cubicBezTo>
                <a:cubicBezTo>
                  <a:pt x="2102522" y="2255437"/>
                  <a:pt x="2106843" y="2248549"/>
                  <a:pt x="2142309" y="2151017"/>
                </a:cubicBezTo>
                <a:cubicBezTo>
                  <a:pt x="2160146" y="2026167"/>
                  <a:pt x="2137020" y="2156808"/>
                  <a:pt x="2177143" y="2020388"/>
                </a:cubicBezTo>
                <a:cubicBezTo>
                  <a:pt x="2184694" y="1994712"/>
                  <a:pt x="2187664" y="1967870"/>
                  <a:pt x="2194560" y="1942011"/>
                </a:cubicBezTo>
                <a:cubicBezTo>
                  <a:pt x="2199291" y="1924272"/>
                  <a:pt x="2206172" y="1907177"/>
                  <a:pt x="2211978" y="1889760"/>
                </a:cubicBezTo>
                <a:cubicBezTo>
                  <a:pt x="2217952" y="1830017"/>
                  <a:pt x="2224800" y="1746001"/>
                  <a:pt x="2238103" y="1689463"/>
                </a:cubicBezTo>
                <a:cubicBezTo>
                  <a:pt x="2241076" y="1676826"/>
                  <a:pt x="2250698" y="1666682"/>
                  <a:pt x="2255520" y="1654628"/>
                </a:cubicBezTo>
                <a:cubicBezTo>
                  <a:pt x="2262339" y="1637582"/>
                  <a:pt x="2267132" y="1619794"/>
                  <a:pt x="2272938" y="1602377"/>
                </a:cubicBezTo>
                <a:cubicBezTo>
                  <a:pt x="2296902" y="1458587"/>
                  <a:pt x="2268915" y="1609759"/>
                  <a:pt x="2290355" y="1524000"/>
                </a:cubicBezTo>
                <a:cubicBezTo>
                  <a:pt x="2293945" y="1509640"/>
                  <a:pt x="2294648" y="1494585"/>
                  <a:pt x="2299063" y="1480457"/>
                </a:cubicBezTo>
                <a:cubicBezTo>
                  <a:pt x="2309198" y="1448027"/>
                  <a:pt x="2324135" y="1417207"/>
                  <a:pt x="2333898" y="1384663"/>
                </a:cubicBezTo>
                <a:cubicBezTo>
                  <a:pt x="2386808" y="1208297"/>
                  <a:pt x="2310877" y="1409382"/>
                  <a:pt x="2377440" y="1219200"/>
                </a:cubicBezTo>
                <a:cubicBezTo>
                  <a:pt x="2387768" y="1189690"/>
                  <a:pt x="2401052" y="1161295"/>
                  <a:pt x="2412275" y="1132114"/>
                </a:cubicBezTo>
                <a:cubicBezTo>
                  <a:pt x="2415570" y="1123546"/>
                  <a:pt x="2418757" y="1114894"/>
                  <a:pt x="2420983" y="1105988"/>
                </a:cubicBezTo>
                <a:cubicBezTo>
                  <a:pt x="2424573" y="1091628"/>
                  <a:pt x="2425011" y="1076488"/>
                  <a:pt x="2429692" y="1062446"/>
                </a:cubicBezTo>
                <a:cubicBezTo>
                  <a:pt x="2433797" y="1050130"/>
                  <a:pt x="2442116" y="1039595"/>
                  <a:pt x="2447109" y="1027611"/>
                </a:cubicBezTo>
                <a:cubicBezTo>
                  <a:pt x="2456648" y="1004717"/>
                  <a:pt x="2464526" y="981166"/>
                  <a:pt x="2473235" y="957943"/>
                </a:cubicBezTo>
                <a:cubicBezTo>
                  <a:pt x="2476138" y="931817"/>
                  <a:pt x="2476435" y="905269"/>
                  <a:pt x="2481943" y="879566"/>
                </a:cubicBezTo>
                <a:cubicBezTo>
                  <a:pt x="2485218" y="864281"/>
                  <a:pt x="2494868" y="850996"/>
                  <a:pt x="2499360" y="836023"/>
                </a:cubicBezTo>
                <a:cubicBezTo>
                  <a:pt x="2503613" y="821845"/>
                  <a:pt x="2504003" y="806712"/>
                  <a:pt x="2508069" y="792480"/>
                </a:cubicBezTo>
                <a:cubicBezTo>
                  <a:pt x="2521437" y="745692"/>
                  <a:pt x="2526576" y="694869"/>
                  <a:pt x="2551612" y="653143"/>
                </a:cubicBezTo>
                <a:cubicBezTo>
                  <a:pt x="2560321" y="638629"/>
                  <a:pt x="2570168" y="624740"/>
                  <a:pt x="2577738" y="609600"/>
                </a:cubicBezTo>
                <a:cubicBezTo>
                  <a:pt x="2581843" y="601389"/>
                  <a:pt x="2582647" y="591831"/>
                  <a:pt x="2586446" y="583474"/>
                </a:cubicBezTo>
                <a:cubicBezTo>
                  <a:pt x="2597190" y="559837"/>
                  <a:pt x="2611294" y="537773"/>
                  <a:pt x="2621280" y="513806"/>
                </a:cubicBezTo>
                <a:cubicBezTo>
                  <a:pt x="2660442" y="419817"/>
                  <a:pt x="2595021" y="540176"/>
                  <a:pt x="2647406" y="444137"/>
                </a:cubicBezTo>
                <a:cubicBezTo>
                  <a:pt x="2708569" y="332004"/>
                  <a:pt x="2655051" y="421028"/>
                  <a:pt x="2708366" y="357051"/>
                </a:cubicBezTo>
                <a:cubicBezTo>
                  <a:pt x="2727657" y="333902"/>
                  <a:pt x="2727710" y="323198"/>
                  <a:pt x="2743200" y="296091"/>
                </a:cubicBezTo>
                <a:cubicBezTo>
                  <a:pt x="2748393" y="287004"/>
                  <a:pt x="2754080" y="278139"/>
                  <a:pt x="2760618" y="269966"/>
                </a:cubicBezTo>
                <a:cubicBezTo>
                  <a:pt x="2783259" y="241666"/>
                  <a:pt x="2773978" y="261540"/>
                  <a:pt x="2804160" y="235131"/>
                </a:cubicBezTo>
                <a:cubicBezTo>
                  <a:pt x="2819608" y="221614"/>
                  <a:pt x="2828230" y="198079"/>
                  <a:pt x="2847703" y="191588"/>
                </a:cubicBezTo>
                <a:cubicBezTo>
                  <a:pt x="2865120" y="185782"/>
                  <a:pt x="2884679" y="184355"/>
                  <a:pt x="2899955" y="174171"/>
                </a:cubicBezTo>
                <a:cubicBezTo>
                  <a:pt x="2959844" y="134245"/>
                  <a:pt x="2932348" y="145957"/>
                  <a:pt x="2978332" y="130628"/>
                </a:cubicBezTo>
                <a:cubicBezTo>
                  <a:pt x="3048001" y="133531"/>
                  <a:pt x="3117609" y="139337"/>
                  <a:pt x="3187338" y="139337"/>
                </a:cubicBezTo>
                <a:cubicBezTo>
                  <a:pt x="3196517" y="139337"/>
                  <a:pt x="3209358" y="138838"/>
                  <a:pt x="3213463" y="130628"/>
                </a:cubicBezTo>
                <a:cubicBezTo>
                  <a:pt x="3221452" y="114650"/>
                  <a:pt x="3183618" y="81703"/>
                  <a:pt x="3178629" y="78377"/>
                </a:cubicBezTo>
                <a:cubicBezTo>
                  <a:pt x="3167151" y="70725"/>
                  <a:pt x="3115244" y="62217"/>
                  <a:pt x="3108960" y="60960"/>
                </a:cubicBezTo>
                <a:cubicBezTo>
                  <a:pt x="3047694" y="20115"/>
                  <a:pt x="3125379" y="67117"/>
                  <a:pt x="3039292" y="34834"/>
                </a:cubicBezTo>
                <a:cubicBezTo>
                  <a:pt x="3029492" y="31159"/>
                  <a:pt x="3022527" y="22098"/>
                  <a:pt x="3013166" y="17417"/>
                </a:cubicBezTo>
                <a:cubicBezTo>
                  <a:pt x="2995311" y="8490"/>
                  <a:pt x="2960064" y="3313"/>
                  <a:pt x="2943498" y="0"/>
                </a:cubicBezTo>
                <a:cubicBezTo>
                  <a:pt x="2955571" y="16098"/>
                  <a:pt x="2977554" y="48830"/>
                  <a:pt x="2995749" y="60960"/>
                </a:cubicBezTo>
                <a:cubicBezTo>
                  <a:pt x="3003387" y="66052"/>
                  <a:pt x="3013166" y="66765"/>
                  <a:pt x="3021875" y="69668"/>
                </a:cubicBezTo>
                <a:lnTo>
                  <a:pt x="3074126" y="104503"/>
                </a:lnTo>
                <a:cubicBezTo>
                  <a:pt x="3082835" y="110309"/>
                  <a:pt x="3090891" y="117239"/>
                  <a:pt x="3100252" y="121920"/>
                </a:cubicBezTo>
                <a:cubicBezTo>
                  <a:pt x="3111863" y="127726"/>
                  <a:pt x="3123815" y="132896"/>
                  <a:pt x="3135086" y="139337"/>
                </a:cubicBezTo>
                <a:cubicBezTo>
                  <a:pt x="3144173" y="144530"/>
                  <a:pt x="3151412" y="153079"/>
                  <a:pt x="3161212" y="156754"/>
                </a:cubicBezTo>
                <a:cubicBezTo>
                  <a:pt x="3175071" y="161951"/>
                  <a:pt x="3190241" y="162560"/>
                  <a:pt x="3204755" y="165463"/>
                </a:cubicBezTo>
                <a:cubicBezTo>
                  <a:pt x="3196046" y="168366"/>
                  <a:pt x="3186267" y="169079"/>
                  <a:pt x="3178629" y="174171"/>
                </a:cubicBezTo>
                <a:cubicBezTo>
                  <a:pt x="3161714" y="185447"/>
                  <a:pt x="3136942" y="220039"/>
                  <a:pt x="3126378" y="235131"/>
                </a:cubicBezTo>
                <a:cubicBezTo>
                  <a:pt x="3114374" y="252280"/>
                  <a:pt x="3108960" y="275771"/>
                  <a:pt x="3091543" y="287383"/>
                </a:cubicBezTo>
                <a:lnTo>
                  <a:pt x="3065418" y="304800"/>
                </a:lnTo>
                <a:cubicBezTo>
                  <a:pt x="3059612" y="313509"/>
                  <a:pt x="3052681" y="321564"/>
                  <a:pt x="3048000" y="330926"/>
                </a:cubicBezTo>
                <a:cubicBezTo>
                  <a:pt x="3043895" y="339136"/>
                  <a:pt x="3042701" y="348528"/>
                  <a:pt x="3039292" y="357051"/>
                </a:cubicBezTo>
                <a:cubicBezTo>
                  <a:pt x="3036881" y="363078"/>
                  <a:pt x="3033486" y="368662"/>
                  <a:pt x="3030583" y="374468"/>
                </a:cubicBezTo>
              </a:path>
            </a:pathLst>
          </a:custGeom>
          <a:noFill/>
          <a:ln w="3810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411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8" name="Picture 10" descr="https://medic-online.net/wp-content/uploads/2017/12/83eb7315b315c0ed4107fdd0ca471eca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8"/>
          <a:stretch/>
        </p:blipFill>
        <p:spPr bwMode="auto">
          <a:xfrm>
            <a:off x="4412362" y="0"/>
            <a:ext cx="7779638" cy="674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380999" y="409121"/>
            <a:ext cx="10049765" cy="1208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8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Звуки мы…</a:t>
            </a:r>
          </a:p>
        </p:txBody>
      </p:sp>
      <p:pic>
        <p:nvPicPr>
          <p:cNvPr id="12292" name="Picture 4" descr="https://st2.depositphotos.com/1742172/6324/v/950/depositphotos_63246819-stock-illustration-cartoon-open-mouth-with-speech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1" t="30727" r="50244" b="10464"/>
          <a:stretch/>
        </p:blipFill>
        <p:spPr bwMode="auto">
          <a:xfrm>
            <a:off x="0" y="2740155"/>
            <a:ext cx="2801258" cy="3787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872344" y="1954195"/>
            <a:ext cx="4571999" cy="977479"/>
          </a:xfrm>
          <a:prstGeom prst="wedgeEllipseCallout">
            <a:avLst>
              <a:gd name="adj1" fmla="val -36288"/>
              <a:gd name="adj2" fmla="val 1435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ПРОИЗНОСИМ</a:t>
            </a:r>
          </a:p>
        </p:txBody>
      </p:sp>
      <p:sp>
        <p:nvSpPr>
          <p:cNvPr id="13" name="Овальная выноска 12"/>
          <p:cNvSpPr/>
          <p:nvPr/>
        </p:nvSpPr>
        <p:spPr>
          <a:xfrm>
            <a:off x="8186057" y="1046355"/>
            <a:ext cx="3389098" cy="977479"/>
          </a:xfrm>
          <a:prstGeom prst="wedgeEllipseCallout">
            <a:avLst>
              <a:gd name="adj1" fmla="val -36288"/>
              <a:gd name="adj2" fmla="val 1435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СЛЫШИМ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46197" y="75377"/>
            <a:ext cx="2746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Повторяем то, что знаем</a:t>
            </a:r>
          </a:p>
        </p:txBody>
      </p:sp>
    </p:spTree>
    <p:extLst>
      <p:ext uri="{BB962C8B-B14F-4D97-AF65-F5344CB8AC3E}">
        <p14:creationId xmlns:p14="http://schemas.microsoft.com/office/powerpoint/2010/main" val="280282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36172" y="3810000"/>
            <a:ext cx="10049765" cy="1208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80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66484" y="431346"/>
            <a:ext cx="10049765" cy="1208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8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Буквы мы…</a:t>
            </a:r>
          </a:p>
        </p:txBody>
      </p:sp>
      <p:pic>
        <p:nvPicPr>
          <p:cNvPr id="15362" name="Picture 2" descr="https://openclipart.org/image/800px/svg_to_png/285155/Eyes-Illustra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970" y="431346"/>
            <a:ext cx="4389357" cy="142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2.bp.blogspot.com/-SdJZYInoijo/WFe5uSROQOI/AAAAAAAAP3g/QSpMGuqAQqIgtvqcERgeqpcIgy5yfSLGwCLcB/s1600/IhhiTaFwr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13" y="1852931"/>
            <a:ext cx="6084878" cy="462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s://i.ytimg.com/vi/KCPHbJ644g0/maxresdefault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7" r="7581"/>
          <a:stretch/>
        </p:blipFill>
        <p:spPr bwMode="auto">
          <a:xfrm>
            <a:off x="6614890" y="3106057"/>
            <a:ext cx="5435594" cy="3751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7505708" y="1684472"/>
            <a:ext cx="3289880" cy="1208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80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видим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518892" y="3563286"/>
            <a:ext cx="3591622" cy="1208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80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6299199" y="5140870"/>
            <a:ext cx="3794256" cy="1208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80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пишем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46197" y="75377"/>
            <a:ext cx="2746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Повторяем то, что знаем</a:t>
            </a:r>
          </a:p>
        </p:txBody>
      </p:sp>
    </p:spTree>
    <p:extLst>
      <p:ext uri="{BB962C8B-B14F-4D97-AF65-F5344CB8AC3E}">
        <p14:creationId xmlns:p14="http://schemas.microsoft.com/office/powerpoint/2010/main" val="2234603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l="11079" t="19101" b="27449"/>
          <a:stretch/>
        </p:blipFill>
        <p:spPr>
          <a:xfrm>
            <a:off x="2525486" y="798285"/>
            <a:ext cx="7421544" cy="5971791"/>
          </a:xfrm>
          <a:prstGeom prst="rect">
            <a:avLst/>
          </a:prstGeom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798286" y="0"/>
            <a:ext cx="12192000" cy="1208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6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Азбука - к мудрости ступенька.</a:t>
            </a:r>
          </a:p>
        </p:txBody>
      </p:sp>
    </p:spTree>
    <p:extLst>
      <p:ext uri="{BB962C8B-B14F-4D97-AF65-F5344CB8AC3E}">
        <p14:creationId xmlns:p14="http://schemas.microsoft.com/office/powerpoint/2010/main" val="333149924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ata.ac-illust.com/data/thumbnails/d2/d2cba2fe6119f5b14074678022081d28_t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969" y="2834641"/>
            <a:ext cx="2107893" cy="158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pngimg.com/uploads/angel/angel_PNG1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269" y="82062"/>
            <a:ext cx="2300460" cy="226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avatanplus.com/files/resources/original/5745d4c02176b154e8c70e8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80" y="3087313"/>
            <a:ext cx="1562278" cy="121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digitaltoolsforarchitects.com/wp-content/uploads/2015/09/4_bw-1160x64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06" y="4416725"/>
            <a:ext cx="4034226" cy="225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digitaltoolsforarchitects.com/wp-content/uploads/2015/09/4_bw-1160x64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06" y="4416724"/>
            <a:ext cx="4097556" cy="225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://www.manzonipenna.com/upload/iblock/37c/37cc91b1b42b93eee5dc81179d4b814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87" y="232731"/>
            <a:ext cx="1587283" cy="211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s://i.stack.imgur.com/pctpi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589" y="3295291"/>
            <a:ext cx="1311215" cy="112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images.ua.prom.st/256873164_w640_h640_file516d34c8b62f2.jpg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" t="19814" r="5901" b="17215"/>
          <a:stretch/>
        </p:blipFill>
        <p:spPr bwMode="auto">
          <a:xfrm>
            <a:off x="9601201" y="2929361"/>
            <a:ext cx="2078966" cy="1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://www.edu-tech.kz/images/a2007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8" t="10194" r="7817" b="10062"/>
          <a:stretch/>
        </p:blipFill>
        <p:spPr bwMode="auto">
          <a:xfrm>
            <a:off x="8928339" y="505779"/>
            <a:ext cx="2751828" cy="184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http://www.playcast.ru/uploads/2018/04/10/2502999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472" y="3828303"/>
            <a:ext cx="15335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mg-fotki.yandex.ru/get/9480/47407354.ca2/0_1338df_8aa127b_orig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173" y="146657"/>
            <a:ext cx="1022199" cy="256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demiart.ru/forum/uploads7/post-1979423-1312181249.jpg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3" t="13549" r="18743" b="10751"/>
          <a:stretch/>
        </p:blipFill>
        <p:spPr bwMode="auto">
          <a:xfrm>
            <a:off x="8630729" y="4617289"/>
            <a:ext cx="1940944" cy="213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5711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0703 0.340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170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44444E-6 L -0.24492 0.6495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53" y="3247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85185E-6 L -0.06849 0.6199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4" y="3099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11111E-6 L 0.12474 0.3233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7" y="161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46562 -0.376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81" y="-1881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33333E-6 L -0.47331 -0.396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72" y="-1986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2168 -0.292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46" y="-1460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L 0.38217 -0.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56" y="-3138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33333E-6 L 0.04687 -0.2861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1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681" y="0"/>
            <a:ext cx="4940710" cy="68380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191" b="471"/>
          <a:stretch/>
        </p:blipFill>
        <p:spPr>
          <a:xfrm>
            <a:off x="5624641" y="0"/>
            <a:ext cx="5046167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892" t="31622" r="39654" b="22678"/>
          <a:stretch/>
        </p:blipFill>
        <p:spPr>
          <a:xfrm>
            <a:off x="5544391" y="9964"/>
            <a:ext cx="6183116" cy="684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7388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137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7257" y="334778"/>
            <a:ext cx="6866442" cy="1029826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r>
              <a:rPr lang="ru-RU" b="1" spc="50" dirty="0" err="1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</a:rPr>
              <a:t>Физминутк</a:t>
            </a:r>
            <a:r>
              <a:rPr lang="ru-RU" b="1" dirty="0" err="1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</a:t>
            </a:r>
            <a:endParaRPr lang="ru-RU" b="1" dirty="0">
              <a:ln w="1016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Веселая музыка - Самая веселая музыка- хорошего настроения (audiopoisk.com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6969"/>
                  <p14:fade in="1000" out="3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32941" y="6017184"/>
            <a:ext cx="609600" cy="609600"/>
          </a:xfrm>
          <a:prstGeom prst="rect">
            <a:avLst/>
          </a:prstGeom>
        </p:spPr>
      </p:pic>
      <p:pic>
        <p:nvPicPr>
          <p:cNvPr id="5" name="Picture 6" descr="http://parijankagallery.ru/albums/userpics/10061/detia-26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330" y="2138228"/>
            <a:ext cx="2832249" cy="387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dev.nsta.org/evwebs/11408/More_Info/IMAG0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080" y="2071780"/>
            <a:ext cx="3666747" cy="401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i53.tinypic.com/wi7ptf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592" y="1397828"/>
            <a:ext cx="4023739" cy="492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Анимашки Спорт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635" y="1962338"/>
            <a:ext cx="3141635" cy="423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Анимашки Спорт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40" y="1708909"/>
            <a:ext cx="4737590" cy="4737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6" descr="Анимашки Дети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051" y="1833426"/>
            <a:ext cx="2853540" cy="429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3792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bigslide.ru/images/7/6167/960/img2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3" t="11542" r="15701" b="11379"/>
          <a:stretch/>
        </p:blipFill>
        <p:spPr bwMode="auto">
          <a:xfrm flipH="1">
            <a:off x="4211515" y="-335055"/>
            <a:ext cx="7983940" cy="719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1524" y="97302"/>
            <a:ext cx="686972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 умеет очень просто </a:t>
            </a:r>
          </a:p>
          <a:p>
            <a:r>
              <a:rPr 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 горло проверять — </a:t>
            </a:r>
          </a:p>
          <a:p>
            <a:r>
              <a:rPr 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всегда при этом просит </a:t>
            </a:r>
          </a:p>
          <a:p>
            <a:r>
              <a:rPr 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Эту букву называть.</a:t>
            </a:r>
          </a:p>
        </p:txBody>
      </p:sp>
      <p:sp>
        <p:nvSpPr>
          <p:cNvPr id="4" name="Овальная выноска 3"/>
          <p:cNvSpPr/>
          <p:nvPr/>
        </p:nvSpPr>
        <p:spPr>
          <a:xfrm rot="410432">
            <a:off x="6510639" y="1966290"/>
            <a:ext cx="2511637" cy="865300"/>
          </a:xfrm>
          <a:prstGeom prst="wedgeEllipseCallout">
            <a:avLst>
              <a:gd name="adj1" fmla="val -23579"/>
              <a:gd name="adj2" fmla="val 129659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</a:p>
        </p:txBody>
      </p:sp>
    </p:spTree>
    <p:extLst>
      <p:ext uri="{BB962C8B-B14F-4D97-AF65-F5344CB8AC3E}">
        <p14:creationId xmlns:p14="http://schemas.microsoft.com/office/powerpoint/2010/main" val="42350298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t2.depositphotos.com/1742172/6324/v/950/depositphotos_63246819-stock-illustration-cartoon-open-mouth-with-speech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1" t="30727" r="50244" b="10464"/>
          <a:stretch/>
        </p:blipFill>
        <p:spPr bwMode="auto">
          <a:xfrm>
            <a:off x="2283917" y="4007797"/>
            <a:ext cx="1922538" cy="259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15881" y="-71942"/>
            <a:ext cx="17116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</a:t>
            </a:r>
            <a:endParaRPr lang="ru-RU" sz="6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08212" y="650991"/>
            <a:ext cx="314162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sz="6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48211" y="1666654"/>
            <a:ext cx="38677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</a:t>
            </a:r>
            <a:endParaRPr lang="ru-RU" sz="6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825309" y="4351899"/>
            <a:ext cx="32123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</a:t>
            </a:r>
            <a:r>
              <a:rPr lang="ru-RU" sz="6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endParaRPr lang="ru-RU" sz="6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16058" y="5322617"/>
            <a:ext cx="42216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ru-RU" sz="6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</a:t>
            </a:r>
            <a:endParaRPr lang="ru-RU" sz="6000" dirty="0"/>
          </a:p>
        </p:txBody>
      </p:sp>
      <p:sp>
        <p:nvSpPr>
          <p:cNvPr id="10" name="Овальная выноска 9"/>
          <p:cNvSpPr/>
          <p:nvPr/>
        </p:nvSpPr>
        <p:spPr>
          <a:xfrm rot="21313566">
            <a:off x="4286688" y="2220425"/>
            <a:ext cx="3550898" cy="2495875"/>
          </a:xfrm>
          <a:prstGeom prst="wedgeEllipseCallout">
            <a:avLst>
              <a:gd name="adj1" fmla="val -62197"/>
              <a:gd name="adj2" fmla="val 43317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[а]</a:t>
            </a:r>
          </a:p>
        </p:txBody>
      </p:sp>
    </p:spTree>
    <p:extLst>
      <p:ext uri="{BB962C8B-B14F-4D97-AF65-F5344CB8AC3E}">
        <p14:creationId xmlns:p14="http://schemas.microsoft.com/office/powerpoint/2010/main" val="12427877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</TotalTime>
  <Words>159</Words>
  <Application>Microsoft Office PowerPoint</Application>
  <PresentationFormat>Широкоэкранный</PresentationFormat>
  <Paragraphs>51</Paragraphs>
  <Slides>18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</dc:creator>
  <cp:lastModifiedBy>Татьяна Гунькина</cp:lastModifiedBy>
  <cp:revision>150</cp:revision>
  <cp:lastPrinted>2018-09-23T12:09:13Z</cp:lastPrinted>
  <dcterms:created xsi:type="dcterms:W3CDTF">2018-09-03T18:11:45Z</dcterms:created>
  <dcterms:modified xsi:type="dcterms:W3CDTF">2021-09-15T11:19:02Z</dcterms:modified>
</cp:coreProperties>
</file>