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8" r:id="rId2"/>
    <p:sldId id="261" r:id="rId3"/>
    <p:sldId id="262" r:id="rId4"/>
    <p:sldId id="263" r:id="rId5"/>
    <p:sldId id="264" r:id="rId6"/>
    <p:sldId id="265" r:id="rId7"/>
    <p:sldId id="272" r:id="rId8"/>
    <p:sldId id="268" r:id="rId9"/>
    <p:sldId id="270" r:id="rId10"/>
    <p:sldId id="269" r:id="rId11"/>
    <p:sldId id="271" r:id="rId12"/>
    <p:sldId id="273" r:id="rId13"/>
    <p:sldId id="274" r:id="rId14"/>
    <p:sldId id="275" r:id="rId15"/>
    <p:sldId id="277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F2C94-3210-496A-AF68-1E27A06F8949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0889B-266C-423B-89CF-FC8541EF31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CEFAA-3326-4B70-BBC2-D42A7D3BA69B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957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5440" y="273629"/>
            <a:ext cx="2056320" cy="585421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0" y="273629"/>
            <a:ext cx="6030720" cy="585421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351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0" y="1604329"/>
            <a:ext cx="4043520" cy="452351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0" y="273629"/>
            <a:ext cx="8225280" cy="114204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0" y="1604329"/>
            <a:ext cx="8225280" cy="452351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5471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Четвертый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688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2A9A50E6-CB06-4E9C-845F-C58578DB4131}" type="datetimeFigureOut">
              <a:rPr lang="ru-RU" smtClean="0"/>
              <a:pPr/>
              <a:t>03.03.2022</a:t>
            </a:fld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1" y="6247376"/>
            <a:ext cx="289584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6880" cy="46948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Times New Roman" pitchFamily="16" charset="0"/>
              <a:buNone/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EF448A68-4DAC-45C1-99B0-AC4EB688CE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280994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695720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110446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525172" indent="-207363" algn="ctr" defTabSz="407526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11045" indent="-311045" algn="l" defTabSz="407526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8" charset="0"/>
        <a:buChar char="•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07526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8" charset="0"/>
        <a:buChar char="–"/>
        <a:defRPr sz="2500">
          <a:solidFill>
            <a:srgbClr val="000000"/>
          </a:solidFill>
          <a:latin typeface="+mn-lt"/>
          <a:ea typeface="+mn-ea"/>
          <a:cs typeface="+mn-cs"/>
        </a:defRPr>
      </a:lvl2pPr>
      <a:lvl3pPr marL="1036815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8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3pPr>
      <a:lvl4pPr marL="1451541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8" charset="0"/>
        <a:buChar char="–"/>
        <a:defRPr sz="1800">
          <a:solidFill>
            <a:srgbClr val="000000"/>
          </a:solidFill>
          <a:latin typeface="+mn-lt"/>
          <a:ea typeface="+mn-ea"/>
          <a:cs typeface="+mn-cs"/>
        </a:defRPr>
      </a:lvl4pPr>
      <a:lvl5pPr marL="1866268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8" charset="0"/>
        <a:buChar char="»"/>
        <a:defRPr sz="1800">
          <a:solidFill>
            <a:srgbClr val="000000"/>
          </a:solidFill>
          <a:latin typeface="+mn-lt"/>
          <a:ea typeface="+mn-ea"/>
          <a:cs typeface="+mn-cs"/>
        </a:defRPr>
      </a:lvl5pPr>
      <a:lvl6pPr marL="2280994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6pPr>
      <a:lvl7pPr marL="2695720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7pPr>
      <a:lvl8pPr marL="3110446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8pPr>
      <a:lvl9pPr marL="3525172" indent="-207363" algn="l" defTabSz="4075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text=%D0%BA%D0%B0%D1%80%D1%82%D0%B8%D0%BD%D0%BA%D0%B8.%20%D1%81%D1%82%D0%B0%D1%80%D0%B8%D0%BA%20%D1%81%D0%BE%20%D1%81%D1%82%D0%B0%D1%80%D1%83%D1%85%D0%BE%D0%B9%20%20%D0%B8%D0%B7%20%D1%81%D0%BA%D0%B0%D0%B7%D0%BA%D0%B8&amp;img_url=http://radikal.ua/data/upload/49112/69fda/58762b6091.png&amp;pos=12&amp;uinfo=sw-1295-sh-616-fw-1070-fh-448-pd-1&amp;rpt=simage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p=4&amp;text=%D0%BA%D0%B0%D1%80%D1%82%D0%B8%D0%BD%D0%BA%D0%B8.%20%D1%80%D1%83%D1%81%D1%81%D0%BA%D0%B8%D0%B5%20%D0%BD%D0%B0%D1%80%D0%BE%D0%B4%D0%BD%D1%8B%D0%B5%20%D0%BC%D0%BE%D1%82%D0%B8%D0%B2%D1%8B&amp;img_url=http://img0.liveinternet.ru/images/attach/c/4/83/808/83808254_preview_0_4eb88_b0596ea7_XL.png&amp;pos=141&amp;uinfo=sw-1295-sh-616-fw-1070-fh-448-pd-1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images.yandex.ru/yandsearch?p=4&amp;text=%D0%BA%D0%B0%D1%80%D1%82%D0%B8%D0%BD%D0%BA%D0%B8.%20%D1%80%D1%83%D1%81%D1%81%D0%BA%D0%B8%D0%B5%20%D0%BD%D0%B0%D1%80%D0%BE%D0%B4%D0%BD%D1%8B%D0%B5%20%D0%BC%D0%BE%D1%82%D0%B8%D0%B2%D1%8B&amp;img_url=http://img-fotki.yandex.ru/get/4414/79855262.1c5/0_6ed18_9e5c3dce_XL.jpg&amp;pos=145&amp;uinfo=sw-1295-sh-616-fw-1070-fh-448-pd-1&amp;rpt=simage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yandsearch?text=%D0%BA%D0%B0%D1%80%D1%82%D0%B8%D0%BD%D0%BA%D0%B8.%20%D0%BF%D0%B5%D1%82%D1%83%D1%85%20%D0%B8%D0%B7%20%D1%81%D0%BA%D0%B0%D0%B7%D0%BA%D0%B8&amp;img_url=http://www.charla.ru/uploads/images/3/6/4/9/10/8d58d27e5f.jpg&amp;pos=6&amp;uinfo=sw-1295-sh-616-fw-1070-fh-448-pd-1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images.yandex.ru/yandsearch?text=%D0%BA%D0%B0%D1%80%D1%82%D0%B8%D0%BD%D0%BA%D0%B8.%20%D0%BF%D0%B5%D1%82%D1%83%D1%85%20%D0%B8%D0%B7%20%D1%81%D0%BA%D0%B0%D0%B7%D0%BA%D0%B8&amp;img_url=http://900igr.net/datai/skazki-i-igry/Kolobok-2.files/0008-016-Katitsja-kolobok-katitsja-a-navstrechu-emu-lisa.png&amp;pos=13&amp;uinfo=sw-1295-sh-616-fw-1070-fh-448-pd-1&amp;rpt=simag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4.jpeg"/><Relationship Id="rId2" Type="http://schemas.openxmlformats.org/officeDocument/2006/relationships/hyperlink" Target="http://images.yandex.ru/yandsearch?text=%D0%BA%D0%B0%D1%80%D1%82%D0%B8%D0%BD%D0%BA%D0%B8.%20%D0%BF%D0%B5%D1%82%D1%83%D1%85%20%D0%B8%D0%B7%20%D1%81%D0%BA%D0%B0%D0%B7%D0%BA%D0%B8&amp;img_url=http://900igr.net/datai/skazki-i-igry/Kolobok-2.files/0008-016-Katitsja-kolobok-katitsja-a-navstrechu-emu-lisa.png&amp;pos=13&amp;uinfo=sw-1295-sh-616-fw-1070-fh-448-pd-1&amp;rpt=simag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ages.yandex.ru/yandsearch?text=%D0%BA%D0%B0%D1%80%D1%82%D0%B8%D0%BD%D0%BA%D0%B8.%20%D0%BF%D0%B5%D1%82%D1%83%D1%85%20%D0%B8%D0%B7%20%D1%81%D0%BA%D0%B0%D0%B7%D0%BA%D0%B8&amp;img_url=http://www.charla.ru/uploads/images/3/6/4/9/10/8d58d27e5f.jpg&amp;pos=6&amp;uinfo=sw-1295-sh-616-fw-1070-fh-448-pd-1&amp;rpt=simage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images.yandex.ru/yandsearch?text=%D0%BA%D0%B0%D1%80%D1%82%D0%B8%D0%BD%D0%BA%D0%B8.%20%D1%81%D0%BE%D0%B1%D0%B0%D0%BA%D0%B0%20%D0%B8%D0%B7%20%D1%81%D0%BA%D0%B0%D0%B7%D0%BA%D0%B8&amp;img_url=http://s10.rimg.info/0d29f4abe97d94a8f43250463f729128.gif&amp;pos=9&amp;uinfo=sw-1295-sh-616-fw-1070-fh-448-pd-1&amp;rpt=simage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A%D0%B0%D1%80%D1%82%D0%B8%D0%BD%D0%BA%D0%B8.%20%D1%80%D1%83%D1%81%D1%81%D0%BA%D0%B8%D0%B5%20%D0%BD%D0%B0%D1%80%D0%BE%D0%B4%D0%BD%D1%8B%D0%B5%20%D0%BC%D0%BE%D1%82%D0%B8%D0%B2%D1%8B&amp;img_url=http://img-fotki.yandex.ru/get/5803/cadi-1986.12f/0_7006b_f5f3291_XL&amp;pos=9&amp;uinfo=sw-1295-sh-616-fw-1070-fh-448-pd-1&amp;rpt=sima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&#1052;&#1040;&#1052;&#1040;%202\&#1055;&#1077;&#1090;&#1091;&#1093;%20&#1080;%20&#1089;&#1086;&#1073;&#1072;&#1082;&#1072;%201%20&#1082;&#1083;&#1072;&#1089;&#1089;\3_petuh_i_sobaka.mp3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214422"/>
            <a:ext cx="678661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3667125" algn="l"/>
              </a:tabLst>
            </a:pPr>
            <a:r>
              <a:rPr kumimoji="0" lang="ru-RU" sz="66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Кукушка кукушонку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3667125" algn="l"/>
              </a:tabLst>
            </a:pPr>
            <a:r>
              <a:rPr kumimoji="0" lang="ru-RU" sz="66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купила</a:t>
            </a:r>
            <a:r>
              <a:rPr kumimoji="0" lang="en-US" sz="6600" b="0" i="0" u="none" strike="noStrike" cap="none" normalizeH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66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капюшон.</a:t>
            </a:r>
            <a:endParaRPr kumimoji="0" lang="ru-RU" sz="66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857232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3667125" algn="l"/>
              </a:tabLst>
            </a:pPr>
            <a:r>
              <a:rPr kumimoji="0" lang="ru-RU" sz="4800" b="0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Зачин </a:t>
            </a:r>
            <a:r>
              <a:rPr kumimoji="0" lang="ru-RU" sz="48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4800" dirty="0">
                <a:latin typeface="Cambr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4800" dirty="0"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лова, с которых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3667125" algn="l"/>
              </a:tabLst>
            </a:pPr>
            <a:r>
              <a:rPr kumimoji="0" lang="ru-RU" sz="4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            начинается сказка.</a:t>
            </a:r>
            <a:endParaRPr kumimoji="0" lang="ru-RU" sz="4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3" name="Picture 2" descr="http://im2-tub-ru.yandex.net/i?id=479528688-4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2643182"/>
            <a:ext cx="5357850" cy="3501578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85852" y="785794"/>
            <a:ext cx="7215222" cy="156966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/>
            <a:r>
              <a:rPr lang="ru-RU" b="1" dirty="0"/>
              <a:t>        </a:t>
            </a:r>
            <a:r>
              <a:rPr lang="ru-RU" sz="4800" b="1" dirty="0">
                <a:latin typeface="Cambria" pitchFamily="18" charset="0"/>
              </a:rPr>
              <a:t>Не имей сто рублей,  а </a:t>
            </a:r>
          </a:p>
          <a:p>
            <a:pPr marL="742950" indent="-742950"/>
            <a:r>
              <a:rPr lang="ru-RU" sz="4800" b="1" dirty="0">
                <a:latin typeface="Cambria" pitchFamily="18" charset="0"/>
              </a:rPr>
              <a:t>    имей сто друзей.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429132"/>
            <a:ext cx="7215238" cy="1569660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14400" indent="-914400" algn="ctr"/>
            <a:r>
              <a:rPr lang="ru-RU" sz="4800" b="1" dirty="0">
                <a:latin typeface="Cambria" pitchFamily="18" charset="0"/>
              </a:rPr>
              <a:t> Не рой другому яму </a:t>
            </a:r>
          </a:p>
          <a:p>
            <a:pPr algn="ctr"/>
            <a:r>
              <a:rPr lang="ru-RU" sz="4800" b="1" dirty="0">
                <a:latin typeface="Cambria" pitchFamily="18" charset="0"/>
              </a:rPr>
              <a:t>сам в нее упадешь.</a:t>
            </a:r>
          </a:p>
        </p:txBody>
      </p:sp>
      <p:pic>
        <p:nvPicPr>
          <p:cNvPr id="5" name="Picture 4" descr="http://im8-tub-ru.yandex.net/i?id=489543867-25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52" y="2428868"/>
            <a:ext cx="2214578" cy="1885087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im0-tub-ru.yandex.net/i?id=337855051-0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2428868"/>
            <a:ext cx="2214558" cy="1879033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14546" y="785794"/>
            <a:ext cx="6286528" cy="132343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indent="-742950"/>
            <a:r>
              <a:rPr lang="ru-RU" b="1" dirty="0"/>
              <a:t>        </a:t>
            </a:r>
            <a:r>
              <a:rPr lang="ru-RU" sz="4000" b="1" dirty="0">
                <a:latin typeface="Cambria" pitchFamily="18" charset="0"/>
              </a:rPr>
              <a:t>Не имей сто рублей,  а </a:t>
            </a:r>
          </a:p>
          <a:p>
            <a:pPr marL="742950" indent="-742950"/>
            <a:r>
              <a:rPr lang="ru-RU" sz="4000" b="1" dirty="0">
                <a:latin typeface="Cambria" pitchFamily="18" charset="0"/>
              </a:rPr>
              <a:t>     имей сто друзей.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3857628"/>
            <a:ext cx="6357982" cy="138499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14400" indent="-914400" algn="ctr"/>
            <a:r>
              <a:rPr lang="ru-RU" sz="4400" b="1" dirty="0">
                <a:latin typeface="Cambria" pitchFamily="18" charset="0"/>
              </a:rPr>
              <a:t> </a:t>
            </a:r>
            <a:r>
              <a:rPr lang="ru-RU" sz="4000" b="1" dirty="0">
                <a:latin typeface="Cambria" pitchFamily="18" charset="0"/>
              </a:rPr>
              <a:t>Не рой другому яму </a:t>
            </a:r>
          </a:p>
          <a:p>
            <a:pPr algn="ctr"/>
            <a:r>
              <a:rPr lang="ru-RU" sz="4000" b="1" dirty="0">
                <a:latin typeface="Cambria" pitchFamily="18" charset="0"/>
              </a:rPr>
              <a:t>сам в нее упадешь.</a:t>
            </a:r>
          </a:p>
        </p:txBody>
      </p:sp>
      <p:pic>
        <p:nvPicPr>
          <p:cNvPr id="7" name="Picture 4" descr="http://im8-tub-ru.yandex.net/i?id=358771035-70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2428860" cy="2482841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://im4-tub-ru.yandex.net/i?id=508093849-6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214686"/>
            <a:ext cx="2500330" cy="2428892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/>
          </p:cNvSpPr>
          <p:nvPr/>
        </p:nvSpPr>
        <p:spPr>
          <a:xfrm>
            <a:off x="857224" y="1643050"/>
            <a:ext cx="7429552" cy="3000396"/>
          </a:xfrm>
          <a:prstGeom prst="rect">
            <a:avLst/>
          </a:prstGeom>
          <a:ln w="57150" cap="flat" cmpd="sng" algn="ctr">
            <a:solidFill>
              <a:srgbClr val="FFC000"/>
            </a:solidFill>
            <a:prstDash val="soli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l" defTabSz="407526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600" b="0" i="0" u="none" strike="noStrike" kern="0" cap="none" spc="0" normalizeH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40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Лиса расхвалила петуха.</a:t>
            </a:r>
            <a:br>
              <a:rPr kumimoji="0" lang="ru-RU" sz="40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40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  <a:p>
            <a:pPr marL="0" marR="0" lvl="0" indent="0" algn="l" defTabSz="407526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Остались жить в лесу.</a:t>
            </a:r>
            <a:br>
              <a:rPr kumimoji="0" lang="ru-RU" sz="40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40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  <a:p>
            <a:pPr marL="0" marR="0" lvl="0" indent="0" algn="l" defTabSz="407526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kumimoji="0" lang="ru-RU" sz="4000" b="0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Жили старик со старухой.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1428736"/>
            <a:ext cx="7143800" cy="347787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4400" dirty="0">
                <a:latin typeface="Cambria" pitchFamily="18" charset="0"/>
              </a:rPr>
              <a:t>Жили старик со старухой.</a:t>
            </a:r>
          </a:p>
          <a:p>
            <a:endParaRPr lang="ru-RU" sz="4400" dirty="0">
              <a:latin typeface="Cambria" pitchFamily="18" charset="0"/>
            </a:endParaRPr>
          </a:p>
          <a:p>
            <a:r>
              <a:rPr lang="ru-RU" sz="4400" dirty="0">
                <a:latin typeface="Cambria" pitchFamily="18" charset="0"/>
              </a:rPr>
              <a:t>Лиса расхвалила петуха.</a:t>
            </a:r>
          </a:p>
          <a:p>
            <a:endParaRPr lang="ru-RU" sz="4400" dirty="0">
              <a:latin typeface="Cambria" pitchFamily="18" charset="0"/>
            </a:endParaRPr>
          </a:p>
          <a:p>
            <a:r>
              <a:rPr lang="ru-RU" sz="4400" dirty="0">
                <a:latin typeface="Cambria" pitchFamily="18" charset="0"/>
              </a:rPr>
              <a:t>Остались жить в лесу.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4-tub-ru.yandex.net/i?id=508093849-69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48"/>
            <a:ext cx="2179687" cy="2304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411760" y="332656"/>
            <a:ext cx="67322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- Рыжая, пушистая, хитрая…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36912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- Верная, лохматая, добрая…</a:t>
            </a:r>
          </a:p>
        </p:txBody>
      </p:sp>
      <p:pic>
        <p:nvPicPr>
          <p:cNvPr id="5" name="Picture 6" descr="http://im0-tub-ru.yandex.net/i?id=235286669-2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160399"/>
            <a:ext cx="2232248" cy="22968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35538" y="5373215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- Голосистый, с красным гребешком, рано встает…</a:t>
            </a:r>
          </a:p>
        </p:txBody>
      </p:sp>
      <p:pic>
        <p:nvPicPr>
          <p:cNvPr id="7" name="Picture 4" descr="http://im8-tub-ru.yandex.net/i?id=358771035-70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283243"/>
            <a:ext cx="2160240" cy="20899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23170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785926"/>
            <a:ext cx="9144000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sunset" dir="tl">
                <a:rot lat="0" lon="0" rev="1200000"/>
              </a:lightRig>
            </a:scene3d>
            <a:sp3d extrusionH="25400" contourW="8890" prstMaterial="dkEdge">
              <a:bevelT w="38100" h="31750" prst="angle"/>
              <a:bevelB w="57150" h="38100" prst="artDeco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>
                <a:ln w="11430"/>
                <a:blipFill>
                  <a:blip r:embed="rId2"/>
                  <a:tile tx="0" ty="0" sx="100000" sy="100000" flip="none" algn="tl"/>
                </a:blip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Молодцы</a:t>
            </a:r>
            <a:r>
              <a:rPr lang="ru-RU" sz="15000" b="1" cap="none" spc="0" dirty="0">
                <a:ln w="11430"/>
                <a:blipFill>
                  <a:blip r:embed="rId2"/>
                  <a:tile tx="0" ty="0" sx="100000" sy="100000" flip="none" algn="tl"/>
                </a:blip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!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785794"/>
            <a:ext cx="62151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Заворчал живой замок,</a:t>
            </a:r>
          </a:p>
          <a:p>
            <a:pPr>
              <a:buNone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Лёг у двери поперёк.</a:t>
            </a:r>
          </a:p>
          <a:p>
            <a:pPr>
              <a:buNone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Две медали на груди.</a:t>
            </a:r>
          </a:p>
          <a:p>
            <a:pPr>
              <a:buNone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Лучше в дом не заходи!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785794"/>
            <a:ext cx="62151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Заворчал живой замок,</a:t>
            </a:r>
          </a:p>
          <a:p>
            <a:pPr>
              <a:buNone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Лёг у двери поперёк.</a:t>
            </a:r>
          </a:p>
          <a:p>
            <a:pPr>
              <a:buNone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Две медали на груди.</a:t>
            </a:r>
          </a:p>
          <a:p>
            <a:pPr>
              <a:buNone/>
            </a:pPr>
            <a:r>
              <a:rPr lang="ru-RU" sz="4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Лучше в дом не заходи!</a:t>
            </a: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/>
          <a:srcRect r="10166"/>
          <a:stretch>
            <a:fillRect/>
          </a:stretch>
        </p:blipFill>
        <p:spPr>
          <a:xfrm>
            <a:off x="708086" y="3338282"/>
            <a:ext cx="2299668" cy="2844339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3286124"/>
            <a:ext cx="1976035" cy="2975956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314136"/>
            <a:ext cx="2100873" cy="2924649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857232"/>
            <a:ext cx="70009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Он носом в землю постучит,</a:t>
            </a:r>
          </a:p>
          <a:p>
            <a:pPr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Взмахнёт крылом и закричит.</a:t>
            </a:r>
          </a:p>
          <a:p>
            <a:pPr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Кричит он даже сонный,</a:t>
            </a:r>
          </a:p>
          <a:p>
            <a:pPr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Крикун неугомонный.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857232"/>
            <a:ext cx="70009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Он носом в землю постучит,</a:t>
            </a:r>
          </a:p>
          <a:p>
            <a:pPr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Взмахнёт крылом и закричит.</a:t>
            </a:r>
          </a:p>
          <a:p>
            <a:pPr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Кричит он даже сонный,</a:t>
            </a:r>
          </a:p>
          <a:p>
            <a:pPr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Крикун неугомонный.</a:t>
            </a: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143248"/>
            <a:ext cx="2714644" cy="2942106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8" y="3071810"/>
            <a:ext cx="2823038" cy="3168715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4000504"/>
            <a:ext cx="2786082" cy="2071702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14356"/>
            <a:ext cx="7286676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Русская народная сказка</a:t>
            </a:r>
          </a:p>
          <a:p>
            <a:pPr algn="ctr"/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«Петух и собака»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3" name="Picture 2" descr="C:\Users\Серега\Desktop\157790_Petuh_da_sobaka_Knizhka-vyrub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357430"/>
            <a:ext cx="3357586" cy="3641604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562573"/>
            <a:ext cx="792961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Занялась заря - </a:t>
            </a:r>
          </a:p>
          <a:p>
            <a:endParaRPr lang="ru-RU" sz="2800" b="1" dirty="0"/>
          </a:p>
          <a:p>
            <a:r>
              <a:rPr lang="ru-RU" sz="2800" b="1" dirty="0"/>
              <a:t>Масленый праздник </a:t>
            </a:r>
            <a:r>
              <a:rPr lang="ru-RU" sz="2800" dirty="0"/>
              <a:t>- </a:t>
            </a:r>
          </a:p>
          <a:p>
            <a:r>
              <a:rPr lang="ru-RU" sz="2800" b="1" dirty="0"/>
              <a:t> </a:t>
            </a:r>
          </a:p>
          <a:p>
            <a:r>
              <a:rPr lang="ru-RU" sz="2800" b="1" dirty="0"/>
              <a:t>Припасла</a:t>
            </a:r>
            <a:r>
              <a:rPr lang="ru-RU" sz="2800" dirty="0"/>
              <a:t> - </a:t>
            </a:r>
          </a:p>
          <a:p>
            <a:endParaRPr lang="ru-RU" sz="2800" b="1" dirty="0"/>
          </a:p>
          <a:p>
            <a:r>
              <a:rPr lang="ru-RU" sz="2800" b="1" dirty="0"/>
              <a:t>Счастье привалило-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14744" y="2500306"/>
            <a:ext cx="39587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6">
                    <a:lumMod val="50000"/>
                  </a:schemeClr>
                </a:solidFill>
              </a:rPr>
              <a:t>рассвело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3357562"/>
            <a:ext cx="51267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праздник Масленица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75379" y="4286256"/>
            <a:ext cx="626862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заготовила про запас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5143512"/>
            <a:ext cx="5472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</a:rPr>
              <a:t>появилась неожиданно</a:t>
            </a:r>
          </a:p>
        </p:txBody>
      </p:sp>
      <p:pic>
        <p:nvPicPr>
          <p:cNvPr id="5122" name="Picture 2" descr="http://im5-tub-ru.yandex.net/i?id=393208475-49-72&amp;n=21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1" y="0"/>
            <a:ext cx="9144000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976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7643866" cy="4524315"/>
          </a:xfrm>
          <a:prstGeom prst="rect">
            <a:avLst/>
          </a:prstGeom>
          <a:ln w="57150">
            <a:solidFill>
              <a:srgbClr val="FFC000"/>
            </a:solidFill>
            <a:prstDash val="lgDashDot"/>
          </a:ln>
        </p:spPr>
        <p:txBody>
          <a:bodyPr wrap="square">
            <a:spAutoFit/>
          </a:bodyPr>
          <a:lstStyle/>
          <a:p>
            <a:pPr lvl="0" indent="228600" fontAlgn="base">
              <a:spcBef>
                <a:spcPct val="0"/>
              </a:spcBef>
              <a:spcAft>
                <a:spcPct val="0"/>
              </a:spcAft>
              <a:tabLst>
                <a:tab pos="2876550" algn="l"/>
              </a:tabLst>
            </a:pPr>
            <a:r>
              <a:rPr kumimoji="0" lang="ru-RU" sz="3600" b="1" u="none" strike="noStrike" cap="none" normalizeH="0" baseline="0" dirty="0" err="1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жи-во-тин-ки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 – животинки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6550" algn="l"/>
              </a:tabLst>
            </a:pPr>
            <a:r>
              <a:rPr kumimoji="0" lang="ru-RU" sz="3600" b="1" u="none" strike="noStrike" cap="none" normalizeH="0" baseline="0" dirty="0" err="1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рас-ска-зал</a:t>
            </a:r>
            <a:r>
              <a:rPr kumimoji="0" lang="ru-RU" sz="3600" b="1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– рассказал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6550" algn="l"/>
              </a:tabLst>
            </a:pPr>
            <a:r>
              <a:rPr kumimoji="0" lang="ru-RU" sz="3600" b="1" u="none" strike="noStrike" cap="none" normalizeH="0" baseline="0" dirty="0" err="1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за-но-че-ва-ли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 – заночевали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876550" algn="l"/>
              </a:tabLst>
            </a:pPr>
            <a:r>
              <a:rPr kumimoji="0" lang="ru-RU" sz="3600" b="1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  </a:t>
            </a:r>
            <a:r>
              <a:rPr kumimoji="0" lang="ru-RU" sz="3600" b="1" u="none" strike="noStrike" cap="none" normalizeH="0" baseline="0" dirty="0" err="1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рас-хва-ли-ва-ет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 – расхваливает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876550" algn="l"/>
              </a:tabLst>
            </a:pPr>
            <a:r>
              <a:rPr kumimoji="0" lang="ru-RU" sz="3600" b="1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  </a:t>
            </a:r>
            <a:r>
              <a:rPr kumimoji="0" lang="ru-RU" sz="3600" b="1" u="none" strike="noStrike" cap="none" normalizeH="0" baseline="0" dirty="0" err="1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по-ла-ко-мить-ся</a:t>
            </a:r>
            <a:r>
              <a:rPr kumimoji="0" lang="ru-RU" sz="3600" b="1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– полакомиться</a:t>
            </a:r>
            <a:endParaRPr kumimoji="0" lang="ru-RU" sz="3600" b="1" u="none" strike="noStrike" cap="none" normalizeH="0" baseline="0" dirty="0">
              <a:ln>
                <a:noFill/>
              </a:ln>
              <a:effectLst/>
              <a:latin typeface="Cambria" pitchFamily="18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6550" algn="l"/>
              </a:tabLst>
            </a:pPr>
            <a:r>
              <a:rPr kumimoji="0" lang="ru-RU" sz="3600" b="1" u="none" strike="noStrike" cap="none" normalizeH="0" baseline="0" dirty="0" err="1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за-ня-лась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 – занялась</a:t>
            </a:r>
          </a:p>
          <a:p>
            <a:pPr indent="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6550" algn="l"/>
              </a:tabLst>
            </a:pPr>
            <a:r>
              <a:rPr kumimoji="0" lang="ru-RU" sz="3600" b="1" u="none" strike="noStrike" cap="none" normalizeH="0" baseline="0" dirty="0" err="1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бро-си-лась</a:t>
            </a:r>
            <a:r>
              <a:rPr kumimoji="0" lang="ru-RU" sz="3600" b="1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– бросилась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876550" algn="l"/>
              </a:tabLst>
            </a:pPr>
            <a:r>
              <a:rPr kumimoji="0" lang="ru-RU" sz="3600" b="1" u="none" strike="noStrike" cap="none" normalizeH="0" baseline="0" dirty="0" err="1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раз-ли-ва-ет-ся</a:t>
            </a:r>
            <a:r>
              <a:rPr kumimoji="0" lang="ru-RU" sz="3600" b="0" i="0" u="none" strike="noStrike" cap="none" normalizeH="0" baseline="0" dirty="0">
                <a:ln>
                  <a:noFill/>
                </a:ln>
                <a:effectLst/>
                <a:latin typeface="Cambria" pitchFamily="18" charset="0"/>
                <a:cs typeface="Times New Roman" pitchFamily="18" charset="0"/>
              </a:rPr>
              <a:t> – разливается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714356"/>
            <a:ext cx="7286676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Русская народная сказка</a:t>
            </a:r>
          </a:p>
          <a:p>
            <a:pPr algn="ctr"/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innerShdw blurRad="63500" dist="50800" dir="5400000">
                    <a:prstClr val="black">
                      <a:alpha val="50000"/>
                    </a:prstClr>
                  </a:innerShdw>
                </a:effectLst>
              </a:rPr>
              <a:t> «Петух и собака»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innerShdw blurRad="63500" dist="50800" dir="54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3" name="Picture 2" descr="C:\Users\Серега\Desktop\157790_Petuh_da_sobaka_Knizhka-vyrub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357430"/>
            <a:ext cx="3357586" cy="3641604"/>
          </a:xfrm>
          <a:prstGeom prst="rect">
            <a:avLst/>
          </a:prstGeom>
          <a:ln w="889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3_petuh_i_soba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072462" y="5857892"/>
            <a:ext cx="590552" cy="590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1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презентация дружба 4 класс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дружба 4 класс</Template>
  <TotalTime>89</TotalTime>
  <Words>263</Words>
  <Application>Microsoft Office PowerPoint</Application>
  <PresentationFormat>Экран (4:3)</PresentationFormat>
  <Paragraphs>64</Paragraphs>
  <Slides>16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Cambria</vt:lpstr>
      <vt:lpstr>Times New Roman</vt:lpstr>
      <vt:lpstr>презентация дружба 4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 Гунькина</cp:lastModifiedBy>
  <cp:revision>10</cp:revision>
  <dcterms:created xsi:type="dcterms:W3CDTF">2015-04-11T09:06:02Z</dcterms:created>
  <dcterms:modified xsi:type="dcterms:W3CDTF">2022-03-03T17:25:36Z</dcterms:modified>
</cp:coreProperties>
</file>