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Layouts/slideLayout39.xml" ContentType="application/vnd.openxmlformats-officedocument.presentationml.slideLayout+xml"/>
  <Override PartName="/ppt/theme/theme5.xml" ContentType="application/vnd.openxmlformats-officedocument.theme+xml"/>
  <Override PartName="/ppt/slideLayouts/slideLayout57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75.xml" ContentType="application/vnd.openxmlformats-officedocument.presentationml.slideLayout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8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Masters/slideMaster8.xml" ContentType="application/vnd.openxmlformats-officedocument.presentationml.slideMaster+xml"/>
  <Default Extension="xlsx" ContentType="application/vnd.openxmlformats-officedocument.spreadsheetml.sheet"/>
  <Override PartName="/ppt/charts/chart3.xml" ContentType="application/vnd.openxmlformats-officedocument.drawingml.chart+xml"/>
  <Override PartName="/ppt/slideMasters/slideMaster4.xml" ContentType="application/vnd.openxmlformats-officedocument.presentationml.slideMaster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theme/theme6.xml" ContentType="application/vnd.openxmlformats-officedocument.theme+xml"/>
  <Override PartName="/ppt/slideLayouts/slideLayout69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Layouts/slideLayout29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slideLayouts/slideLayout49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81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70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Masters/slideMaster7.xml" ContentType="application/vnd.openxmlformats-officedocument.presentationml.slideMaster+xml"/>
  <Override PartName="/ppt/theme/theme9.xml" ContentType="application/vnd.openxmlformats-officedocument.theme+xml"/>
  <Override PartName="/ppt/charts/chart4.xml" ContentType="application/vnd.openxmlformats-officedocument.drawingml.chart+xml"/>
  <Override PartName="/ppt/slideMasters/slideMaster5.xml" ContentType="application/vnd.openxmlformats-officedocument.presentationml.slideMaster+xml"/>
  <Override PartName="/ppt/slides/slide8.xml" ContentType="application/vnd.openxmlformats-officedocument.presentationml.slide+xml"/>
  <Override PartName="/ppt/slideLayouts/slideLayout59.xml" ContentType="application/vnd.openxmlformats-officedocument.presentationml.slideLayout+xml"/>
  <Override PartName="/ppt/slideLayouts/slideLayout68.xml" ContentType="application/vnd.openxmlformats-officedocument.presentationml.slideLayout+xml"/>
  <Override PartName="/ppt/theme/theme7.xml" ContentType="application/vnd.openxmlformats-officedocument.theme+xml"/>
  <Override PartName="/ppt/slideLayouts/slideLayout79.xml" ContentType="application/vnd.openxmlformats-officedocument.presentationml.slideLayout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73.xml" ContentType="application/vnd.openxmlformats-officedocument.presentationml.slideLayout+xml"/>
  <Default Extension="rels" ContentType="application/vnd.openxmlformats-package.relationships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s/slide12.xml" ContentType="application/vnd.openxmlformats-officedocument.presentationml.slide+xml"/>
  <Override PartName="/ppt/slideLayouts/slideLayout11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Masters/slideMaster6.xml" ContentType="application/vnd.openxmlformats-officedocument.presentationml.slideMaster+xml"/>
  <Override PartName="/ppt/theme/theme8.xml" ContentType="application/vnd.openxmlformats-officedocument.theme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slideLayouts/slideLayout78.xml" ContentType="application/vnd.openxmlformats-officedocument.presentationml.slideLayout+xml"/>
  <Override PartName="/ppt/charts/chart1.xml" ContentType="application/vnd.openxmlformats-officedocument.drawingml.chart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3" r:id="rId1"/>
    <p:sldMasterId id="2147483686" r:id="rId2"/>
    <p:sldMasterId id="2147483693" r:id="rId3"/>
    <p:sldMasterId id="2147483705" r:id="rId4"/>
    <p:sldMasterId id="2147483756" r:id="rId5"/>
    <p:sldMasterId id="2147483847" r:id="rId6"/>
    <p:sldMasterId id="2147483885" r:id="rId7"/>
    <p:sldMasterId id="2147483912" r:id="rId8"/>
  </p:sldMasterIdLst>
  <p:notesMasterIdLst>
    <p:notesMasterId r:id="rId29"/>
  </p:notesMasterIdLst>
  <p:sldIdLst>
    <p:sldId id="257" r:id="rId9"/>
    <p:sldId id="293" r:id="rId10"/>
    <p:sldId id="267" r:id="rId11"/>
    <p:sldId id="276" r:id="rId12"/>
    <p:sldId id="292" r:id="rId13"/>
    <p:sldId id="270" r:id="rId14"/>
    <p:sldId id="288" r:id="rId15"/>
    <p:sldId id="289" r:id="rId16"/>
    <p:sldId id="290" r:id="rId17"/>
    <p:sldId id="291" r:id="rId18"/>
    <p:sldId id="278" r:id="rId19"/>
    <p:sldId id="279" r:id="rId20"/>
    <p:sldId id="285" r:id="rId21"/>
    <p:sldId id="286" r:id="rId22"/>
    <p:sldId id="287" r:id="rId23"/>
    <p:sldId id="269" r:id="rId24"/>
    <p:sldId id="281" r:id="rId25"/>
    <p:sldId id="282" r:id="rId26"/>
    <p:sldId id="277" r:id="rId27"/>
    <p:sldId id="273" r:id="rId2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000000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F2DE63D5-997A-4646-A377-4702673A728D}" styleName="Светлый стиль 2 — акцент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3B4B98B0-60AC-42C2-AFA5-B58CD77FA1E5}" styleName="Светлый стиль 1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2773" autoAdjust="0"/>
    <p:restoredTop sz="94660"/>
  </p:normalViewPr>
  <p:slideViewPr>
    <p:cSldViewPr>
      <p:cViewPr varScale="1">
        <p:scale>
          <a:sx n="68" d="100"/>
          <a:sy n="68" d="100"/>
        </p:scale>
        <p:origin x="-504" y="-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46080363" cy="46080363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" Target="slides/slide5.xml"/><Relationship Id="rId18" Type="http://schemas.openxmlformats.org/officeDocument/2006/relationships/slide" Target="slides/slide10.xml"/><Relationship Id="rId26" Type="http://schemas.openxmlformats.org/officeDocument/2006/relationships/slide" Target="slides/slide18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3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4.xml"/><Relationship Id="rId17" Type="http://schemas.openxmlformats.org/officeDocument/2006/relationships/slide" Target="slides/slide9.xml"/><Relationship Id="rId25" Type="http://schemas.openxmlformats.org/officeDocument/2006/relationships/slide" Target="slides/slide17.xml"/><Relationship Id="rId33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8.xml"/><Relationship Id="rId20" Type="http://schemas.openxmlformats.org/officeDocument/2006/relationships/slide" Target="slides/slide12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3.xml"/><Relationship Id="rId24" Type="http://schemas.openxmlformats.org/officeDocument/2006/relationships/slide" Target="slides/slide16.xml"/><Relationship Id="rId32" Type="http://schemas.openxmlformats.org/officeDocument/2006/relationships/theme" Target="theme/theme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7.xml"/><Relationship Id="rId23" Type="http://schemas.openxmlformats.org/officeDocument/2006/relationships/slide" Target="slides/slide15.xml"/><Relationship Id="rId28" Type="http://schemas.openxmlformats.org/officeDocument/2006/relationships/slide" Target="slides/slide20.xml"/><Relationship Id="rId10" Type="http://schemas.openxmlformats.org/officeDocument/2006/relationships/slide" Target="slides/slide2.xml"/><Relationship Id="rId19" Type="http://schemas.openxmlformats.org/officeDocument/2006/relationships/slide" Target="slides/slide11.xml"/><Relationship Id="rId31" Type="http://schemas.openxmlformats.org/officeDocument/2006/relationships/viewProps" Target="view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1.xml"/><Relationship Id="rId14" Type="http://schemas.openxmlformats.org/officeDocument/2006/relationships/slide" Target="slides/slide6.xml"/><Relationship Id="rId22" Type="http://schemas.openxmlformats.org/officeDocument/2006/relationships/slide" Target="slides/slide14.xml"/><Relationship Id="rId27" Type="http://schemas.openxmlformats.org/officeDocument/2006/relationships/slide" Target="slides/slide19.xml"/><Relationship Id="rId30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4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7"/>
  <c:chart>
    <c:autoTitleDeleted val="1"/>
    <c:plotArea>
      <c:layout>
        <c:manualLayout>
          <c:layoutTarget val="inner"/>
          <c:xMode val="edge"/>
          <c:yMode val="edge"/>
          <c:x val="0.28161563786008231"/>
          <c:y val="8.3581362959521427E-2"/>
          <c:w val="0.5622967901234569"/>
          <c:h val="0.69403164544770612"/>
        </c:manualLayout>
      </c:layout>
      <c:barChart>
        <c:barDir val="bar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dLblPos val="outEnd"/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Лист1!$A$2:$A$4</c:f>
              <c:strCache>
                <c:ptCount val="3"/>
                <c:pt idx="0">
                  <c:v>Государственной Думой Федерального Собрания РФ</c:v>
                </c:pt>
                <c:pt idx="1">
                  <c:v>Указом Президента РФ</c:v>
                </c:pt>
                <c:pt idx="2">
                  <c:v>Всенародным голосованием</c:v>
                </c:pt>
              </c:strCache>
            </c:strRef>
          </c:cat>
          <c:val>
            <c:numRef>
              <c:f>Лист1!$B$2:$B$4</c:f>
              <c:numCache>
                <c:formatCode>0%</c:formatCode>
                <c:ptCount val="3"/>
                <c:pt idx="0">
                  <c:v>0.2</c:v>
                </c:pt>
                <c:pt idx="1">
                  <c:v>0.2</c:v>
                </c:pt>
                <c:pt idx="2">
                  <c:v>0.60000000000000064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FB05-4369-BB84-CFBCBF9CD0F8}"/>
            </c:ext>
          </c:extLst>
        </c:ser>
        <c:gapWidth val="100"/>
        <c:axId val="77596160"/>
        <c:axId val="77594624"/>
      </c:barChart>
      <c:valAx>
        <c:axId val="77594624"/>
        <c:scaling>
          <c:orientation val="minMax"/>
        </c:scaling>
        <c:axPos val="b"/>
        <c:majorGridlines/>
        <c:numFmt formatCode="0%" sourceLinked="1"/>
        <c:tickLblPos val="nextTo"/>
        <c:crossAx val="77596160"/>
        <c:crosses val="autoZero"/>
        <c:crossBetween val="between"/>
      </c:valAx>
      <c:catAx>
        <c:axId val="77596160"/>
        <c:scaling>
          <c:orientation val="minMax"/>
        </c:scaling>
        <c:axPos val="l"/>
        <c:numFmt formatCode="General" sourceLinked="0"/>
        <c:tickLblPos val="nextTo"/>
        <c:txPr>
          <a:bodyPr/>
          <a:lstStyle/>
          <a:p>
            <a:pPr>
              <a:defRPr sz="1200"/>
            </a:pPr>
            <a:endParaRPr lang="ru-RU"/>
          </a:p>
        </c:txPr>
        <c:crossAx val="77594624"/>
        <c:crosses val="autoZero"/>
        <c:auto val="1"/>
        <c:lblAlgn val="ctr"/>
        <c:lblOffset val="100"/>
      </c:catAx>
    </c:plotArea>
    <c:plotVisOnly val="1"/>
    <c:dispBlanksAs val="gap"/>
  </c:chart>
  <c:txPr>
    <a:bodyPr/>
    <a:lstStyle/>
    <a:p>
      <a:pPr>
        <a:defRPr sz="1800">
          <a:latin typeface="Times New Roman" pitchFamily="18" charset="0"/>
          <a:cs typeface="Times New Roman" pitchFamily="18" charset="0"/>
        </a:defRPr>
      </a:pPr>
      <a:endParaRPr lang="ru-RU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7"/>
  <c:chart>
    <c:autoTitleDeleted val="1"/>
    <c:plotArea>
      <c:layout>
        <c:manualLayout>
          <c:layoutTarget val="inner"/>
          <c:xMode val="edge"/>
          <c:yMode val="edge"/>
          <c:x val="0.28161563786008231"/>
          <c:y val="8.3581362959521399E-2"/>
          <c:w val="0.5622967901234569"/>
          <c:h val="0.69403164544770535"/>
        </c:manualLayout>
      </c:layout>
      <c:barChart>
        <c:barDir val="bar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dLblPos val="outEnd"/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Лист1!$A$2:$A$5</c:f>
              <c:strCache>
                <c:ptCount val="4"/>
                <c:pt idx="0">
                  <c:v>основные нормы международного права</c:v>
                </c:pt>
                <c:pt idx="1">
                  <c:v>особенности Российского государства,</c:v>
                </c:pt>
                <c:pt idx="2">
                  <c:v>представления о справедливости каждого человека</c:v>
                </c:pt>
                <c:pt idx="3">
                  <c:v>представления о справедливости высших органов государственной власти</c:v>
                </c:pt>
              </c:strCache>
            </c:strRef>
          </c:cat>
          <c:val>
            <c:numRef>
              <c:f>Лист1!$B$2:$B$5</c:f>
              <c:numCache>
                <c:formatCode>0%</c:formatCode>
                <c:ptCount val="4"/>
                <c:pt idx="0">
                  <c:v>0.30000000000000032</c:v>
                </c:pt>
                <c:pt idx="1">
                  <c:v>0.65000000000000091</c:v>
                </c:pt>
                <c:pt idx="2">
                  <c:v>0.65000000000000091</c:v>
                </c:pt>
                <c:pt idx="3" formatCode="0.00%">
                  <c:v>0.2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FB05-4369-BB84-CFBCBF9CD0F8}"/>
            </c:ext>
          </c:extLst>
        </c:ser>
        <c:gapWidth val="100"/>
        <c:axId val="77634560"/>
        <c:axId val="77633024"/>
      </c:barChart>
      <c:valAx>
        <c:axId val="77633024"/>
        <c:scaling>
          <c:orientation val="minMax"/>
        </c:scaling>
        <c:axPos val="b"/>
        <c:majorGridlines/>
        <c:numFmt formatCode="0%" sourceLinked="1"/>
        <c:tickLblPos val="nextTo"/>
        <c:crossAx val="77634560"/>
        <c:crosses val="autoZero"/>
        <c:crossBetween val="between"/>
      </c:valAx>
      <c:catAx>
        <c:axId val="77634560"/>
        <c:scaling>
          <c:orientation val="minMax"/>
        </c:scaling>
        <c:axPos val="l"/>
        <c:numFmt formatCode="General" sourceLinked="0"/>
        <c:tickLblPos val="nextTo"/>
        <c:txPr>
          <a:bodyPr/>
          <a:lstStyle/>
          <a:p>
            <a:pPr>
              <a:defRPr sz="1200"/>
            </a:pPr>
            <a:endParaRPr lang="ru-RU"/>
          </a:p>
        </c:txPr>
        <c:crossAx val="77633024"/>
        <c:crosses val="autoZero"/>
        <c:auto val="1"/>
        <c:lblAlgn val="ctr"/>
        <c:lblOffset val="100"/>
      </c:catAx>
    </c:plotArea>
    <c:plotVisOnly val="1"/>
    <c:dispBlanksAs val="gap"/>
  </c:chart>
  <c:txPr>
    <a:bodyPr/>
    <a:lstStyle/>
    <a:p>
      <a:pPr>
        <a:defRPr sz="1800">
          <a:latin typeface="Times New Roman" pitchFamily="18" charset="0"/>
          <a:cs typeface="Times New Roman" pitchFamily="18" charset="0"/>
        </a:defRPr>
      </a:pPr>
      <a:endParaRPr lang="ru-RU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7"/>
  <c:chart>
    <c:autoTitleDeleted val="1"/>
    <c:plotArea>
      <c:layout>
        <c:manualLayout>
          <c:layoutTarget val="inner"/>
          <c:xMode val="edge"/>
          <c:yMode val="edge"/>
          <c:x val="0.28161563786008231"/>
          <c:y val="8.3581362959521399E-2"/>
          <c:w val="0.5622967901234569"/>
          <c:h val="0.69403164544770535"/>
        </c:manualLayout>
      </c:layout>
      <c:barChart>
        <c:barDir val="bar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dLblPos val="outEnd"/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Лист1!$A$2:$A$5</c:f>
              <c:strCache>
                <c:ptCount val="4"/>
                <c:pt idx="0">
                  <c:v>государственный строй РФ</c:v>
                </c:pt>
                <c:pt idx="1">
                  <c:v>права и свободы человека</c:v>
                </c:pt>
                <c:pt idx="2">
                  <c:v>многообразие форм собственности</c:v>
                </c:pt>
                <c:pt idx="3">
                  <c:v>принцип федерализма</c:v>
                </c:pt>
              </c:strCache>
            </c:strRef>
          </c:cat>
          <c:val>
            <c:numRef>
              <c:f>Лист1!$B$2:$B$5</c:f>
              <c:numCache>
                <c:formatCode>0%</c:formatCode>
                <c:ptCount val="4"/>
                <c:pt idx="0">
                  <c:v>0.70000000000000062</c:v>
                </c:pt>
                <c:pt idx="1">
                  <c:v>0.8</c:v>
                </c:pt>
                <c:pt idx="2">
                  <c:v>0.25</c:v>
                </c:pt>
                <c:pt idx="3" formatCode="0.00%">
                  <c:v>0.2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DE11-4523-8995-8DAF8F216D85}"/>
            </c:ext>
          </c:extLst>
        </c:ser>
        <c:gapWidth val="100"/>
        <c:axId val="78969856"/>
        <c:axId val="78931840"/>
      </c:barChart>
      <c:valAx>
        <c:axId val="78931840"/>
        <c:scaling>
          <c:orientation val="minMax"/>
        </c:scaling>
        <c:axPos val="b"/>
        <c:majorGridlines/>
        <c:numFmt formatCode="0%" sourceLinked="1"/>
        <c:tickLblPos val="nextTo"/>
        <c:txPr>
          <a:bodyPr/>
          <a:lstStyle/>
          <a:p>
            <a:pPr>
              <a:defRPr sz="1700"/>
            </a:pPr>
            <a:endParaRPr lang="ru-RU"/>
          </a:p>
        </c:txPr>
        <c:crossAx val="78969856"/>
        <c:crosses val="autoZero"/>
        <c:crossBetween val="between"/>
      </c:valAx>
      <c:catAx>
        <c:axId val="78969856"/>
        <c:scaling>
          <c:orientation val="minMax"/>
        </c:scaling>
        <c:axPos val="l"/>
        <c:numFmt formatCode="General" sourceLinked="0"/>
        <c:tickLblPos val="nextTo"/>
        <c:txPr>
          <a:bodyPr/>
          <a:lstStyle/>
          <a:p>
            <a:pPr>
              <a:defRPr sz="1200"/>
            </a:pPr>
            <a:endParaRPr lang="ru-RU"/>
          </a:p>
        </c:txPr>
        <c:crossAx val="78931840"/>
        <c:crosses val="autoZero"/>
        <c:auto val="1"/>
        <c:lblAlgn val="l"/>
        <c:lblOffset val="100"/>
      </c:catAx>
    </c:plotArea>
    <c:plotVisOnly val="1"/>
    <c:dispBlanksAs val="gap"/>
  </c:chart>
  <c:txPr>
    <a:bodyPr/>
    <a:lstStyle/>
    <a:p>
      <a:pPr>
        <a:defRPr sz="1800">
          <a:latin typeface="Times New Roman" pitchFamily="18" charset="0"/>
          <a:cs typeface="Times New Roman" pitchFamily="18" charset="0"/>
        </a:defRPr>
      </a:pPr>
      <a:endParaRPr lang="ru-RU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7"/>
  <c:chart>
    <c:autoTitleDeleted val="1"/>
    <c:plotArea>
      <c:layout>
        <c:manualLayout>
          <c:layoutTarget val="inner"/>
          <c:xMode val="edge"/>
          <c:yMode val="edge"/>
          <c:x val="0.28161563786008231"/>
          <c:y val="8.3581362959521399E-2"/>
          <c:w val="0.5622967901234569"/>
          <c:h val="0.69403164544770535"/>
        </c:manualLayout>
      </c:layout>
      <c:barChart>
        <c:barDir val="bar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dLblPos val="outEnd"/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Лист1!$A$2:$A$4</c:f>
              <c:strCache>
                <c:ptCount val="3"/>
                <c:pt idx="0">
                  <c:v>в Конституции РФ отражены основные права и свободы человека и гражданина</c:v>
                </c:pt>
                <c:pt idx="1">
                  <c:v>в Конституции отражены формы Российского государства</c:v>
                </c:pt>
                <c:pt idx="2">
                  <c:v>Конституция РФ необходима, так как во всех современных государствах есть Конституция</c:v>
                </c:pt>
              </c:strCache>
            </c:strRef>
          </c:cat>
          <c:val>
            <c:numRef>
              <c:f>Лист1!$B$2:$B$4</c:f>
              <c:numCache>
                <c:formatCode>0%</c:formatCode>
                <c:ptCount val="3"/>
                <c:pt idx="0">
                  <c:v>0.65000000000000091</c:v>
                </c:pt>
                <c:pt idx="1">
                  <c:v>0.2</c:v>
                </c:pt>
                <c:pt idx="2">
                  <c:v>0.45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A2DE-4314-BFC4-207C588EAF62}"/>
            </c:ext>
          </c:extLst>
        </c:ser>
        <c:gapWidth val="100"/>
        <c:axId val="101184640"/>
        <c:axId val="77630848"/>
      </c:barChart>
      <c:valAx>
        <c:axId val="77630848"/>
        <c:scaling>
          <c:orientation val="minMax"/>
        </c:scaling>
        <c:axPos val="b"/>
        <c:majorGridlines/>
        <c:numFmt formatCode="0%" sourceLinked="1"/>
        <c:tickLblPos val="nextTo"/>
        <c:txPr>
          <a:bodyPr/>
          <a:lstStyle/>
          <a:p>
            <a:pPr>
              <a:defRPr sz="1700"/>
            </a:pPr>
            <a:endParaRPr lang="ru-RU"/>
          </a:p>
        </c:txPr>
        <c:crossAx val="101184640"/>
        <c:crosses val="autoZero"/>
        <c:crossBetween val="between"/>
      </c:valAx>
      <c:catAx>
        <c:axId val="101184640"/>
        <c:scaling>
          <c:orientation val="minMax"/>
        </c:scaling>
        <c:axPos val="l"/>
        <c:numFmt formatCode="General" sourceLinked="0"/>
        <c:tickLblPos val="nextTo"/>
        <c:txPr>
          <a:bodyPr/>
          <a:lstStyle/>
          <a:p>
            <a:pPr>
              <a:defRPr sz="1200"/>
            </a:pPr>
            <a:endParaRPr lang="ru-RU"/>
          </a:p>
        </c:txPr>
        <c:crossAx val="77630848"/>
        <c:crosses val="autoZero"/>
        <c:auto val="1"/>
        <c:lblAlgn val="ctr"/>
        <c:lblOffset val="100"/>
      </c:catAx>
    </c:plotArea>
    <c:plotVisOnly val="1"/>
    <c:dispBlanksAs val="gap"/>
  </c:chart>
  <c:txPr>
    <a:bodyPr/>
    <a:lstStyle/>
    <a:p>
      <a:pPr>
        <a:defRPr sz="1800">
          <a:latin typeface="Times New Roman" pitchFamily="18" charset="0"/>
          <a:cs typeface="Times New Roman" pitchFamily="18" charset="0"/>
        </a:defRPr>
      </a:pPr>
      <a:endParaRPr lang="ru-RU"/>
    </a:p>
  </c:txPr>
  <c:externalData r:id="rId1"/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9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25AEC4F-C99B-4B7B-956E-EA105C57AA34}" type="datetimeFigureOut">
              <a:rPr lang="ru-RU" smtClean="0"/>
              <a:pPr/>
              <a:t>22.08.2022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2CE3498-D673-4FC2-B36D-88327BE675D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3054306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Click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6178550"/>
          </a:xfrm>
          <a:prstGeom prst="rect">
            <a:avLst/>
          </a:prstGeo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26400" cy="617855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</p:spTree>
  </p:cSld>
  <p:clrMapOvr>
    <a:masterClrMapping/>
  </p:clrMapOvr>
  <p:transition spd="slow" advClick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Заголовок, 2 маленьких объекта и 1 большой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609600" y="1600200"/>
            <a:ext cx="5384800" cy="23495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609600" y="4102100"/>
            <a:ext cx="5384800" cy="23510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half" idx="3"/>
          </p:nvPr>
        </p:nvSpPr>
        <p:spPr>
          <a:xfrm>
            <a:off x="6197600" y="1600200"/>
            <a:ext cx="5384800" cy="48529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</p:spTree>
  </p:cSld>
  <p:clrMapOvr>
    <a:masterClrMapping/>
  </p:clrMapOvr>
  <p:transition spd="slow" advClick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6BF63FC1-3972-481E-9576-F09E502C680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86000" y="1825625"/>
            <a:ext cx="8295329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C26CE2AA-5288-47DF-B228-170D4EBE10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6000" y="365125"/>
            <a:ext cx="10567800" cy="1325563"/>
          </a:xfrm>
          <a:prstGeom prst="rect">
            <a:avLst/>
          </a:prstGeom>
        </p:spPr>
        <p:txBody>
          <a:bodyPr/>
          <a:lstStyle>
            <a:lvl1pPr>
              <a:defRPr b="1"/>
            </a:lvl1pPr>
          </a:lstStyle>
          <a:p>
            <a:r>
              <a:rPr lang="ru-RU" dirty="0"/>
              <a:t>Образец заголовка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="" xmlns:a16="http://schemas.microsoft.com/office/drawing/2014/main" id="{8452B738-E921-4E4C-964B-ED2E0AD1DBF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650" y="4194000"/>
            <a:ext cx="3810000" cy="3476625"/>
          </a:xfrm>
          <a:prstGeom prst="rect">
            <a:avLst/>
          </a:prstGeom>
        </p:spPr>
      </p:pic>
      <p:sp>
        <p:nvSpPr>
          <p:cNvPr id="7" name="Прямоугольник 6">
            <a:extLst>
              <a:ext uri="{FF2B5EF4-FFF2-40B4-BE49-F238E27FC236}">
                <a16:creationId xmlns="" xmlns:a16="http://schemas.microsoft.com/office/drawing/2014/main" id="{2174AAF7-94F9-40FE-8F2F-9D18EB261DB5}"/>
              </a:ext>
            </a:extLst>
          </p:cNvPr>
          <p:cNvSpPr/>
          <p:nvPr userDrawn="1"/>
        </p:nvSpPr>
        <p:spPr>
          <a:xfrm>
            <a:off x="0" y="1690688"/>
            <a:ext cx="8031000" cy="45719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>
            <a:extLst>
              <a:ext uri="{FF2B5EF4-FFF2-40B4-BE49-F238E27FC236}">
                <a16:creationId xmlns="" xmlns:a16="http://schemas.microsoft.com/office/drawing/2014/main" id="{8F728DA9-F300-4284-A9CD-FD58018BFCB3}"/>
              </a:ext>
            </a:extLst>
          </p:cNvPr>
          <p:cNvSpPr/>
          <p:nvPr userDrawn="1"/>
        </p:nvSpPr>
        <p:spPr>
          <a:xfrm rot="5400000">
            <a:off x="-321360" y="1061645"/>
            <a:ext cx="2168999" cy="45719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62336691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9006E6E1-254D-4861-88EB-B9016D5E1A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="" xmlns:a16="http://schemas.microsoft.com/office/drawing/2014/main" id="{59D698CD-08E2-4E7D-80D1-3F12EEEAC68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6170752-7ED9-4542-A527-ED7AE2E21876}" type="datetime1">
              <a:rPr lang="en-US" smtClean="0"/>
              <a:pPr/>
              <a:t>8/22/2022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="" xmlns:a16="http://schemas.microsoft.com/office/drawing/2014/main" id="{25F09B7E-BF60-4F41-8CD9-FABF4FCCF1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="" xmlns:a16="http://schemas.microsoft.com/office/drawing/2014/main" id="{37413080-C83E-4895-8FAA-5EF70F81CB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E6BCB50-7AC7-4D40-88C7-8D51125AB12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25700176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Пользовательский макет">
    <p:bg>
      <p:bgPr>
        <a:blipFill dpi="0" rotWithShape="1">
          <a:blip r:embed="rId2" cstate="email">
            <a:alphaModFix amt="50000"/>
            <a:lum/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>
            <a:extLst>
              <a:ext uri="{FF2B5EF4-FFF2-40B4-BE49-F238E27FC236}">
                <a16:creationId xmlns="" xmlns:a16="http://schemas.microsoft.com/office/drawing/2014/main" id="{7B0A0B80-20DC-4B76-8CAD-39F8A405EFA5}"/>
              </a:ext>
            </a:extLst>
          </p:cNvPr>
          <p:cNvSpPr/>
          <p:nvPr userDrawn="1"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бъект 2">
            <a:extLst>
              <a:ext uri="{FF2B5EF4-FFF2-40B4-BE49-F238E27FC236}">
                <a16:creationId xmlns="" xmlns:a16="http://schemas.microsoft.com/office/drawing/2014/main" id="{20B501EF-7C0C-4F44-B7BB-80DD2914778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57200" y="1674000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8" name="Заголовок 1">
            <a:extLst>
              <a:ext uri="{FF2B5EF4-FFF2-40B4-BE49-F238E27FC236}">
                <a16:creationId xmlns="" xmlns:a16="http://schemas.microsoft.com/office/drawing/2014/main" id="{832C9488-A0F5-4FD5-8AA7-493334D88D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81269"/>
            <a:ext cx="5181600" cy="1325563"/>
          </a:xfrm>
          <a:prstGeom prst="rect">
            <a:avLst/>
          </a:prstGeo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</p:spTree>
    <p:extLst>
      <p:ext uri="{BB962C8B-B14F-4D97-AF65-F5344CB8AC3E}">
        <p14:creationId xmlns="" xmlns:p14="http://schemas.microsoft.com/office/powerpoint/2010/main" val="79345837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203241669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0" y="16778"/>
            <a:ext cx="12192000" cy="1069514"/>
          </a:xfrm>
          <a:prstGeom prst="rect">
            <a:avLst/>
          </a:prstGeom>
        </p:spPr>
        <p:txBody>
          <a:bodyPr anchor="ctr"/>
          <a:lstStyle>
            <a:lvl1pPr>
              <a:defRPr b="1" baseline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altLang="ko-KR" dirty="0"/>
              <a:t> Click to add title</a:t>
            </a:r>
            <a:endParaRPr lang="ko-KR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600201"/>
            <a:ext cx="10972800" cy="460648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2000">
                <a:solidFill>
                  <a:schemeClr val="accent6">
                    <a:lumMod val="50000"/>
                  </a:schemeClr>
                </a:solidFill>
              </a:defRPr>
            </a:lvl1pPr>
          </a:lstStyle>
          <a:p>
            <a:pPr lvl="0"/>
            <a:r>
              <a:rPr lang="ru-RU" altLang="ko-KR"/>
              <a:t>Образец текста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idx="10"/>
          </p:nvPr>
        </p:nvSpPr>
        <p:spPr>
          <a:xfrm>
            <a:off x="623392" y="2276872"/>
            <a:ext cx="10972800" cy="3600400"/>
          </a:xfrm>
          <a:prstGeom prst="rect">
            <a:avLst/>
          </a:prstGeom>
        </p:spPr>
        <p:txBody>
          <a:bodyPr lIns="396000" anchor="t"/>
          <a:lstStyle>
            <a:lvl1pPr marL="0" indent="0">
              <a:buNone/>
              <a:defRPr sz="1400">
                <a:solidFill>
                  <a:schemeClr val="accent6">
                    <a:lumMod val="50000"/>
                  </a:schemeClr>
                </a:solidFill>
              </a:defRPr>
            </a:lvl1pPr>
          </a:lstStyle>
          <a:p>
            <a:pPr lvl="0"/>
            <a:r>
              <a:rPr lang="ru-RU" altLang="ko-KR"/>
              <a:t>Образец текста</a:t>
            </a:r>
          </a:p>
        </p:txBody>
      </p:sp>
    </p:spTree>
    <p:extLst>
      <p:ext uri="{BB962C8B-B14F-4D97-AF65-F5344CB8AC3E}">
        <p14:creationId xmlns="" xmlns:p14="http://schemas.microsoft.com/office/powerpoint/2010/main" val="369401571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159563" y="0"/>
            <a:ext cx="10032437" cy="1069514"/>
          </a:xfrm>
          <a:prstGeom prst="rect">
            <a:avLst/>
          </a:prstGeom>
        </p:spPr>
        <p:txBody>
          <a:bodyPr anchor="ctr"/>
          <a:lstStyle>
            <a:lvl1pPr>
              <a:defRPr b="1" baseline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altLang="ko-KR" dirty="0"/>
              <a:t> Click to add title</a:t>
            </a:r>
            <a:endParaRPr lang="ko-KR" altLang="en-US" dirty="0"/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2831637" y="1268760"/>
            <a:ext cx="8750763" cy="460648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2000">
                <a:solidFill>
                  <a:schemeClr val="accent6">
                    <a:lumMod val="50000"/>
                  </a:schemeClr>
                </a:solidFill>
              </a:defRPr>
            </a:lvl1pPr>
          </a:lstStyle>
          <a:p>
            <a:pPr lvl="0"/>
            <a:r>
              <a:rPr lang="ru-RU" altLang="ko-KR"/>
              <a:t>Образец текста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0"/>
          </p:nvPr>
        </p:nvSpPr>
        <p:spPr>
          <a:xfrm>
            <a:off x="2845429" y="1844826"/>
            <a:ext cx="8750763" cy="4147865"/>
          </a:xfrm>
          <a:prstGeom prst="rect">
            <a:avLst/>
          </a:prstGeom>
        </p:spPr>
        <p:txBody>
          <a:bodyPr lIns="396000" anchor="t"/>
          <a:lstStyle>
            <a:lvl1pPr marL="0" indent="0">
              <a:buNone/>
              <a:defRPr sz="1400">
                <a:solidFill>
                  <a:schemeClr val="accent6">
                    <a:lumMod val="50000"/>
                  </a:schemeClr>
                </a:solidFill>
              </a:defRPr>
            </a:lvl1pPr>
          </a:lstStyle>
          <a:p>
            <a:pPr lvl="0"/>
            <a:r>
              <a:rPr lang="ru-RU" altLang="ko-KR"/>
              <a:t>Образец текста</a:t>
            </a:r>
          </a:p>
        </p:txBody>
      </p:sp>
    </p:spTree>
    <p:extLst>
      <p:ext uri="{BB962C8B-B14F-4D97-AF65-F5344CB8AC3E}">
        <p14:creationId xmlns="" xmlns:p14="http://schemas.microsoft.com/office/powerpoint/2010/main" val="232681852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Click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32"/>
            <a:ext cx="103632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378C6F-B873-41B1-9DD5-247DAC523D30}" type="datetime1">
              <a:rPr lang="en-US" smtClean="0"/>
              <a:pPr/>
              <a:t>8/22/2022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F0832-F084-422D-97D1-AF848F4F2C3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6560869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</p:spTree>
  </p:cSld>
  <p:clrMapOvr>
    <a:masterClrMapping/>
  </p:clrMapOvr>
  <p:transition spd="slow" advClick="0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9D46C7-886C-4D91-AEB8-EA77025FAE2F}" type="datetime1">
              <a:rPr lang="en-US" smtClean="0"/>
              <a:pPr/>
              <a:t>8/22/2022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F0832-F084-422D-97D1-AF848F4F2C3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92428665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7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096346-0F0B-445C-B41E-28AB91792FC2}" type="datetime1">
              <a:rPr lang="en-US" smtClean="0"/>
              <a:pPr/>
              <a:t>8/22/2022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F0832-F084-422D-97D1-AF848F4F2C3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27793322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4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4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2186EF-0672-4275-91FD-E1D82FCED7E4}" type="datetime1">
              <a:rPr lang="en-US" smtClean="0"/>
              <a:pPr/>
              <a:t>8/22/2022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F0832-F084-422D-97D1-AF848F4F2C3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77879046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72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72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6D416A-C60D-4123-A520-A80E201AE9C6}" type="datetime1">
              <a:rPr lang="en-US" smtClean="0"/>
              <a:pPr/>
              <a:t>8/22/2022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F0832-F084-422D-97D1-AF848F4F2C3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91981148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BB7EE3-13B0-4F0C-964A-5125ED28F2DC}" type="datetime1">
              <a:rPr lang="en-US" smtClean="0"/>
              <a:pPr/>
              <a:t>8/22/2022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F0832-F084-422D-97D1-AF848F4F2C3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818119873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C16FB1-B148-4712-8859-556174BAA576}" type="datetime1">
              <a:rPr lang="en-US" smtClean="0"/>
              <a:pPr/>
              <a:t>8/22/2022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F0832-F084-422D-97D1-AF848F4F2C3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9629187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3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2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3" y="1435102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50AF75-47F5-4CB7-8A7F-4B7BB098D72B}" type="datetime1">
              <a:rPr lang="en-US" smtClean="0"/>
              <a:pPr/>
              <a:t>8/22/2022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F0832-F084-422D-97D1-AF848F4F2C3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2968842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06C4E1-E75B-4365-BA7F-8A3A4EEC9799}" type="datetime1">
              <a:rPr lang="en-US" smtClean="0"/>
              <a:pPr/>
              <a:t>8/22/2022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F0832-F084-422D-97D1-AF848F4F2C3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987035001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DF3C-1FDA-4ADF-8109-8D0635D9106C}" type="datetime1">
              <a:rPr lang="en-US" smtClean="0"/>
              <a:pPr/>
              <a:t>8/22/2022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F0832-F084-422D-97D1-AF848F4F2C3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79237461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E3F0A3-EE21-4E94-A06F-5F23EC9329C2}" type="datetime1">
              <a:rPr lang="en-US" smtClean="0"/>
              <a:pPr/>
              <a:t>8/22/2022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F0832-F084-422D-97D1-AF848F4F2C3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9628572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384800" cy="48529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197600" y="1600200"/>
            <a:ext cx="5384800" cy="48529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</p:spTree>
  </p:cSld>
  <p:clrMapOvr>
    <a:masterClrMapping/>
  </p:clrMapOvr>
  <p:transition spd="slow" advClick="0"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34"/>
            <a:ext cx="103632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5B1D22-011B-46D0-A191-3F90D8DAEBA3}" type="datetime1">
              <a:rPr lang="en-US" smtClean="0"/>
              <a:pPr/>
              <a:t>8/22/2022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F0832-F084-422D-97D1-AF848F4F2C3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656086933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A1BFAE-5421-45F9-AF46-19360F4646DF}" type="datetime1">
              <a:rPr lang="en-US" smtClean="0"/>
              <a:pPr/>
              <a:t>8/22/2022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F0832-F084-422D-97D1-AF848F4F2C3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924286651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9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36D2B-A45E-4100-B5F8-D4907DF2EDEB}" type="datetime1">
              <a:rPr lang="en-US" smtClean="0"/>
              <a:pPr/>
              <a:t>8/22/2022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F0832-F084-422D-97D1-AF848F4F2C3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27793322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4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4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60A5CF-0199-4D28-B382-FC3C4404F9B4}" type="datetime1">
              <a:rPr lang="en-US" smtClean="0"/>
              <a:pPr/>
              <a:t>8/22/2022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F0832-F084-422D-97D1-AF848F4F2C3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778790462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73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73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D947BF-2D86-43D2-82AA-25490108493E}" type="datetime1">
              <a:rPr lang="en-US" smtClean="0"/>
              <a:pPr/>
              <a:t>8/22/2022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F0832-F084-422D-97D1-AF848F4F2C3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919811487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498E11-5479-4F4C-8254-965DC7426C5D}" type="datetime1">
              <a:rPr lang="en-US" smtClean="0"/>
              <a:pPr/>
              <a:t>8/22/2022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F0832-F084-422D-97D1-AF848F4F2C3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818119873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3C196C-268D-4792-B355-C4520F60912F}" type="datetime1">
              <a:rPr lang="en-US" smtClean="0"/>
              <a:pPr/>
              <a:t>8/22/2022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F0832-F084-422D-97D1-AF848F4F2C3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96291879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3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2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3" y="1435102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8168D9-69E6-477E-8294-4A177BDF87DA}" type="datetime1">
              <a:rPr lang="en-US" smtClean="0"/>
              <a:pPr/>
              <a:t>8/22/2022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F0832-F084-422D-97D1-AF848F4F2C3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29688427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E6254E-A157-4667-A5DD-7349A926A8D2}" type="datetime1">
              <a:rPr lang="en-US" smtClean="0"/>
              <a:pPr/>
              <a:t>8/22/2022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F0832-F084-422D-97D1-AF848F4F2C3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987035001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3EDE26-4303-432F-BDC9-E422B9408287}" type="datetime1">
              <a:rPr lang="en-US" smtClean="0"/>
              <a:pPr/>
              <a:t>8/22/2022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F0832-F084-422D-97D1-AF848F4F2C3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792374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</p:spTree>
  </p:cSld>
  <p:clrMapOvr>
    <a:masterClrMapping/>
  </p:clrMapOvr>
  <p:transition spd="slow" advClick="0"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FB9976-B2FF-495C-BDF1-AF3617183615}" type="datetime1">
              <a:rPr lang="en-US" smtClean="0"/>
              <a:pPr/>
              <a:t>8/22/2022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F0832-F084-422D-97D1-AF848F4F2C3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962857223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Click="0"/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Click="0"/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6917"/>
            <a:ext cx="103632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</p:spTree>
  </p:cSld>
  <p:clrMapOvr>
    <a:masterClrMapping/>
  </p:clrMapOvr>
  <p:transition spd="slow" advClick="0"/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384800" cy="48529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197600" y="1600200"/>
            <a:ext cx="5384800" cy="48529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</p:spTree>
  </p:cSld>
  <p:clrMapOvr>
    <a:masterClrMapping/>
  </p:clrMapOvr>
  <p:transition spd="slow" advClick="0"/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37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19337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</p:spTree>
  </p:cSld>
  <p:clrMapOvr>
    <a:masterClrMapping/>
  </p:clrMapOvr>
  <p:transition spd="slow" advClick="0"/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Click="0"/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 advClick="0"/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3" y="273050"/>
            <a:ext cx="4011084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766733" y="273052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3" y="1435102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</p:spTree>
  </p:cSld>
  <p:clrMapOvr>
    <a:masterClrMapping/>
  </p:clrMapOvr>
  <p:transition spd="slow" advClick="0"/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/>
              <a:t>Вставка рисунка</a:t>
            </a:r>
            <a:endParaRPr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</p:spTree>
  </p:cSld>
  <p:clrMapOvr>
    <a:masterClrMapping/>
  </p:clrMapOvr>
  <p:transition spd="slow" advClick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Click="0"/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</p:spTree>
  </p:cSld>
  <p:clrMapOvr>
    <a:masterClrMapping/>
  </p:clrMapOvr>
  <p:transition spd="slow" advClick="0"/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6178550"/>
          </a:xfrm>
          <a:prstGeom prst="rect">
            <a:avLst/>
          </a:prstGeo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26400" cy="617855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</p:spTree>
  </p:cSld>
  <p:clrMapOvr>
    <a:masterClrMapping/>
  </p:clrMapOvr>
  <p:transition spd="slow" advClick="0"/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Заголовок, 2 маленьких объекта и 1 большой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609600" y="1600200"/>
            <a:ext cx="5384800" cy="23495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609600" y="4102100"/>
            <a:ext cx="5384800" cy="23510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half" idx="3"/>
          </p:nvPr>
        </p:nvSpPr>
        <p:spPr>
          <a:xfrm>
            <a:off x="6197600" y="1600200"/>
            <a:ext cx="5384800" cy="48529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</p:spTree>
  </p:cSld>
  <p:clrMapOvr>
    <a:masterClrMapping/>
  </p:clrMapOvr>
  <p:transition spd="slow" advClick="0"/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320800" y="5334000"/>
            <a:ext cx="10363200" cy="704850"/>
          </a:xfrm>
          <a:extLst>
            <a:ext uri="{AF507438-7753-43E0-B8FC-AC1667EBCBE1}">
              <a14:hiddenEffects xmlns=""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/>
          <a:lstStyle>
            <a:lvl1pPr algn="r">
              <a:defRPr sz="3600">
                <a:solidFill>
                  <a:schemeClr val="bg1"/>
                </a:solidFill>
              </a:defRPr>
            </a:lvl1pPr>
          </a:lstStyle>
          <a:p>
            <a:pPr lvl="0"/>
            <a:r>
              <a:rPr lang="ru-RU" noProof="0"/>
              <a:t>Образец заголовка</a:t>
            </a:r>
            <a:endParaRPr lang="en-US" noProof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20800" y="5867400"/>
            <a:ext cx="10363200" cy="533400"/>
          </a:xfrm>
          <a:extLst>
            <a:ext uri="{AF507438-7753-43E0-B8FC-AC1667EBCBE1}">
              <a14:hiddenEffects xmlns=""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/>
          <a:lstStyle>
            <a:lvl1pPr marL="0" indent="0" algn="r">
              <a:buFontTx/>
              <a:buNone/>
              <a:defRPr sz="2400">
                <a:solidFill>
                  <a:schemeClr val="bg1"/>
                </a:solidFill>
              </a:defRPr>
            </a:lvl1pPr>
          </a:lstStyle>
          <a:p>
            <a:pPr lvl="0"/>
            <a:r>
              <a:rPr lang="ru-RU" noProof="0"/>
              <a:t>Образец подзаголовка</a:t>
            </a:r>
            <a:endParaRPr lang="en-US" noProof="0"/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</p:spTree>
    <p:extLst>
      <p:ext uri="{BB962C8B-B14F-4D97-AF65-F5344CB8AC3E}">
        <p14:creationId xmlns="" xmlns:p14="http://schemas.microsoft.com/office/powerpoint/2010/main" val="2356748270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693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</p:spTree>
    <p:extLst>
      <p:ext uri="{BB962C8B-B14F-4D97-AF65-F5344CB8AC3E}">
        <p14:creationId xmlns="" xmlns:p14="http://schemas.microsoft.com/office/powerpoint/2010/main" val="1937643017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219200" y="2438400"/>
            <a:ext cx="4775200" cy="4191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97600" y="2438400"/>
            <a:ext cx="4775200" cy="4191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</p:spTree>
    <p:extLst>
      <p:ext uri="{BB962C8B-B14F-4D97-AF65-F5344CB8AC3E}">
        <p14:creationId xmlns="" xmlns:p14="http://schemas.microsoft.com/office/powerpoint/2010/main" val="3910144038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38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9338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</p:spTree>
    <p:extLst>
      <p:ext uri="{BB962C8B-B14F-4D97-AF65-F5344CB8AC3E}">
        <p14:creationId xmlns="" xmlns:p14="http://schemas.microsoft.com/office/powerpoint/2010/main" val="1698457926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</p:spTree>
    <p:extLst>
      <p:ext uri="{BB962C8B-B14F-4D97-AF65-F5344CB8AC3E}">
        <p14:creationId xmlns="" xmlns:p14="http://schemas.microsoft.com/office/powerpoint/2010/main" val="2661814423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20566477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 advClick="0"/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3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766733" y="273052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3" y="1435102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</p:spTree>
    <p:extLst>
      <p:ext uri="{BB962C8B-B14F-4D97-AF65-F5344CB8AC3E}">
        <p14:creationId xmlns="" xmlns:p14="http://schemas.microsoft.com/office/powerpoint/2010/main" val="2640483445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</p:spTree>
    <p:extLst>
      <p:ext uri="{BB962C8B-B14F-4D97-AF65-F5344CB8AC3E}">
        <p14:creationId xmlns="" xmlns:p14="http://schemas.microsoft.com/office/powerpoint/2010/main" val="1227208486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</p:spTree>
    <p:extLst>
      <p:ext uri="{BB962C8B-B14F-4D97-AF65-F5344CB8AC3E}">
        <p14:creationId xmlns="" xmlns:p14="http://schemas.microsoft.com/office/powerpoint/2010/main" val="708440176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534400" y="1417638"/>
            <a:ext cx="2438400" cy="5211762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219200" y="1417638"/>
            <a:ext cx="7112000" cy="5211762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</p:spTree>
    <p:extLst>
      <p:ext uri="{BB962C8B-B14F-4D97-AF65-F5344CB8AC3E}">
        <p14:creationId xmlns="" xmlns:p14="http://schemas.microsoft.com/office/powerpoint/2010/main" val="3897588101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Click="0"/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320800" y="5334000"/>
            <a:ext cx="10363200" cy="704850"/>
          </a:xfrm>
          <a:extLst>
            <a:ext uri="{AF507438-7753-43E0-B8FC-AC1667EBCBE1}">
              <a14:hiddenEffects xmlns=""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/>
          <a:lstStyle>
            <a:lvl1pPr algn="r">
              <a:defRPr sz="3600">
                <a:solidFill>
                  <a:schemeClr val="bg1"/>
                </a:solidFill>
              </a:defRPr>
            </a:lvl1pPr>
          </a:lstStyle>
          <a:p>
            <a:pPr lvl="0"/>
            <a:r>
              <a:rPr lang="ru-RU" noProof="0"/>
              <a:t>Образец заголовка</a:t>
            </a:r>
            <a:endParaRPr lang="en-US" noProof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20800" y="5867400"/>
            <a:ext cx="10363200" cy="533400"/>
          </a:xfrm>
          <a:extLst>
            <a:ext uri="{AF507438-7753-43E0-B8FC-AC1667EBCBE1}">
              <a14:hiddenEffects xmlns=""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/>
          <a:lstStyle>
            <a:lvl1pPr marL="0" indent="0" algn="r">
              <a:buFontTx/>
              <a:buNone/>
              <a:defRPr sz="2400">
                <a:solidFill>
                  <a:schemeClr val="bg1"/>
                </a:solidFill>
              </a:defRPr>
            </a:lvl1pPr>
          </a:lstStyle>
          <a:p>
            <a:pPr lvl="0"/>
            <a:r>
              <a:rPr lang="ru-RU" noProof="0"/>
              <a:t>Образец подзаголовка</a:t>
            </a:r>
            <a:endParaRPr lang="en-US" noProof="0"/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</p:spTree>
    <p:extLst>
      <p:ext uri="{BB962C8B-B14F-4D97-AF65-F5344CB8AC3E}">
        <p14:creationId xmlns="" xmlns:p14="http://schemas.microsoft.com/office/powerpoint/2010/main" val="150157127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6937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</p:spTree>
    <p:extLst>
      <p:ext uri="{BB962C8B-B14F-4D97-AF65-F5344CB8AC3E}">
        <p14:creationId xmlns="" xmlns:p14="http://schemas.microsoft.com/office/powerpoint/2010/main" val="146488248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219200" y="2438400"/>
            <a:ext cx="4775200" cy="4191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97600" y="2438400"/>
            <a:ext cx="4775200" cy="4191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</p:spTree>
    <p:extLst>
      <p:ext uri="{BB962C8B-B14F-4D97-AF65-F5344CB8AC3E}">
        <p14:creationId xmlns="" xmlns:p14="http://schemas.microsoft.com/office/powerpoint/2010/main" val="353805748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392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93392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</p:spTree>
    <p:extLst>
      <p:ext uri="{BB962C8B-B14F-4D97-AF65-F5344CB8AC3E}">
        <p14:creationId xmlns="" xmlns:p14="http://schemas.microsoft.com/office/powerpoint/2010/main" val="280897994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</p:spTree>
  </p:cSld>
  <p:clrMapOvr>
    <a:masterClrMapping/>
  </p:clrMapOvr>
  <p:transition spd="slow" advClick="0"/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</p:spTree>
    <p:extLst>
      <p:ext uri="{BB962C8B-B14F-4D97-AF65-F5344CB8AC3E}">
        <p14:creationId xmlns="" xmlns:p14="http://schemas.microsoft.com/office/powerpoint/2010/main" val="294011956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1460705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3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766733" y="273052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3" y="1435102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</p:spTree>
    <p:extLst>
      <p:ext uri="{BB962C8B-B14F-4D97-AF65-F5344CB8AC3E}">
        <p14:creationId xmlns="" xmlns:p14="http://schemas.microsoft.com/office/powerpoint/2010/main" val="72009567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</p:spTree>
    <p:extLst>
      <p:ext uri="{BB962C8B-B14F-4D97-AF65-F5344CB8AC3E}">
        <p14:creationId xmlns="" xmlns:p14="http://schemas.microsoft.com/office/powerpoint/2010/main" val="98182043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</p:spTree>
    <p:extLst>
      <p:ext uri="{BB962C8B-B14F-4D97-AF65-F5344CB8AC3E}">
        <p14:creationId xmlns="" xmlns:p14="http://schemas.microsoft.com/office/powerpoint/2010/main" val="144066212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534400" y="1417638"/>
            <a:ext cx="2438400" cy="5211762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219200" y="1417638"/>
            <a:ext cx="7112000" cy="5211762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</p:spTree>
    <p:extLst>
      <p:ext uri="{BB962C8B-B14F-4D97-AF65-F5344CB8AC3E}">
        <p14:creationId xmlns="" xmlns:p14="http://schemas.microsoft.com/office/powerpoint/2010/main" val="212979427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Click="0"/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12192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12192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12192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12192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65060" y="5052546"/>
            <a:ext cx="7516013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BECDD1-AFFA-41FD-9944-BF77866802B5}" type="datetime1">
              <a:rPr lang="en-US" smtClean="0"/>
              <a:pPr/>
              <a:t>8/22/2022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E63A33-8271-4DD0-9C48-789913D7C11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0108" y="3132290"/>
            <a:ext cx="9567135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5AD4A-346C-4A2E-92DC-6F6C0C92D1BB}" type="datetime1">
              <a:rPr lang="en-US" smtClean="0"/>
              <a:pPr/>
              <a:t>8/22/2022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E63A33-8271-4DD0-9C48-789913D7C11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524000" y="731520"/>
            <a:ext cx="8534400" cy="347472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12192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12192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12192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12192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10927" y="2172648"/>
            <a:ext cx="7955555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696584" y="4607511"/>
            <a:ext cx="7960659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743FD4-EAEB-4DEC-A88B-2A824C4D4E2F}" type="datetime1">
              <a:rPr lang="en-US" smtClean="0"/>
              <a:pPr/>
              <a:t>8/22/2022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E63A33-8271-4DD0-9C48-789913D7C11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/>
              <a:t>Вставка рисунка</a:t>
            </a:r>
            <a:endParaRPr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</p:spTree>
  </p:cSld>
  <p:clrMapOvr>
    <a:masterClrMapping/>
  </p:clrMapOvr>
  <p:transition spd="slow" advClick="0"/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3C38F3-E6B1-45B4-A13F-77879AD6ECF1}" type="datetime1">
              <a:rPr lang="en-US" smtClean="0"/>
              <a:pPr/>
              <a:t>8/22/2022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E63A33-8271-4DD0-9C48-789913D7C11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523999" y="731519"/>
            <a:ext cx="4462272" cy="347472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6193536" y="731520"/>
            <a:ext cx="4462272" cy="347472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24000" y="731520"/>
            <a:ext cx="4462272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541929" y="1400327"/>
            <a:ext cx="4462272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6403" y="731520"/>
            <a:ext cx="4462272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7" y="1399032"/>
            <a:ext cx="4462272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816A4D-C68E-4915-8F63-A816D6A9EA8E}" type="datetime1">
              <a:rPr lang="en-US" smtClean="0"/>
              <a:pPr/>
              <a:t>8/22/2022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E63A33-8271-4DD0-9C48-789913D7C11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255BD2-9C98-4769-8F7C-0EB6DA49A3DD}" type="datetime1">
              <a:rPr lang="en-US" smtClean="0"/>
              <a:pPr/>
              <a:t>8/22/2022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E63A33-8271-4DD0-9C48-789913D7C11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905F87-3814-4E9C-A7AE-B97CF85436E2}" type="datetime1">
              <a:rPr lang="en-US" smtClean="0"/>
              <a:pPr/>
              <a:t>8/22/2022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E63A33-8271-4DD0-9C48-789913D7C11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8794" y="2209801"/>
            <a:ext cx="4848113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24688" y="731520"/>
            <a:ext cx="5356113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34353" y="3497802"/>
            <a:ext cx="4518213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002F90-1A25-461E-A2B3-5051C5E9DFBF}" type="datetime1">
              <a:rPr lang="en-US" smtClean="0"/>
              <a:pPr/>
              <a:t>8/22/2022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E63A33-8271-4DD0-9C48-789913D7C11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12192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12192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12192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12192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966900" y="1143000"/>
            <a:ext cx="54864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70516" y="1010486"/>
            <a:ext cx="4925485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EDC40A-1F5D-4201-B9D9-BDB0E8CF4AD1}" type="datetime1">
              <a:rPr lang="en-US" smtClean="0"/>
              <a:pPr/>
              <a:t>8/22/2022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E63A33-8271-4DD0-9C48-789913D7C11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9691" y="4464421"/>
            <a:ext cx="8511384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40000" y="731519"/>
            <a:ext cx="8534400" cy="347472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CD0F28-7840-4295-9591-39C9E2C29BFC}" type="datetime1">
              <a:rPr lang="en-US" smtClean="0"/>
              <a:pPr/>
              <a:t>8/22/2022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E63A33-8271-4DD0-9C48-789913D7C11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538344" y="376517"/>
            <a:ext cx="27432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432151" y="731519"/>
            <a:ext cx="6439049" cy="4894729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C02AD2-5A10-4C14-8EB2-632245ADDB84}" type="datetime1">
              <a:rPr lang="en-US" smtClean="0"/>
              <a:pPr/>
              <a:t>8/22/2022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E63A33-8271-4DD0-9C48-789913D7C11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</p:spTree>
  </p:cSld>
  <p:clrMapOvr>
    <a:masterClrMapping/>
  </p:clrMapOvr>
  <p:transition spd="slow" advClick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7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1.jpeg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18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6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21.xml"/><Relationship Id="rId7" Type="http://schemas.openxmlformats.org/officeDocument/2006/relationships/slideLayout" Target="../slideLayouts/slideLayout25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9.xml"/><Relationship Id="rId6" Type="http://schemas.openxmlformats.org/officeDocument/2006/relationships/slideLayout" Target="../slideLayouts/slideLayout24.xml"/><Relationship Id="rId11" Type="http://schemas.openxmlformats.org/officeDocument/2006/relationships/slideLayout" Target="../slideLayouts/slideLayout29.xml"/><Relationship Id="rId5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28.xml"/><Relationship Id="rId4" Type="http://schemas.openxmlformats.org/officeDocument/2006/relationships/slideLayout" Target="../slideLayouts/slideLayout22.xml"/><Relationship Id="rId9" Type="http://schemas.openxmlformats.org/officeDocument/2006/relationships/slideLayout" Target="../slideLayouts/slideLayout27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7.xml"/><Relationship Id="rId13" Type="http://schemas.openxmlformats.org/officeDocument/2006/relationships/theme" Target="../theme/theme4.xml"/><Relationship Id="rId3" Type="http://schemas.openxmlformats.org/officeDocument/2006/relationships/slideLayout" Target="../slideLayouts/slideLayout32.xml"/><Relationship Id="rId7" Type="http://schemas.openxmlformats.org/officeDocument/2006/relationships/slideLayout" Target="../slideLayouts/slideLayout36.xml"/><Relationship Id="rId12" Type="http://schemas.openxmlformats.org/officeDocument/2006/relationships/slideLayout" Target="../slideLayouts/slideLayout41.xml"/><Relationship Id="rId2" Type="http://schemas.openxmlformats.org/officeDocument/2006/relationships/slideLayout" Target="../slideLayouts/slideLayout31.xml"/><Relationship Id="rId1" Type="http://schemas.openxmlformats.org/officeDocument/2006/relationships/slideLayout" Target="../slideLayouts/slideLayout30.xml"/><Relationship Id="rId6" Type="http://schemas.openxmlformats.org/officeDocument/2006/relationships/slideLayout" Target="../slideLayouts/slideLayout35.xml"/><Relationship Id="rId11" Type="http://schemas.openxmlformats.org/officeDocument/2006/relationships/slideLayout" Target="../slideLayouts/slideLayout40.xml"/><Relationship Id="rId5" Type="http://schemas.openxmlformats.org/officeDocument/2006/relationships/slideLayout" Target="../slideLayouts/slideLayout34.xml"/><Relationship Id="rId10" Type="http://schemas.openxmlformats.org/officeDocument/2006/relationships/slideLayout" Target="../slideLayouts/slideLayout39.xml"/><Relationship Id="rId4" Type="http://schemas.openxmlformats.org/officeDocument/2006/relationships/slideLayout" Target="../slideLayouts/slideLayout33.xml"/><Relationship Id="rId9" Type="http://schemas.openxmlformats.org/officeDocument/2006/relationships/slideLayout" Target="../slideLayouts/slideLayout38.xml"/><Relationship Id="rId14" Type="http://schemas.openxmlformats.org/officeDocument/2006/relationships/image" Target="../media/image1.jpeg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44.xml"/><Relationship Id="rId7" Type="http://schemas.openxmlformats.org/officeDocument/2006/relationships/slideLayout" Target="../slideLayouts/slideLayout48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3.xml"/><Relationship Id="rId1" Type="http://schemas.openxmlformats.org/officeDocument/2006/relationships/slideLayout" Target="../slideLayouts/slideLayout42.xml"/><Relationship Id="rId6" Type="http://schemas.openxmlformats.org/officeDocument/2006/relationships/slideLayout" Target="../slideLayouts/slideLayout47.xml"/><Relationship Id="rId11" Type="http://schemas.openxmlformats.org/officeDocument/2006/relationships/slideLayout" Target="../slideLayouts/slideLayout52.xml"/><Relationship Id="rId5" Type="http://schemas.openxmlformats.org/officeDocument/2006/relationships/slideLayout" Target="../slideLayouts/slideLayout46.xml"/><Relationship Id="rId10" Type="http://schemas.openxmlformats.org/officeDocument/2006/relationships/slideLayout" Target="../slideLayouts/slideLayout51.xml"/><Relationship Id="rId4" Type="http://schemas.openxmlformats.org/officeDocument/2006/relationships/slideLayout" Target="../slideLayouts/slideLayout45.xml"/><Relationship Id="rId9" Type="http://schemas.openxmlformats.org/officeDocument/2006/relationships/slideLayout" Target="../slideLayouts/slideLayout50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0.xml"/><Relationship Id="rId13" Type="http://schemas.openxmlformats.org/officeDocument/2006/relationships/theme" Target="../theme/theme6.xml"/><Relationship Id="rId3" Type="http://schemas.openxmlformats.org/officeDocument/2006/relationships/slideLayout" Target="../slideLayouts/slideLayout55.xml"/><Relationship Id="rId7" Type="http://schemas.openxmlformats.org/officeDocument/2006/relationships/slideLayout" Target="../slideLayouts/slideLayout59.xml"/><Relationship Id="rId12" Type="http://schemas.openxmlformats.org/officeDocument/2006/relationships/slideLayout" Target="../slideLayouts/slideLayout64.xml"/><Relationship Id="rId2" Type="http://schemas.openxmlformats.org/officeDocument/2006/relationships/slideLayout" Target="../slideLayouts/slideLayout54.xml"/><Relationship Id="rId1" Type="http://schemas.openxmlformats.org/officeDocument/2006/relationships/slideLayout" Target="../slideLayouts/slideLayout53.xml"/><Relationship Id="rId6" Type="http://schemas.openxmlformats.org/officeDocument/2006/relationships/slideLayout" Target="../slideLayouts/slideLayout58.xml"/><Relationship Id="rId11" Type="http://schemas.openxmlformats.org/officeDocument/2006/relationships/slideLayout" Target="../slideLayouts/slideLayout63.xml"/><Relationship Id="rId5" Type="http://schemas.openxmlformats.org/officeDocument/2006/relationships/slideLayout" Target="../slideLayouts/slideLayout57.xml"/><Relationship Id="rId10" Type="http://schemas.openxmlformats.org/officeDocument/2006/relationships/slideLayout" Target="../slideLayouts/slideLayout62.xml"/><Relationship Id="rId4" Type="http://schemas.openxmlformats.org/officeDocument/2006/relationships/slideLayout" Target="../slideLayouts/slideLayout56.xml"/><Relationship Id="rId9" Type="http://schemas.openxmlformats.org/officeDocument/2006/relationships/slideLayout" Target="../slideLayouts/slideLayout61.xml"/><Relationship Id="rId14" Type="http://schemas.openxmlformats.org/officeDocument/2006/relationships/image" Target="../media/image1.jpeg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2.xml"/><Relationship Id="rId13" Type="http://schemas.openxmlformats.org/officeDocument/2006/relationships/theme" Target="../theme/theme7.xml"/><Relationship Id="rId3" Type="http://schemas.openxmlformats.org/officeDocument/2006/relationships/slideLayout" Target="../slideLayouts/slideLayout67.xml"/><Relationship Id="rId7" Type="http://schemas.openxmlformats.org/officeDocument/2006/relationships/slideLayout" Target="../slideLayouts/slideLayout71.xml"/><Relationship Id="rId12" Type="http://schemas.openxmlformats.org/officeDocument/2006/relationships/slideLayout" Target="../slideLayouts/slideLayout76.xml"/><Relationship Id="rId2" Type="http://schemas.openxmlformats.org/officeDocument/2006/relationships/slideLayout" Target="../slideLayouts/slideLayout66.xml"/><Relationship Id="rId1" Type="http://schemas.openxmlformats.org/officeDocument/2006/relationships/slideLayout" Target="../slideLayouts/slideLayout65.xml"/><Relationship Id="rId6" Type="http://schemas.openxmlformats.org/officeDocument/2006/relationships/slideLayout" Target="../slideLayouts/slideLayout70.xml"/><Relationship Id="rId11" Type="http://schemas.openxmlformats.org/officeDocument/2006/relationships/slideLayout" Target="../slideLayouts/slideLayout75.xml"/><Relationship Id="rId5" Type="http://schemas.openxmlformats.org/officeDocument/2006/relationships/slideLayout" Target="../slideLayouts/slideLayout69.xml"/><Relationship Id="rId10" Type="http://schemas.openxmlformats.org/officeDocument/2006/relationships/slideLayout" Target="../slideLayouts/slideLayout74.xml"/><Relationship Id="rId4" Type="http://schemas.openxmlformats.org/officeDocument/2006/relationships/slideLayout" Target="../slideLayouts/slideLayout68.xml"/><Relationship Id="rId9" Type="http://schemas.openxmlformats.org/officeDocument/2006/relationships/slideLayout" Target="../slideLayouts/slideLayout73.xml"/><Relationship Id="rId14" Type="http://schemas.openxmlformats.org/officeDocument/2006/relationships/image" Target="../media/image4.jpeg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4.xml"/><Relationship Id="rId3" Type="http://schemas.openxmlformats.org/officeDocument/2006/relationships/slideLayout" Target="../slideLayouts/slideLayout79.xml"/><Relationship Id="rId7" Type="http://schemas.openxmlformats.org/officeDocument/2006/relationships/slideLayout" Target="../slideLayouts/slideLayout83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78.xml"/><Relationship Id="rId1" Type="http://schemas.openxmlformats.org/officeDocument/2006/relationships/slideLayout" Target="../slideLayouts/slideLayout77.xml"/><Relationship Id="rId6" Type="http://schemas.openxmlformats.org/officeDocument/2006/relationships/slideLayout" Target="../slideLayouts/slideLayout82.xml"/><Relationship Id="rId11" Type="http://schemas.openxmlformats.org/officeDocument/2006/relationships/slideLayout" Target="../slideLayouts/slideLayout87.xml"/><Relationship Id="rId5" Type="http://schemas.openxmlformats.org/officeDocument/2006/relationships/slideLayout" Target="../slideLayouts/slideLayout81.xml"/><Relationship Id="rId10" Type="http://schemas.openxmlformats.org/officeDocument/2006/relationships/slideLayout" Target="../slideLayouts/slideLayout86.xml"/><Relationship Id="rId4" Type="http://schemas.openxmlformats.org/officeDocument/2006/relationships/slideLayout" Target="../slideLayouts/slideLayout80.xml"/><Relationship Id="rId9" Type="http://schemas.openxmlformats.org/officeDocument/2006/relationships/slideLayout" Target="../slideLayouts/slideLayout8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6" cstate="print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6" name="Text Box 22"/>
          <p:cNvSpPr txBox="1">
            <a:spLocks noChangeArrowheads="1"/>
          </p:cNvSpPr>
          <p:nvPr/>
        </p:nvSpPr>
        <p:spPr bwMode="auto">
          <a:xfrm>
            <a:off x="11846527" y="6642101"/>
            <a:ext cx="335348" cy="246221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pPr algn="ctr" eaLnBrk="0" hangingPunct="0">
              <a:spcBef>
                <a:spcPct val="50000"/>
              </a:spcBef>
              <a:defRPr/>
            </a:pPr>
            <a:fld id="{F7C85E78-4BB7-4C9C-BED9-B02CA87729E2}" type="slidenum">
              <a:rPr kumimoji="0" lang="ru-RU" sz="1000">
                <a:cs typeface="+mn-cs"/>
              </a:rPr>
              <a:pPr algn="ctr" eaLnBrk="0" hangingPunct="0">
                <a:spcBef>
                  <a:spcPct val="50000"/>
                </a:spcBef>
                <a:defRPr/>
              </a:pPr>
              <a:t>‹#›</a:t>
            </a:fld>
            <a:endParaRPr kumimoji="0" lang="ru-RU" sz="1000" dirty="0">
              <a:cs typeface="+mn-cs"/>
            </a:endParaRPr>
          </a:p>
        </p:txBody>
      </p:sp>
      <p:sp>
        <p:nvSpPr>
          <p:cNvPr id="11270" name="Rectangle 7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0"/>
            <a:ext cx="10972800" cy="4852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  <p:sldLayoutId id="2147483674" r:id="rId11"/>
    <p:sldLayoutId id="2147483683" r:id="rId12"/>
    <p:sldLayoutId id="2147483684" r:id="rId13"/>
    <p:sldLayoutId id="2147483685" r:id="rId14"/>
  </p:sldLayoutIdLst>
  <p:transition spd="slow" advClick="0"/>
  <p:hf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accent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accent2"/>
          </a:solidFill>
          <a:effectLst>
            <a:outerShdw blurRad="38100" dist="38100" dir="2700000" algn="tl">
              <a:srgbClr val="000000"/>
            </a:outerShdw>
          </a:effectLst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accent2"/>
          </a:solidFill>
          <a:effectLst>
            <a:outerShdw blurRad="38100" dist="38100" dir="2700000" algn="tl">
              <a:srgbClr val="000000"/>
            </a:outerShdw>
          </a:effectLst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accent2"/>
          </a:solidFill>
          <a:effectLst>
            <a:outerShdw blurRad="38100" dist="38100" dir="2700000" algn="tl">
              <a:srgbClr val="000000"/>
            </a:outerShdw>
          </a:effectLst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accent2"/>
          </a:solidFill>
          <a:effectLst>
            <a:outerShdw blurRad="38100" dist="38100" dir="2700000" algn="tl">
              <a:srgbClr val="000000"/>
            </a:outerShdw>
          </a:effectLst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accent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accent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accent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accent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rgbClr val="00007F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rgbClr val="00007F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rgbClr val="00007F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rgbClr val="00007F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rgbClr val="00007F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accent2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accent2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accent2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accent2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6" cstate="print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4373382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88" r:id="rId2"/>
    <p:sldLayoutId id="2147483689" r:id="rId3"/>
    <p:sldLayoutId id="2147483690" r:id="rId4"/>
  </p:sldLayoutIdLst>
  <p:hf hdr="0" ftr="0" dt="0"/>
  <p:txStyles>
    <p:titleStyle>
      <a:lvl1pPr algn="l" defTabSz="914400" rtl="0" eaLnBrk="1" latinLnBrk="1" hangingPunct="1">
        <a:spcBef>
          <a:spcPct val="0"/>
        </a:spcBef>
        <a:buNone/>
        <a:defRPr sz="4000" b="1" kern="1200">
          <a:solidFill>
            <a:schemeClr val="tx1"/>
          </a:solidFill>
          <a:latin typeface="Arial" pitchFamily="34" charset="0"/>
          <a:ea typeface="+mj-ea"/>
          <a:cs typeface="Arial" pitchFamily="34" charset="0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3" cstate="print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4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5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1F6C3B-41CF-464A-9533-8C67F1C8C07A}" type="datetime1">
              <a:rPr lang="en-US" smtClean="0"/>
              <a:pPr/>
              <a:t>8/22/2022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5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5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2F0832-F084-422D-97D1-AF848F4F2C3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2863573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4" r:id="rId1"/>
    <p:sldLayoutId id="2147483695" r:id="rId2"/>
    <p:sldLayoutId id="2147483696" r:id="rId3"/>
    <p:sldLayoutId id="2147483697" r:id="rId4"/>
    <p:sldLayoutId id="2147483698" r:id="rId5"/>
    <p:sldLayoutId id="2147483699" r:id="rId6"/>
    <p:sldLayoutId id="2147483700" r:id="rId7"/>
    <p:sldLayoutId id="2147483701" r:id="rId8"/>
    <p:sldLayoutId id="2147483702" r:id="rId9"/>
    <p:sldLayoutId id="2147483703" r:id="rId10"/>
    <p:sldLayoutId id="2147483704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4" cstate="print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4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7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58E674-AC33-4714-B1C4-D686C3870C94}" type="datetime1">
              <a:rPr lang="en-US" smtClean="0"/>
              <a:pPr/>
              <a:t>8/22/2022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7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7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2F0832-F084-422D-97D1-AF848F4F2C3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2863573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6" r:id="rId1"/>
    <p:sldLayoutId id="2147483707" r:id="rId2"/>
    <p:sldLayoutId id="2147483708" r:id="rId3"/>
    <p:sldLayoutId id="2147483709" r:id="rId4"/>
    <p:sldLayoutId id="2147483710" r:id="rId5"/>
    <p:sldLayoutId id="2147483711" r:id="rId6"/>
    <p:sldLayoutId id="2147483712" r:id="rId7"/>
    <p:sldLayoutId id="2147483713" r:id="rId8"/>
    <p:sldLayoutId id="2147483714" r:id="rId9"/>
    <p:sldLayoutId id="2147483715" r:id="rId10"/>
    <p:sldLayoutId id="2147483716" r:id="rId11"/>
    <p:sldLayoutId id="2147483717" r:id="rId12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3" cstate="print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6" name="Text Box 22"/>
          <p:cNvSpPr txBox="1">
            <a:spLocks noChangeArrowheads="1"/>
          </p:cNvSpPr>
          <p:nvPr/>
        </p:nvSpPr>
        <p:spPr bwMode="auto">
          <a:xfrm>
            <a:off x="11846527" y="6642115"/>
            <a:ext cx="335348" cy="246221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pPr algn="ctr" eaLnBrk="0" hangingPunct="0">
              <a:spcBef>
                <a:spcPct val="50000"/>
              </a:spcBef>
              <a:defRPr/>
            </a:pPr>
            <a:fld id="{F7C85E78-4BB7-4C9C-BED9-B02CA87729E2}" type="slidenum">
              <a:rPr kumimoji="0" lang="ru-RU" sz="1000">
                <a:cs typeface="+mn-cs"/>
              </a:rPr>
              <a:pPr algn="ctr" eaLnBrk="0" hangingPunct="0">
                <a:spcBef>
                  <a:spcPct val="50000"/>
                </a:spcBef>
                <a:defRPr/>
              </a:pPr>
              <a:t>‹#›</a:t>
            </a:fld>
            <a:endParaRPr kumimoji="0" lang="ru-RU" sz="1000" dirty="0">
              <a:cs typeface="+mn-cs"/>
            </a:endParaRPr>
          </a:p>
        </p:txBody>
      </p:sp>
      <p:sp>
        <p:nvSpPr>
          <p:cNvPr id="11270" name="Rectangle 7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0"/>
            <a:ext cx="10972800" cy="4852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ransition spd="slow" advClick="0"/>
  <p:hf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accent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accent2"/>
          </a:solidFill>
          <a:effectLst>
            <a:outerShdw blurRad="38100" dist="38100" dir="2700000" algn="tl">
              <a:srgbClr val="000000"/>
            </a:outerShdw>
          </a:effectLst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accent2"/>
          </a:solidFill>
          <a:effectLst>
            <a:outerShdw blurRad="38100" dist="38100" dir="2700000" algn="tl">
              <a:srgbClr val="000000"/>
            </a:outerShdw>
          </a:effectLst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accent2"/>
          </a:solidFill>
          <a:effectLst>
            <a:outerShdw blurRad="38100" dist="38100" dir="2700000" algn="tl">
              <a:srgbClr val="000000"/>
            </a:outerShdw>
          </a:effectLst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accent2"/>
          </a:solidFill>
          <a:effectLst>
            <a:outerShdw blurRad="38100" dist="38100" dir="2700000" algn="tl">
              <a:srgbClr val="000000"/>
            </a:outerShdw>
          </a:effectLst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accent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accent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accent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accent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rgbClr val="00007F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rgbClr val="00007F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rgbClr val="00007F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rgbClr val="00007F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rgbClr val="00007F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accent2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accent2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accent2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accent2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4" cstate="print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219200" y="1417638"/>
            <a:ext cx="9753600" cy="715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219200" y="2438400"/>
            <a:ext cx="9753600" cy="419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48" r:id="rId1"/>
    <p:sldLayoutId id="2147483849" r:id="rId2"/>
    <p:sldLayoutId id="2147483850" r:id="rId3"/>
    <p:sldLayoutId id="2147483851" r:id="rId4"/>
    <p:sldLayoutId id="2147483852" r:id="rId5"/>
    <p:sldLayoutId id="2147483853" r:id="rId6"/>
    <p:sldLayoutId id="2147483854" r:id="rId7"/>
    <p:sldLayoutId id="2147483855" r:id="rId8"/>
    <p:sldLayoutId id="2147483856" r:id="rId9"/>
    <p:sldLayoutId id="2147483857" r:id="rId10"/>
    <p:sldLayoutId id="2147483858" r:id="rId11"/>
    <p:sldLayoutId id="2147483859" r:id="rId12"/>
  </p:sldLayoutIdLst>
  <p:hf hdr="0" ft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icrosoft Sans Serif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icrosoft Sans Serif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icrosoft Sans Serif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icrosoft Sans Serif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icrosoft Sans Serif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icrosoft Sans Serif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icrosoft Sans Serif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icrosoft Sans Serif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4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219200" y="1417638"/>
            <a:ext cx="9753600" cy="715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219200" y="2438400"/>
            <a:ext cx="9753600" cy="419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86" r:id="rId1"/>
    <p:sldLayoutId id="2147483887" r:id="rId2"/>
    <p:sldLayoutId id="2147483888" r:id="rId3"/>
    <p:sldLayoutId id="2147483889" r:id="rId4"/>
    <p:sldLayoutId id="2147483890" r:id="rId5"/>
    <p:sldLayoutId id="2147483891" r:id="rId6"/>
    <p:sldLayoutId id="2147483892" r:id="rId7"/>
    <p:sldLayoutId id="2147483893" r:id="rId8"/>
    <p:sldLayoutId id="2147483894" r:id="rId9"/>
    <p:sldLayoutId id="2147483895" r:id="rId10"/>
    <p:sldLayoutId id="2147483896" r:id="rId11"/>
    <p:sldLayoutId id="2147483897" r:id="rId12"/>
  </p:sldLayoutIdLst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hf hdr="0" ft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icrosoft Sans Serif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icrosoft Sans Serif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icrosoft Sans Serif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icrosoft Sans Serif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icrosoft Sans Serif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icrosoft Sans Serif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icrosoft Sans Serif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icrosoft Sans Serif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12192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12192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12192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12192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391053" y="4372168"/>
            <a:ext cx="8683348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24000" y="732260"/>
            <a:ext cx="85344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229600" y="6172201"/>
            <a:ext cx="3352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9B432AA2-45B6-452D-BABA-D99E1AF428F2}" type="datetime1">
              <a:rPr lang="en-US" smtClean="0"/>
              <a:pPr/>
              <a:t>8/22/2022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600" y="6172201"/>
            <a:ext cx="44704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080000" y="6172201"/>
            <a:ext cx="2438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D7E63A33-8271-4DD0-9C48-789913D7C11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13" r:id="rId1"/>
    <p:sldLayoutId id="2147483914" r:id="rId2"/>
    <p:sldLayoutId id="2147483915" r:id="rId3"/>
    <p:sldLayoutId id="2147483916" r:id="rId4"/>
    <p:sldLayoutId id="2147483917" r:id="rId5"/>
    <p:sldLayoutId id="2147483918" r:id="rId6"/>
    <p:sldLayoutId id="2147483919" r:id="rId7"/>
    <p:sldLayoutId id="2147483920" r:id="rId8"/>
    <p:sldLayoutId id="2147483921" r:id="rId9"/>
    <p:sldLayoutId id="2147483922" r:id="rId10"/>
    <p:sldLayoutId id="2147483923" r:id="rId11"/>
  </p:sldLayoutIdLst>
  <p:hf hdr="0" ftr="0" dt="0"/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9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8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8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78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8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8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8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8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8.xml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336000" y="414000"/>
            <a:ext cx="11520000" cy="58785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Министерство образования науки Российской Федерации</a:t>
            </a:r>
          </a:p>
          <a:p>
            <a:pPr algn="ctr"/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Муниципальное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бюджетное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бщеобразовательное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у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чреждение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 «Средняя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общеобразовательная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ш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кола с углубленным изучением отдельных предметов №56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»  города Курска</a:t>
            </a:r>
          </a:p>
          <a:p>
            <a:pPr algn="ctr"/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ИНДИВИДУАЛЬНЫЙ ИТОГОВЫЙ ПРОЕКТ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 </a:t>
            </a: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НА ТЕМУ: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endParaRPr lang="ru-RU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«ИСТОРИЯ </a:t>
            </a:r>
            <a:r>
              <a:rPr lang="ru-RU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ВОЗНИКНОВЕНИЯ КОНСТИТУЦИИ В </a:t>
            </a:r>
            <a:r>
              <a:rPr lang="ru-RU" sz="2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РОССИИ»</a:t>
            </a:r>
            <a:r>
              <a:rPr lang="ru-RU" sz="28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itchFamily="18" charset="0"/>
              </a:rPr>
              <a:t> 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  <a:p>
            <a:pPr marL="0" lvl="8"/>
            <a:endParaRPr lang="ru-RU" sz="1600" dirty="0">
              <a:latin typeface="Times New Roman" pitchFamily="18" charset="0"/>
              <a:cs typeface="Times New Roman" pitchFamily="18" charset="0"/>
            </a:endParaRPr>
          </a:p>
          <a:p>
            <a:pPr lvl="8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                     Выполнила: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  <a:p>
            <a:pPr lvl="8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                     ученица 9 А  класса МБОУ</a:t>
            </a:r>
          </a:p>
          <a:p>
            <a:pPr lvl="8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                     «СОШ №56»</a:t>
            </a:r>
          </a:p>
          <a:p>
            <a:pPr lvl="8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                    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Украинцева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Виктория </a:t>
            </a: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 lvl="8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                     Владимировна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  <a:p>
            <a:pPr lvl="8"/>
            <a:endParaRPr lang="ru-RU" sz="1600" dirty="0">
              <a:latin typeface="Times New Roman" pitchFamily="18" charset="0"/>
              <a:cs typeface="Times New Roman" pitchFamily="18" charset="0"/>
            </a:endParaRPr>
          </a:p>
          <a:p>
            <a:pPr lvl="8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              Руководитель проекта: </a:t>
            </a:r>
          </a:p>
          <a:p>
            <a:pPr lvl="8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             Толмачёва Марина Валерьевна;</a:t>
            </a:r>
          </a:p>
          <a:p>
            <a:pPr lvl="8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             учитель истории и обществознания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  <a:p>
            <a:pPr lvl="8" algn="r"/>
            <a:endParaRPr lang="ru-RU" sz="1600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600" smtClean="0">
                <a:latin typeface="Times New Roman" pitchFamily="18" charset="0"/>
                <a:cs typeface="Times New Roman" pitchFamily="18" charset="0"/>
              </a:rPr>
              <a:t>Курск - 2022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г.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="" xmlns:a16="http://schemas.microsoft.com/office/drawing/2014/main" id="{693B1B28-7DE7-4C66-A84C-170AE25FA1FF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61000" y="3564000"/>
            <a:ext cx="3510001" cy="2483279"/>
          </a:xfrm>
          <a:prstGeom prst="rect">
            <a:avLst/>
          </a:prstGeom>
          <a:ln w="57150">
            <a:solidFill>
              <a:schemeClr val="bg1"/>
            </a:solidFill>
          </a:ln>
        </p:spPr>
      </p:pic>
    </p:spTree>
    <p:extLst>
      <p:ext uri="{BB962C8B-B14F-4D97-AF65-F5344CB8AC3E}">
        <p14:creationId xmlns="" xmlns:p14="http://schemas.microsoft.com/office/powerpoint/2010/main" val="187080272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E63A33-8271-4DD0-9C48-789913D7C115}" type="slidenum">
              <a:rPr lang="en-US" smtClean="0"/>
              <a:pPr/>
              <a:t>10</a:t>
            </a:fld>
            <a:endParaRPr lang="en-US"/>
          </a:p>
        </p:txBody>
      </p:sp>
      <p:sp>
        <p:nvSpPr>
          <p:cNvPr id="10" name="Прямоугольник 9">
            <a:extLst>
              <a:ext uri="{FF2B5EF4-FFF2-40B4-BE49-F238E27FC236}">
                <a16:creationId xmlns="" xmlns:a16="http://schemas.microsoft.com/office/drawing/2014/main" id="{0EECDCE5-763C-4B33-9E71-76CD537B66A4}"/>
              </a:ext>
            </a:extLst>
          </p:cNvPr>
          <p:cNvSpPr/>
          <p:nvPr/>
        </p:nvSpPr>
        <p:spPr>
          <a:xfrm>
            <a:off x="359100" y="367350"/>
            <a:ext cx="11473799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32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Прототип первой российской Конституции  </a:t>
            </a:r>
          </a:p>
          <a:p>
            <a:pPr algn="just"/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6" name="Прямоугольник 5">
            <a:extLst>
              <a:ext uri="{FF2B5EF4-FFF2-40B4-BE49-F238E27FC236}">
                <a16:creationId xmlns="" xmlns:a16="http://schemas.microsoft.com/office/drawing/2014/main" id="{7FD975EE-C1FA-42F1-A609-1AEE5F4F02B3}"/>
              </a:ext>
            </a:extLst>
          </p:cNvPr>
          <p:cNvSpPr/>
          <p:nvPr/>
        </p:nvSpPr>
        <p:spPr>
          <a:xfrm>
            <a:off x="8211000" y="2099780"/>
            <a:ext cx="3736777" cy="30162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9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впервые провозглашались неотъемлемые гражданские права (неприкосновенность личности, свобода совести, слова, собраний, союзов и др.),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9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вводились избирательные права,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9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учреждались и формировались Государственная дума и Государственный совет </a:t>
            </a:r>
            <a:endParaRPr lang="ru-RU" sz="1900" dirty="0"/>
          </a:p>
        </p:txBody>
      </p:sp>
      <p:pic>
        <p:nvPicPr>
          <p:cNvPr id="7170" name="Picture 2">
            <a:extLst>
              <a:ext uri="{FF2B5EF4-FFF2-40B4-BE49-F238E27FC236}">
                <a16:creationId xmlns="" xmlns:a16="http://schemas.microsoft.com/office/drawing/2014/main" id="{D808531B-FF85-4D17-B89E-833C31D909C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1000" y="1449000"/>
            <a:ext cx="7963632" cy="3822543"/>
          </a:xfrm>
          <a:prstGeom prst="rect">
            <a:avLst/>
          </a:prstGeom>
          <a:noFill/>
          <a:ln w="57150">
            <a:solidFill>
              <a:schemeClr val="bg1"/>
            </a:solidFill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>
            <a:extLst>
              <a:ext uri="{FF2B5EF4-FFF2-40B4-BE49-F238E27FC236}">
                <a16:creationId xmlns="" xmlns:a16="http://schemas.microsoft.com/office/drawing/2014/main" id="{EA3EFF5E-DC19-4376-9201-6A649ECD4F2A}"/>
              </a:ext>
            </a:extLst>
          </p:cNvPr>
          <p:cNvSpPr/>
          <p:nvPr/>
        </p:nvSpPr>
        <p:spPr>
          <a:xfrm>
            <a:off x="471000" y="5891848"/>
            <a:ext cx="105630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Высочайший манифест Николая II от 17 октября 1905 г. «Об усовершенствовании государственного порядка» (автор С. Витте)</a:t>
            </a:r>
          </a:p>
        </p:txBody>
      </p:sp>
    </p:spTree>
    <p:extLst>
      <p:ext uri="{BB962C8B-B14F-4D97-AF65-F5344CB8AC3E}">
        <p14:creationId xmlns="" xmlns:p14="http://schemas.microsoft.com/office/powerpoint/2010/main" val="390236002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006000" y="1231229"/>
            <a:ext cx="498700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Конституция РСФСР, июль 1918 г.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6005999" y="1462062"/>
            <a:ext cx="6012641" cy="53860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400" dirty="0">
              <a:latin typeface="Times New Roman" panose="02020603050405020304" pitchFamily="18" charset="0"/>
              <a:cs typeface="Times New Roman" pitchFamily="18" charset="0"/>
            </a:endParaRPr>
          </a:p>
          <a:p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Первая Конституция РСФСР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принята в июле 1918 г. Всероссийским съездом Советов (Ленинская). </a:t>
            </a:r>
          </a:p>
          <a:p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Провозгласила Россию республикой Советов рабочих, крестьянских и солдатских депутатов (ст. 1). Провозглашалась диктатура пролетариата (в союзе с  крестьянством). Россия объявлялась федеративным государством на основе национально-территориального принципа (ст. 2). Основной задачей провозглашалось уничтожение всякой эксплуатации человека человеком, полное устранение деления общества на классы, беспощадное подавление эксплуататоров, установление социалистической организации общества и победа социализма во всех странах (ст. 3).</a:t>
            </a:r>
            <a:endParaRPr lang="ru-RU" sz="2400" dirty="0">
              <a:latin typeface="Times New Roman" panose="02020603050405020304" pitchFamily="18" charset="0"/>
              <a:cs typeface="Times New Roman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E63A33-8271-4DD0-9C48-789913D7C115}" type="slidenum">
              <a:rPr lang="en-US" smtClean="0"/>
              <a:pPr/>
              <a:t>11</a:t>
            </a:fld>
            <a:endParaRPr lang="en-US"/>
          </a:p>
        </p:txBody>
      </p:sp>
      <p:sp>
        <p:nvSpPr>
          <p:cNvPr id="8" name="Прямоугольник 7">
            <a:extLst>
              <a:ext uri="{FF2B5EF4-FFF2-40B4-BE49-F238E27FC236}">
                <a16:creationId xmlns="" xmlns:a16="http://schemas.microsoft.com/office/drawing/2014/main" id="{C2DCD974-0D86-4FC2-9841-A48EB01A0734}"/>
              </a:ext>
            </a:extLst>
          </p:cNvPr>
          <p:cNvSpPr/>
          <p:nvPr/>
        </p:nvSpPr>
        <p:spPr>
          <a:xfrm>
            <a:off x="426000" y="59347"/>
            <a:ext cx="1021500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Особенности Конституций России в составе </a:t>
            </a:r>
            <a:br>
              <a:rPr lang="ru-RU" sz="3200" b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Советского государства</a:t>
            </a:r>
            <a:endParaRPr lang="ru-RU" sz="32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194" name="Picture 2">
            <a:extLst>
              <a:ext uri="{FF2B5EF4-FFF2-40B4-BE49-F238E27FC236}">
                <a16:creationId xmlns="" xmlns:a16="http://schemas.microsoft.com/office/drawing/2014/main" id="{E6665907-F335-46E3-ABA7-69E14680F75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21000" y="2023922"/>
            <a:ext cx="3158148" cy="460103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Рисунок 8">
            <a:extLst>
              <a:ext uri="{FF2B5EF4-FFF2-40B4-BE49-F238E27FC236}">
                <a16:creationId xmlns="" xmlns:a16="http://schemas.microsoft.com/office/drawing/2014/main" id="{2E87C85D-D6FA-4F89-A8D0-7C927D71A67C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3488" y="1416008"/>
            <a:ext cx="3095625" cy="447675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19207264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8433" y="120682"/>
            <a:ext cx="8437374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Особенности Конституций России в составе </a:t>
            </a:r>
            <a:br>
              <a:rPr lang="ru-RU" sz="32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Советского государства</a:t>
            </a:r>
            <a:endParaRPr lang="ru-RU" sz="4400" b="1" dirty="0">
              <a:solidFill>
                <a:srgbClr val="C00000"/>
              </a:solidFill>
              <a:latin typeface="Times New Roman" panose="02020603050405020304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861000" y="962590"/>
            <a:ext cx="4984260" cy="56630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Конституция РСФСР, 1925 г</a:t>
            </a:r>
            <a:endParaRPr lang="ru-RU" dirty="0">
              <a:latin typeface="Times New Roman" panose="02020603050405020304" pitchFamily="18" charset="0"/>
              <a:cs typeface="Times New Roman" pitchFamily="18" charset="0"/>
            </a:endParaRPr>
          </a:p>
          <a:p>
            <a:endParaRPr lang="ru-RU" b="1" dirty="0">
              <a:latin typeface="Times New Roman" panose="02020603050405020304" pitchFamily="18" charset="0"/>
              <a:cs typeface="Times New Roman" pitchFamily="18" charset="0"/>
            </a:endParaRP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Утверждена Постановлением XII Всероссийского съезда Советов 11 мая 1925 года. 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Принятие новой Конституции РСФСР обусловлено вхождением РСФСР в состав СССР.</a:t>
            </a:r>
          </a:p>
          <a:p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закреплен государственно-правовой статус как союзная республика в составе СССР,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закреплено федеративное устройство государства.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-Подробное регулирование всего устройства советской власти</a:t>
            </a:r>
          </a:p>
          <a:p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обозначала систему органов власти автономных социалистических республик</a:t>
            </a:r>
            <a:endParaRPr lang="ru-RU" sz="2000" b="1" dirty="0">
              <a:latin typeface="Times New Roman" panose="02020603050405020304" pitchFamily="18" charset="0"/>
              <a:cs typeface="Times New Roman" pitchFamily="18" charset="0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E63A33-8271-4DD0-9C48-789913D7C115}" type="slidenum">
              <a:rPr lang="en-US" smtClean="0"/>
              <a:pPr/>
              <a:t>12</a:t>
            </a:fld>
            <a:endParaRPr lang="en-US"/>
          </a:p>
        </p:txBody>
      </p:sp>
      <p:pic>
        <p:nvPicPr>
          <p:cNvPr id="10" name="Рисунок 9">
            <a:extLst>
              <a:ext uri="{FF2B5EF4-FFF2-40B4-BE49-F238E27FC236}">
                <a16:creationId xmlns="" xmlns:a16="http://schemas.microsoft.com/office/drawing/2014/main" id="{8E28131C-C90C-4597-9F3E-9FBE69C30AB3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46000" y="1269000"/>
            <a:ext cx="3448374" cy="4245746"/>
          </a:xfrm>
          <a:prstGeom prst="rect">
            <a:avLst/>
          </a:prstGeom>
          <a:ln w="57150">
            <a:solidFill>
              <a:schemeClr val="bg1"/>
            </a:solidFill>
          </a:ln>
        </p:spPr>
      </p:pic>
      <p:pic>
        <p:nvPicPr>
          <p:cNvPr id="9" name="Рисунок 8">
            <a:extLst>
              <a:ext uri="{FF2B5EF4-FFF2-40B4-BE49-F238E27FC236}">
                <a16:creationId xmlns="" xmlns:a16="http://schemas.microsoft.com/office/drawing/2014/main" id="{F44BE85E-D8E5-4D87-A899-D2ACC2754A3F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448374" y="2281938"/>
            <a:ext cx="3040024" cy="4455380"/>
          </a:xfrm>
          <a:prstGeom prst="rect">
            <a:avLst/>
          </a:prstGeom>
          <a:ln w="57150">
            <a:solidFill>
              <a:schemeClr val="bg1"/>
            </a:solidFill>
          </a:ln>
        </p:spPr>
      </p:pic>
    </p:spTree>
    <p:extLst>
      <p:ext uri="{BB962C8B-B14F-4D97-AF65-F5344CB8AC3E}">
        <p14:creationId xmlns="" xmlns:p14="http://schemas.microsoft.com/office/powerpoint/2010/main" val="90835946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46000" y="231891"/>
            <a:ext cx="1117026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Конституция РСФСР, 1937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 утверждена Постановлением Чрезвычайного XVII Всероссийского съезда Советов</a:t>
            </a:r>
          </a:p>
          <a:p>
            <a:pPr algn="just"/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E63A33-8271-4DD0-9C48-789913D7C115}" type="slidenum">
              <a:rPr lang="en-US" smtClean="0"/>
              <a:pPr/>
              <a:t>13</a:t>
            </a:fld>
            <a:endParaRPr lang="en-US"/>
          </a:p>
        </p:txBody>
      </p:sp>
      <p:pic>
        <p:nvPicPr>
          <p:cNvPr id="4" name="Рисунок 3">
            <a:extLst>
              <a:ext uri="{FF2B5EF4-FFF2-40B4-BE49-F238E27FC236}">
                <a16:creationId xmlns="" xmlns:a16="http://schemas.microsoft.com/office/drawing/2014/main" id="{D523CF87-4D1F-4103-9E22-67DF0DADFB80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96130" y="1212390"/>
            <a:ext cx="9225000" cy="4908053"/>
          </a:xfrm>
          <a:prstGeom prst="rect">
            <a:avLst/>
          </a:prstGeom>
          <a:ln w="57150">
            <a:solidFill>
              <a:schemeClr val="bg1"/>
            </a:solidFill>
          </a:ln>
        </p:spPr>
      </p:pic>
      <p:sp>
        <p:nvSpPr>
          <p:cNvPr id="6" name="Прямоугольник 5">
            <a:extLst>
              <a:ext uri="{FF2B5EF4-FFF2-40B4-BE49-F238E27FC236}">
                <a16:creationId xmlns="" xmlns:a16="http://schemas.microsoft.com/office/drawing/2014/main" id="{5D64E0D1-6A92-4B3F-95FB-978DB45CE387}"/>
              </a:ext>
            </a:extLst>
          </p:cNvPr>
          <p:cNvSpPr/>
          <p:nvPr/>
        </p:nvSpPr>
        <p:spPr>
          <a:xfrm>
            <a:off x="426000" y="6275716"/>
            <a:ext cx="1076526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Конституция РСФСР 1937 года изменила название страны с Российской Социалистической Федеративной Советской Республики на Российскую Советскую Федеративную Социалистическую Республику.</a:t>
            </a:r>
            <a:endParaRPr lang="ru-RU" sz="1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76514812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8433" y="120682"/>
            <a:ext cx="963231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Особенности Конституций Советского государства</a:t>
            </a:r>
            <a:endParaRPr lang="ru-RU" sz="4400" b="1" dirty="0">
              <a:solidFill>
                <a:srgbClr val="C00000"/>
              </a:solidFill>
              <a:latin typeface="Times New Roman" panose="02020603050405020304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7041000" y="1225689"/>
            <a:ext cx="4714260" cy="54168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Конституция РСФСР, 1978 г</a:t>
            </a:r>
          </a:p>
          <a:p>
            <a:pPr algn="ctr"/>
            <a:endParaRPr lang="ru-RU" sz="24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/>
              <a:t>-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формирование совершенно новой исторической общности людей советского народа; 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общественная собственность на средства полностью всего производства; 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-руководящая роль КПСС</a:t>
            </a:r>
          </a:p>
          <a:p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запрет частной собственности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господствующей идеологией выступал научный коммунизм; 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конечная цель всего общественного развития построение бесклассового коммунистического общества. 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плановое ведение хозяйства на основании централизации</a:t>
            </a:r>
            <a:endParaRPr lang="ru-RU" sz="2000" b="1" dirty="0">
              <a:latin typeface="Times New Roman" panose="02020603050405020304" pitchFamily="18" charset="0"/>
              <a:cs typeface="Times New Roman" pitchFamily="18" charset="0"/>
            </a:endParaRPr>
          </a:p>
          <a:p>
            <a:endParaRPr lang="ru-RU" b="1" dirty="0">
              <a:latin typeface="Times New Roman" panose="02020603050405020304" pitchFamily="18" charset="0"/>
              <a:cs typeface="Times New Roman" pitchFamily="18" charset="0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E63A33-8271-4DD0-9C48-789913D7C115}" type="slidenum">
              <a:rPr lang="en-US" smtClean="0"/>
              <a:pPr/>
              <a:t>14</a:t>
            </a:fld>
            <a:endParaRPr lang="en-US"/>
          </a:p>
        </p:txBody>
      </p:sp>
      <p:pic>
        <p:nvPicPr>
          <p:cNvPr id="9218" name="Picture 2">
            <a:extLst>
              <a:ext uri="{FF2B5EF4-FFF2-40B4-BE49-F238E27FC236}">
                <a16:creationId xmlns="" xmlns:a16="http://schemas.microsoft.com/office/drawing/2014/main" id="{1586B44A-BFC8-4E97-85EB-2C3ACB95B70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29097" y="1323557"/>
            <a:ext cx="3350231" cy="5319000"/>
          </a:xfrm>
          <a:prstGeom prst="rect">
            <a:avLst/>
          </a:prstGeom>
          <a:noFill/>
          <a:ln w="57150">
            <a:solidFill>
              <a:schemeClr val="bg1"/>
            </a:solidFill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56419307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8433" y="120682"/>
            <a:ext cx="88474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Конституция Российской Федерации 1993 года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6120456" y="583217"/>
            <a:ext cx="5664504" cy="69249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endParaRPr lang="ru-RU" sz="185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ru-RU" sz="18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устанавливается конституционный статус РФ как демократического федеративного правового государства с республиканской формой правления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endParaRPr lang="ru-RU" sz="185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ru-RU" sz="18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закреплены гуманистические и демократические ценности государства. 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endParaRPr lang="ru-RU" sz="185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ru-RU" sz="185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определены </a:t>
            </a:r>
            <a:r>
              <a:rPr lang="ru-RU" sz="18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основы общественной, политической, экономической, правовой, социальной систем в России, фиксирующие основные права и свободы личности,  права человека на жизнь, труд, свободу и личную неприкосновенность, свободу слова, печати, собраний, вероисповедания и предпринимательства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endParaRPr lang="ru-RU" sz="185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ru-RU" sz="18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установление власти народа, которая осуществляется им непосредственно (выборы, референдум и др.), и через органы государственной власти и местного самоуправления</a:t>
            </a:r>
            <a:endParaRPr lang="ru-RU" sz="185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185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850" dirty="0">
              <a:latin typeface="Times New Roman" panose="02020603050405020304" pitchFamily="18" charset="0"/>
              <a:cs typeface="Times New Roman" pitchFamily="18" charset="0"/>
            </a:endParaRPr>
          </a:p>
          <a:p>
            <a:endParaRPr lang="ru-RU" sz="1850" dirty="0">
              <a:latin typeface="Times New Roman" panose="02020603050405020304" pitchFamily="18" charset="0"/>
              <a:cs typeface="Times New Roman" pitchFamily="18" charset="0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E63A33-8271-4DD0-9C48-789913D7C115}" type="slidenum">
              <a:rPr lang="en-US" smtClean="0"/>
              <a:pPr/>
              <a:t>15</a:t>
            </a:fld>
            <a:endParaRPr lang="en-US"/>
          </a:p>
        </p:txBody>
      </p:sp>
      <p:sp>
        <p:nvSpPr>
          <p:cNvPr id="4" name="Прямоугольник 3">
            <a:extLst>
              <a:ext uri="{FF2B5EF4-FFF2-40B4-BE49-F238E27FC236}">
                <a16:creationId xmlns="" xmlns:a16="http://schemas.microsoft.com/office/drawing/2014/main" id="{8D6C8AFD-68E2-4E3D-8B52-0B0AC7C0C630}"/>
              </a:ext>
            </a:extLst>
          </p:cNvPr>
          <p:cNvSpPr/>
          <p:nvPr/>
        </p:nvSpPr>
        <p:spPr>
          <a:xfrm>
            <a:off x="349232" y="876367"/>
            <a:ext cx="4894283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Конституция Российской Федерации принята всенародным голосованием 12 декабря 1993 года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="" xmlns:a16="http://schemas.microsoft.com/office/drawing/2014/main" id="{689A0715-427A-4F85-A522-4BD676245E20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32168" y="2982100"/>
            <a:ext cx="6006000" cy="3378375"/>
          </a:xfrm>
          <a:prstGeom prst="rect">
            <a:avLst/>
          </a:prstGeom>
          <a:ln w="57150">
            <a:solidFill>
              <a:schemeClr val="bg1"/>
            </a:solidFill>
          </a:ln>
        </p:spPr>
      </p:pic>
    </p:spTree>
    <p:extLst>
      <p:ext uri="{BB962C8B-B14F-4D97-AF65-F5344CB8AC3E}">
        <p14:creationId xmlns="" xmlns:p14="http://schemas.microsoft.com/office/powerpoint/2010/main" val="252651083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71000" y="279001"/>
            <a:ext cx="441000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sz="28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Глава</a:t>
            </a:r>
            <a:r>
              <a:rPr lang="en-US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II. </a:t>
            </a:r>
          </a:p>
          <a:p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Результаты </a:t>
            </a:r>
            <a:r>
              <a:rPr lang="ru-RU" sz="28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исследования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328588" y="5849035"/>
            <a:ext cx="449591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Ответы на вопрос о принятии Конституции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6814315" y="5871957"/>
            <a:ext cx="510396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Ответы на вопрос о содержании Конституции?</a:t>
            </a:r>
          </a:p>
        </p:txBody>
      </p:sp>
      <p:graphicFrame>
        <p:nvGraphicFramePr>
          <p:cNvPr id="15" name="Диаграмма 14"/>
          <p:cNvGraphicFramePr/>
          <p:nvPr>
            <p:extLst>
              <p:ext uri="{D42A27DB-BD31-4B8C-83A1-F6EECF244321}">
                <p14:modId xmlns="" xmlns:p14="http://schemas.microsoft.com/office/powerpoint/2010/main" val="2393588288"/>
              </p:ext>
            </p:extLst>
          </p:nvPr>
        </p:nvGraphicFramePr>
        <p:xfrm>
          <a:off x="381000" y="1639350"/>
          <a:ext cx="5220000" cy="34263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5196000" y="6130241"/>
            <a:ext cx="2438400" cy="365125"/>
          </a:xfrm>
        </p:spPr>
        <p:txBody>
          <a:bodyPr/>
          <a:lstStyle/>
          <a:p>
            <a:fld id="{D7E63A33-8271-4DD0-9C48-789913D7C115}" type="slidenum">
              <a:rPr lang="en-US" smtClean="0"/>
              <a:pPr/>
              <a:t>16</a:t>
            </a:fld>
            <a:endParaRPr lang="en-US"/>
          </a:p>
        </p:txBody>
      </p:sp>
      <p:graphicFrame>
        <p:nvGraphicFramePr>
          <p:cNvPr id="8" name="Диаграмма 7">
            <a:extLst>
              <a:ext uri="{FF2B5EF4-FFF2-40B4-BE49-F238E27FC236}">
                <a16:creationId xmlns="" xmlns:a16="http://schemas.microsoft.com/office/drawing/2014/main" id="{3D2EAD3C-C027-446E-8062-E4CE1004FA5A}"/>
              </a:ext>
            </a:extLst>
          </p:cNvPr>
          <p:cNvGraphicFramePr/>
          <p:nvPr>
            <p:extLst>
              <p:ext uri="{D42A27DB-BD31-4B8C-83A1-F6EECF244321}">
                <p14:modId xmlns="" xmlns:p14="http://schemas.microsoft.com/office/powerpoint/2010/main" val="417415187"/>
              </p:ext>
            </p:extLst>
          </p:nvPr>
        </p:nvGraphicFramePr>
        <p:xfrm>
          <a:off x="5916000" y="1639350"/>
          <a:ext cx="6060294" cy="34263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="" xmlns:p14="http://schemas.microsoft.com/office/powerpoint/2010/main" val="177587944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71000" y="324000"/>
            <a:ext cx="435349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Результаты исследования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560999" y="5725762"/>
            <a:ext cx="426349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Ответы на вопрос; «Основная ценность, согласно Конституции РФ?»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6299200" y="5772091"/>
            <a:ext cx="520918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Ответы на вопрос о значении Конституции</a:t>
            </a:r>
          </a:p>
        </p:txBody>
      </p:sp>
      <p:graphicFrame>
        <p:nvGraphicFramePr>
          <p:cNvPr id="15" name="Диаграмма 14"/>
          <p:cNvGraphicFramePr/>
          <p:nvPr>
            <p:extLst>
              <p:ext uri="{D42A27DB-BD31-4B8C-83A1-F6EECF244321}">
                <p14:modId xmlns="" xmlns:p14="http://schemas.microsoft.com/office/powerpoint/2010/main" val="805211706"/>
              </p:ext>
            </p:extLst>
          </p:nvPr>
        </p:nvGraphicFramePr>
        <p:xfrm>
          <a:off x="246000" y="1620249"/>
          <a:ext cx="5535000" cy="34263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7" name="Диаграмма 6"/>
          <p:cNvGraphicFramePr/>
          <p:nvPr>
            <p:extLst>
              <p:ext uri="{D42A27DB-BD31-4B8C-83A1-F6EECF244321}">
                <p14:modId xmlns="" xmlns:p14="http://schemas.microsoft.com/office/powerpoint/2010/main" val="3040694751"/>
              </p:ext>
            </p:extLst>
          </p:nvPr>
        </p:nvGraphicFramePr>
        <p:xfrm>
          <a:off x="5916000" y="1317876"/>
          <a:ext cx="6165000" cy="4095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E63A33-8271-4DD0-9C48-789913D7C115}" type="slidenum">
              <a:rPr lang="en-US" smtClean="0"/>
              <a:pPr/>
              <a:t>17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11349086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71000" y="324000"/>
            <a:ext cx="435349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Результаты исследования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786000" y="1179000"/>
            <a:ext cx="41400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Мотивы изучения Конституции 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E63A33-8271-4DD0-9C48-789913D7C115}" type="slidenum">
              <a:rPr lang="en-US" smtClean="0"/>
              <a:pPr/>
              <a:t>18</a:t>
            </a:fld>
            <a:endParaRPr lang="en-US"/>
          </a:p>
        </p:txBody>
      </p:sp>
      <p:graphicFrame>
        <p:nvGraphicFramePr>
          <p:cNvPr id="6" name="Таблица 5">
            <a:extLst>
              <a:ext uri="{FF2B5EF4-FFF2-40B4-BE49-F238E27FC236}">
                <a16:creationId xmlns="" xmlns:a16="http://schemas.microsoft.com/office/drawing/2014/main" id="{0325CE5F-2CF2-42E6-B014-299E04774B4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51354605"/>
              </p:ext>
            </p:extLst>
          </p:nvPr>
        </p:nvGraphicFramePr>
        <p:xfrm>
          <a:off x="466968" y="2079000"/>
          <a:ext cx="5854032" cy="438912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3250699">
                  <a:extLst>
                    <a:ext uri="{9D8B030D-6E8A-4147-A177-3AD203B41FA5}">
                      <a16:colId xmlns="" xmlns:a16="http://schemas.microsoft.com/office/drawing/2014/main" val="3225850816"/>
                    </a:ext>
                  </a:extLst>
                </a:gridCol>
                <a:gridCol w="1137395">
                  <a:extLst>
                    <a:ext uri="{9D8B030D-6E8A-4147-A177-3AD203B41FA5}">
                      <a16:colId xmlns="" xmlns:a16="http://schemas.microsoft.com/office/drawing/2014/main" val="592289804"/>
                    </a:ext>
                  </a:extLst>
                </a:gridCol>
                <a:gridCol w="1465938">
                  <a:extLst>
                    <a:ext uri="{9D8B030D-6E8A-4147-A177-3AD203B41FA5}">
                      <a16:colId xmlns="" xmlns:a16="http://schemas.microsoft.com/office/drawing/2014/main" val="2202981257"/>
                    </a:ext>
                  </a:extLst>
                </a:gridCol>
              </a:tblGrid>
              <a:tr h="171450">
                <a:tc>
                  <a:txBody>
                    <a:bodyPr/>
                    <a:lstStyle/>
                    <a:p>
                      <a:pPr marL="36195" indent="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Вопрос</a:t>
                      </a:r>
                      <a:endParaRPr lang="ru-RU" sz="1800" b="1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36195" indent="0" algn="ctr">
                        <a:lnSpc>
                          <a:spcPct val="100000"/>
                        </a:lnSpc>
                        <a:spcBef>
                          <a:spcPts val="5700"/>
                        </a:spcBef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Количество</a:t>
                      </a:r>
                      <a:endParaRPr lang="ru-RU" sz="18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36195" indent="0" algn="ctr">
                        <a:lnSpc>
                          <a:spcPct val="100000"/>
                        </a:lnSpc>
                        <a:spcBef>
                          <a:spcPts val="5700"/>
                        </a:spcBef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процентах, %</a:t>
                      </a:r>
                      <a:endParaRPr lang="ru-RU" sz="18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43945243"/>
                  </a:ext>
                </a:extLst>
              </a:tr>
              <a:tr h="285115">
                <a:tc>
                  <a:txBody>
                    <a:bodyPr/>
                    <a:lstStyle/>
                    <a:p>
                      <a:pPr marL="36195" indent="0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Да, так как это поможет ему реализовать свои права и выполнять свои обязанности</a:t>
                      </a:r>
                      <a:endParaRPr lang="ru-RU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36195"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85,0</a:t>
                      </a:r>
                      <a:endParaRPr lang="ru-RU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2952514175"/>
                  </a:ext>
                </a:extLst>
              </a:tr>
              <a:tr h="306070">
                <a:tc>
                  <a:txBody>
                    <a:bodyPr/>
                    <a:lstStyle/>
                    <a:p>
                      <a:pPr marL="36195" indent="0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Да, так как любой гражданин должен знать основы государственного устройства России, которые отражены в Конституции</a:t>
                      </a:r>
                      <a:endParaRPr lang="ru-RU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36195"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80,0</a:t>
                      </a:r>
                      <a:endParaRPr lang="ru-RU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1129368346"/>
                  </a:ext>
                </a:extLst>
              </a:tr>
              <a:tr h="306070">
                <a:tc>
                  <a:txBody>
                    <a:bodyPr/>
                    <a:lstStyle/>
                    <a:p>
                      <a:pPr marL="36195" indent="0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Нет, так как в Конституции только провозглашаются права и свободы, а более детально они отражены в других законах</a:t>
                      </a:r>
                      <a:endParaRPr lang="ru-RU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36195"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36195"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15,0</a:t>
                      </a:r>
                      <a:endParaRPr lang="ru-RU" sz="18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2177362886"/>
                  </a:ext>
                </a:extLst>
              </a:tr>
            </a:tbl>
          </a:graphicData>
        </a:graphic>
      </p:graphicFrame>
      <p:pic>
        <p:nvPicPr>
          <p:cNvPr id="2051" name="Picture 3" descr="Все о Конституции: тест на знание Основного закона пройдет 12 декабря - РИА  Новости, 09.12.2020">
            <a:extLst>
              <a:ext uri="{FF2B5EF4-FFF2-40B4-BE49-F238E27FC236}">
                <a16:creationId xmlns="" xmlns:a16="http://schemas.microsoft.com/office/drawing/2014/main" id="{0F4550F3-D888-4059-AB9B-6D59B680C03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5718" y="1601332"/>
            <a:ext cx="4919314" cy="4919314"/>
          </a:xfrm>
          <a:prstGeom prst="rect">
            <a:avLst/>
          </a:prstGeom>
          <a:noFill/>
          <a:ln w="57150">
            <a:solidFill>
              <a:schemeClr val="bg1"/>
            </a:solidFill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72141389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49983" y="320615"/>
            <a:ext cx="215552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8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Заключение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381000" y="843835"/>
            <a:ext cx="11610000" cy="64633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 indent="450000" algn="just"/>
            <a:r>
              <a:rPr lang="ru-RU" dirty="0">
                <a:latin typeface="Times New Roman" pitchFamily="18" charset="0"/>
                <a:cs typeface="Times New Roman" pitchFamily="18" charset="0"/>
              </a:rPr>
              <a:t>Предыстория конституции в России берет свое начало в первой половине ХIХ века. Первые четыре конституции России принимались в государстве, ориентированном на строительство социалистических отношений с принципиальным неприятием частной собственности, рыночных отношений и при однопартийной системе. Ныне действующая конституция 1993 года–  конституция качественно нового государства – Российской Федерации, возникшего четверть века назад после распада СССР.</a:t>
            </a:r>
          </a:p>
          <a:p>
            <a:pPr indent="450000" algn="just"/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indent="450000" algn="just"/>
            <a:r>
              <a:rPr lang="ru-RU" dirty="0">
                <a:latin typeface="Times New Roman" pitchFamily="18" charset="0"/>
                <a:cs typeface="Times New Roman" pitchFamily="18" charset="0"/>
              </a:rPr>
              <a:t>В результате проведенного исследования среди подростков, выявили, что учащиеся 9 классов не обладают знаниями об истории возникновения Конституции России. Не все учащиеся полностью осознают значение Конституции как документа, отражающего основные права и свободы человека и гражданина и документа, отражающего основы государственного устройства. Не все ученики знают, что является основной ценностью, согласно Конституции, хотя верный ответ дали большинство опрошенных; подростки не до конца понимают, что отражает Конституция РФ. Большая часть опрошенных считает, что Конституцию РФ необходимо изучать гражданину России как для защиты своих прав, так и для того, чтобы знать основы государственного устройства России.</a:t>
            </a:r>
          </a:p>
          <a:p>
            <a:pPr indent="450000" algn="just"/>
            <a:r>
              <a:rPr lang="ru-RU" dirty="0">
                <a:latin typeface="Times New Roman" pitchFamily="18" charset="0"/>
                <a:cs typeface="Times New Roman" pitchFamily="18" charset="0"/>
              </a:rPr>
              <a:t>Таким образом,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 опрошенных учеников сформировано определенное представление о Конституции России, однако на многие вопросы ребята не смогли правильно ответить. Отмечается понимание того, что Конституцию своей страны надо знать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indent="450000" algn="just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 считаю, что для более полного знания и понимания Конституции РФ, умения применять свои знания на практике необходимо проводить в классе мероприятия – игры, викторины, семинары для ознакомления с Конституцией РФ, правами и обязанностями гражданина РФ</a:t>
            </a:r>
            <a:r>
              <a:rPr lang="ru-RU" b="1" dirty="0">
                <a:latin typeface="Times New Roman" panose="02020603050405020304" pitchFamily="18" charset="0"/>
                <a:cs typeface="Times New Roman" pitchFamily="18" charset="0"/>
              </a:rPr>
              <a:t>.</a:t>
            </a: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 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5067108" y="6264000"/>
            <a:ext cx="2438400" cy="365125"/>
          </a:xfrm>
        </p:spPr>
        <p:txBody>
          <a:bodyPr/>
          <a:lstStyle/>
          <a:p>
            <a:fld id="{D7E63A33-8271-4DD0-9C48-789913D7C115}" type="slidenum">
              <a:rPr lang="en-US" smtClean="0"/>
              <a:pPr/>
              <a:t>19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401236570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E63A33-8271-4DD0-9C48-789913D7C115}" type="slidenum">
              <a:rPr lang="en-US" smtClean="0"/>
              <a:pPr/>
              <a:t>2</a:t>
            </a:fld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13"/>
          </p:nvPr>
        </p:nvSpPr>
        <p:spPr>
          <a:xfrm>
            <a:off x="381000" y="459000"/>
            <a:ext cx="11475000" cy="5715000"/>
          </a:xfrm>
        </p:spPr>
        <p:txBody>
          <a:bodyPr>
            <a:noAutofit/>
          </a:bodyPr>
          <a:lstStyle/>
          <a:p>
            <a:pPr algn="ctr"/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Оглавление</a:t>
            </a:r>
            <a:endParaRPr lang="en-US" sz="18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Введение……………………………………………………………………………………………………………………..3</a:t>
            </a:r>
          </a:p>
          <a:p>
            <a:pPr>
              <a:buNone/>
            </a:pP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Глава </a:t>
            </a:r>
            <a:r>
              <a:rPr lang="en-US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Теоретические аспекты изучения………………………………………………………………………………….5</a:t>
            </a:r>
          </a:p>
          <a:p>
            <a:pPr>
              <a:buNone/>
            </a:pP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1.1 Причины возникновения конституций и их первые проекты в Х</a:t>
            </a:r>
            <a:r>
              <a:rPr lang="en-US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Х – начале ХХ века…………………………………………………………………………………………………………………………5</a:t>
            </a:r>
          </a:p>
          <a:p>
            <a:pPr>
              <a:buNone/>
            </a:pP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1.2 Особенности Конституций России в составе Советского государства……………………………………………...8</a:t>
            </a:r>
          </a:p>
          <a:p>
            <a:pPr>
              <a:buNone/>
            </a:pP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1.3 Становление Конституции Российской Федерации на современном этапе………………………………………..11</a:t>
            </a:r>
          </a:p>
          <a:p>
            <a:pPr>
              <a:buNone/>
            </a:pP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Глава </a:t>
            </a:r>
            <a:r>
              <a:rPr lang="en-US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II </a:t>
            </a: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Практическое исследование представлений подростков об особенностях Конституции Российской Федерации………………………………………………………………………………………………………………..15</a:t>
            </a:r>
          </a:p>
          <a:p>
            <a:pPr>
              <a:buNone/>
            </a:pP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2.1 Характеристика исследования………………………………………………………………………………………...15</a:t>
            </a:r>
          </a:p>
          <a:p>
            <a:pPr>
              <a:buNone/>
            </a:pP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2.2 Анализ данных анкетирования………………………………………………………………………………………..16</a:t>
            </a:r>
          </a:p>
          <a:p>
            <a:pPr>
              <a:buNone/>
            </a:pP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2.3 Рекомендации, направленные на повышение уровня знаний подростков о Конституции РФ………....................19</a:t>
            </a:r>
          </a:p>
          <a:p>
            <a:pPr>
              <a:buNone/>
            </a:pP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Заключение……………………………………………………………………………………………………....................21</a:t>
            </a:r>
          </a:p>
          <a:p>
            <a:pPr>
              <a:buNone/>
            </a:pP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Список использованной литературы …………………………………………………………………………………….22</a:t>
            </a:r>
          </a:p>
          <a:p>
            <a:pPr>
              <a:buNone/>
            </a:pP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Приложения………………………………………………………………………………………………………………..23</a:t>
            </a:r>
          </a:p>
          <a:p>
            <a:pPr>
              <a:buNone/>
            </a:pPr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036000" y="2844000"/>
            <a:ext cx="7006855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СПАСИБО ЗА </a:t>
            </a:r>
            <a:r>
              <a:rPr lang="ru-RU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ВНИМАНИЕ</a:t>
            </a:r>
            <a:endParaRPr lang="ru-RU" sz="40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1076950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>
            <a:extLst>
              <a:ext uri="{FF2B5EF4-FFF2-40B4-BE49-F238E27FC236}">
                <a16:creationId xmlns="" xmlns:a16="http://schemas.microsoft.com/office/drawing/2014/main" id="{3D6A7736-DB78-4DF2-8970-85DA18A1DAD0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516000" y="369000"/>
            <a:ext cx="11205000" cy="6075000"/>
          </a:xfrm>
          <a:solidFill>
            <a:schemeClr val="bg1"/>
          </a:solidFill>
        </p:spPr>
        <p:txBody>
          <a:bodyPr>
            <a:noAutofit/>
          </a:bodyPr>
          <a:lstStyle/>
          <a:p>
            <a:pPr marL="0" indent="0" algn="ctr">
              <a:spcBef>
                <a:spcPts val="300"/>
              </a:spcBef>
              <a:buNone/>
            </a:pPr>
            <a:r>
              <a:rPr lang="ru-RU" sz="32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Введение</a:t>
            </a:r>
          </a:p>
          <a:p>
            <a:pPr marL="0" indent="0" algn="ctr">
              <a:spcBef>
                <a:spcPts val="300"/>
              </a:spcBef>
              <a:buNone/>
            </a:pPr>
            <a:endParaRPr lang="ru-RU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" indent="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Конституция Российской Федерации – основной закон Российской Федерации; единый, имеющий высшую юридическую силу, прямое действие и верховенство на всей территории Российской Федерации политико-правовой акт, посредством которого народ учредил основные принципы устройства общества и государства, определил субъекты государственной власти, механизм её осуществления, закрепил охраняемые государством права, свободы и обязанности человека и гражданина.</a:t>
            </a:r>
          </a:p>
          <a:p>
            <a:pPr marL="45720" indent="0">
              <a:buNone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Актуальность исследовательской работы.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Тема работы является актуальной,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так как конституция для молодежи малопонятна, использование терминов делают формулировку текста сложной для восприятия, чем и отталкивает. Подростки считают, что такие законы малоприменимы в практической жизни.  Я хочу развеять необоснованные представления подростков в этом вопросе. Конституция Российской Федерации – закон прямого действия, который может не только помочь человеку отстоять свои права, но и изменить его жизнь и жизнь близких ему людей к лучшему.</a:t>
            </a:r>
          </a:p>
          <a:p>
            <a:pPr marL="45720" indent="0">
              <a:buNone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 marL="45720" indent="0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45720" indent="0">
              <a:buNone/>
            </a:pP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spcBef>
                <a:spcPts val="300"/>
              </a:spcBef>
              <a:buNone/>
            </a:pPr>
            <a:endParaRPr lang="ru-RU" sz="20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spcBef>
                <a:spcPts val="300"/>
              </a:spcBef>
              <a:buNone/>
            </a:pPr>
            <a:endParaRPr lang="en-US" sz="2000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spcBef>
                <a:spcPts val="300"/>
              </a:spcBef>
              <a:buNone/>
            </a:pP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E63A33-8271-4DD0-9C48-789913D7C115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88880922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>
            <a:extLst>
              <a:ext uri="{FF2B5EF4-FFF2-40B4-BE49-F238E27FC236}">
                <a16:creationId xmlns="" xmlns:a16="http://schemas.microsoft.com/office/drawing/2014/main" id="{3D6A7736-DB78-4DF2-8970-85DA18A1DAD0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06000" y="324634"/>
            <a:ext cx="11137500" cy="5984366"/>
          </a:xfrm>
          <a:solidFill>
            <a:schemeClr val="bg1"/>
          </a:solidFill>
        </p:spPr>
        <p:txBody>
          <a:bodyPr>
            <a:noAutofit/>
          </a:bodyPr>
          <a:lstStyle/>
          <a:p>
            <a:pPr marL="0" indent="0">
              <a:spcBef>
                <a:spcPts val="300"/>
              </a:spcBef>
              <a:buNone/>
            </a:pPr>
            <a:r>
              <a:rPr lang="ru-RU" sz="2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itchFamily="18" charset="0"/>
              </a:rPr>
              <a:t>Цель работы</a:t>
            </a:r>
            <a:r>
              <a:rPr lang="ru-RU" sz="2400" dirty="0" smtClean="0">
                <a:latin typeface="Times New Roman" panose="02020603050405020304" pitchFamily="18" charset="0"/>
                <a:cs typeface="Times New Roman" pitchFamily="18" charset="0"/>
              </a:rPr>
              <a:t>: 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itchFamily="18" charset="0"/>
              </a:rPr>
              <a:t>изучить причины и предпосылки возникновения Конституции, особенности данного закона в разных исторических этапах России.</a:t>
            </a:r>
            <a:endParaRPr lang="ru-RU" sz="24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itchFamily="18" charset="0"/>
            </a:endParaRPr>
          </a:p>
          <a:p>
            <a:pPr marL="0" indent="0">
              <a:spcBef>
                <a:spcPts val="300"/>
              </a:spcBef>
              <a:buNone/>
            </a:pP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Задачи</a:t>
            </a:r>
            <a:r>
              <a:rPr lang="en-US" sz="2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ru-RU" sz="2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itchFamily="18" charset="0"/>
              </a:rPr>
              <a:t>исследования:</a:t>
            </a:r>
            <a:endParaRPr lang="en-US" sz="2400" b="1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itchFamily="18" charset="0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выявить причины и предпосылки, которые привели к возникновению Конституций;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охарактеризовать их первые проекты;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рассмотреть особенности Конституции России в период Советского государства;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изучить становление Конституции Российской Федерации в период с 1993 года;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познакомиться с образцами предшествующих Конституций;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провести анкетирование среди учащихся;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проанализировать результаты опроса;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создать буклет, в котором будут показаны фотографии, подробно отображающие этапы возникновения Конституции.</a:t>
            </a:r>
          </a:p>
          <a:p>
            <a:pPr marL="0" indent="0">
              <a:spcBef>
                <a:spcPts val="300"/>
              </a:spcBef>
              <a:buNone/>
            </a:pPr>
            <a:endParaRPr lang="ru-RU" sz="2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spcBef>
                <a:spcPts val="300"/>
              </a:spcBef>
              <a:buNone/>
            </a:pPr>
            <a:endParaRPr lang="en-US" sz="2300" dirty="0">
              <a:latin typeface="Times New Roman" panose="02020603050405020304" pitchFamily="18" charset="0"/>
              <a:cs typeface="Times New Roman" pitchFamily="18" charset="0"/>
            </a:endParaRPr>
          </a:p>
          <a:p>
            <a:pPr marL="0" indent="0">
              <a:spcBef>
                <a:spcPts val="300"/>
              </a:spcBef>
              <a:buNone/>
            </a:pPr>
            <a:endParaRPr lang="ru-RU" sz="2300" dirty="0">
              <a:latin typeface="Times New Roman" panose="02020603050405020304" pitchFamily="18" charset="0"/>
              <a:cs typeface="Times New Roman" pitchFamily="18" charset="0"/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E63A33-8271-4DD0-9C48-789913D7C115}" type="slidenum">
              <a:rPr lang="en-US" smtClean="0"/>
              <a:pPr/>
              <a:t>4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91556921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Заголовок 14"/>
          <p:cNvSpPr>
            <a:spLocks noGrp="1"/>
          </p:cNvSpPr>
          <p:nvPr>
            <p:ph type="title"/>
          </p:nvPr>
        </p:nvSpPr>
        <p:spPr>
          <a:xfrm>
            <a:off x="1118794" y="414001"/>
            <a:ext cx="4848113" cy="2025000"/>
          </a:xfrm>
          <a:solidFill>
            <a:schemeClr val="bg1"/>
          </a:solidFill>
        </p:spPr>
        <p:txBody>
          <a:bodyPr/>
          <a:lstStyle/>
          <a:p>
            <a:pPr>
              <a:buFont typeface="Arial" pitchFamily="34" charset="0"/>
              <a:buChar char="•"/>
            </a:pP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itchFamily="18" charset="0"/>
              </a:rPr>
              <a:t>Продуктом данного проекта будут: презентация и буклет с образцами предшествующих 	</a:t>
            </a:r>
            <a:r>
              <a:rPr lang="ru-RU" sz="240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itchFamily="18" charset="0"/>
              </a:rPr>
              <a:t>Конституций РФ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itchFamily="18" charset="0"/>
              </a:rPr>
              <a:t/>
            </a:r>
            <a:b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itchFamily="18" charset="0"/>
              </a:rPr>
            </a:br>
            <a:endParaRPr lang="ru-RU" dirty="0"/>
          </a:p>
        </p:txBody>
      </p:sp>
      <p:pic>
        <p:nvPicPr>
          <p:cNvPr id="6" name="Содержимое 5" descr="20220404_193919 (1)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6355556" y="731838"/>
            <a:ext cx="4894262" cy="4894262"/>
          </a:xfrm>
          <a:solidFill>
            <a:schemeClr val="bg1"/>
          </a:solidFill>
          <a:ln w="57150">
            <a:solidFill>
              <a:schemeClr val="bg1"/>
            </a:solidFill>
          </a:ln>
        </p:spPr>
      </p:pic>
      <p:sp>
        <p:nvSpPr>
          <p:cNvPr id="16" name="Текст 15"/>
          <p:cNvSpPr>
            <a:spLocks noGrp="1"/>
          </p:cNvSpPr>
          <p:nvPr>
            <p:ph type="body" sz="half" idx="2"/>
          </p:nvPr>
        </p:nvSpPr>
        <p:spPr>
          <a:xfrm>
            <a:off x="1371000" y="2934000"/>
            <a:ext cx="4274999" cy="1395000"/>
          </a:xfrm>
          <a:solidFill>
            <a:schemeClr val="bg1"/>
          </a:solidFill>
        </p:spPr>
        <p:txBody>
          <a:bodyPr>
            <a:normAutofit fontScale="92500" lnSpcReduction="20000"/>
          </a:bodyPr>
          <a:lstStyle/>
          <a:p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Объект  исследования:</a:t>
            </a:r>
            <a:r>
              <a:rPr lang="ru-RU" sz="2400" dirty="0" smtClean="0">
                <a:latin typeface="Times New Roman" panose="02020603050405020304" pitchFamily="18" charset="0"/>
                <a:cs typeface="Times New Roman" pitchFamily="18" charset="0"/>
              </a:rPr>
              <a:t>  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itchFamily="18" charset="0"/>
              </a:rPr>
              <a:t>Конституция Российской Федерации</a:t>
            </a:r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itchFamily="18" charset="0"/>
              </a:rPr>
              <a:t>.</a:t>
            </a:r>
          </a:p>
          <a:p>
            <a:pPr>
              <a:spcBef>
                <a:spcPts val="300"/>
              </a:spcBef>
            </a:pPr>
            <a:r>
              <a:rPr lang="ru-RU" sz="2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itchFamily="18" charset="0"/>
              </a:rPr>
              <a:t>Предмет исследования:</a:t>
            </a:r>
            <a:r>
              <a:rPr lang="ru-RU" sz="2400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itchFamily="18" charset="0"/>
              </a:rPr>
              <a:t>становление Конституции России</a:t>
            </a:r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itchFamily="18" charset="0"/>
              </a:rPr>
              <a:t>.</a:t>
            </a:r>
          </a:p>
          <a:p>
            <a:endParaRPr lang="ru-RU" dirty="0"/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E63A33-8271-4DD0-9C48-789913D7C115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8433" y="189000"/>
            <a:ext cx="10576357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sz="32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Глава </a:t>
            </a:r>
            <a:r>
              <a:rPr lang="en-US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I.</a:t>
            </a:r>
            <a: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Возникновение </a:t>
            </a:r>
            <a:r>
              <a:rPr lang="ru-RU" sz="32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Конституции. XVII - XVIII век  </a:t>
            </a:r>
            <a:endParaRPr lang="ru-RU" sz="28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68433" y="5464981"/>
            <a:ext cx="5402567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</a:pPr>
            <a:endParaRPr lang="ru-RU" sz="2000" dirty="0">
              <a:latin typeface="Times New Roman" panose="02020603050405020304" pitchFamily="18" charset="0"/>
              <a:cs typeface="Times New Roman" pitchFamily="18" charset="0"/>
            </a:endParaRPr>
          </a:p>
          <a:p>
            <a:pPr>
              <a:buFont typeface="Arial" pitchFamily="34" charset="0"/>
              <a:buChar char="•"/>
            </a:pPr>
            <a:r>
              <a:rPr lang="ru-RU" sz="2000" dirty="0">
                <a:latin typeface="Times New Roman" panose="02020603050405020304" pitchFamily="18" charset="0"/>
                <a:cs typeface="Times New Roman" pitchFamily="18" charset="0"/>
              </a:rPr>
              <a:t>В XVII веке власть царя </a:t>
            </a:r>
            <a:r>
              <a:rPr lang="ru-RU" sz="2000" b="1" dirty="0">
                <a:latin typeface="Times New Roman" panose="02020603050405020304" pitchFamily="18" charset="0"/>
                <a:cs typeface="Times New Roman" pitchFamily="18" charset="0"/>
              </a:rPr>
              <a:t>Василия Шуйского</a:t>
            </a:r>
            <a:r>
              <a:rPr lang="ru-RU" sz="2000" dirty="0">
                <a:latin typeface="Times New Roman" panose="02020603050405020304" pitchFamily="18" charset="0"/>
                <a:cs typeface="Times New Roman" pitchFamily="18" charset="0"/>
              </a:rPr>
              <a:t> была </a:t>
            </a:r>
            <a:r>
              <a:rPr lang="ru-RU" sz="2000" dirty="0" smtClean="0">
                <a:latin typeface="Times New Roman" panose="02020603050405020304" pitchFamily="18" charset="0"/>
                <a:cs typeface="Times New Roman" pitchFamily="18" charset="0"/>
              </a:rPr>
              <a:t>ограничена крестоцеловальной записью</a:t>
            </a:r>
            <a:endParaRPr lang="ru-RU" sz="2000" dirty="0">
              <a:latin typeface="Times New Roman" panose="02020603050405020304" pitchFamily="18" charset="0"/>
              <a:cs typeface="Times New Roman" pitchFamily="18" charset="0"/>
            </a:endParaRPr>
          </a:p>
          <a:p>
            <a:pPr>
              <a:buFont typeface="Arial" pitchFamily="34" charset="0"/>
              <a:buChar char="•"/>
            </a:pPr>
            <a:endParaRPr lang="ru-RU" sz="2000" dirty="0">
              <a:latin typeface="Times New Roman" panose="02020603050405020304" pitchFamily="18" charset="0"/>
              <a:cs typeface="Times New Roman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E63A33-8271-4DD0-9C48-789913D7C115}" type="slidenum">
              <a:rPr lang="en-US" smtClean="0"/>
              <a:pPr/>
              <a:t>6</a:t>
            </a:fld>
            <a:endParaRPr lang="en-US" dirty="0"/>
          </a:p>
        </p:txBody>
      </p:sp>
      <p:sp>
        <p:nvSpPr>
          <p:cNvPr id="8" name="Прямоугольник 7">
            <a:extLst>
              <a:ext uri="{FF2B5EF4-FFF2-40B4-BE49-F238E27FC236}">
                <a16:creationId xmlns="" xmlns:a16="http://schemas.microsoft.com/office/drawing/2014/main" id="{4141C008-2F47-4DDD-83D5-1B682D8731B4}"/>
              </a:ext>
            </a:extLst>
          </p:cNvPr>
          <p:cNvSpPr/>
          <p:nvPr/>
        </p:nvSpPr>
        <p:spPr>
          <a:xfrm>
            <a:off x="6365999" y="5634000"/>
            <a:ext cx="5763967" cy="18466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Font typeface="Arial" pitchFamily="34" charset="0"/>
              <a:buChar char="•"/>
            </a:pP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1730 году </a:t>
            </a:r>
            <a:r>
              <a:rPr lang="ru-RU" sz="2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Дмитрий Михайлович Голицын </a:t>
            </a: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попытался ввести в России конституционную монархию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9" name="Рисунок 8">
            <a:extLst>
              <a:ext uri="{FF2B5EF4-FFF2-40B4-BE49-F238E27FC236}">
                <a16:creationId xmlns="" xmlns:a16="http://schemas.microsoft.com/office/drawing/2014/main" id="{C69783D1-B57A-4F3F-A272-00807044B7F2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46000" y="1337584"/>
            <a:ext cx="2971800" cy="4048125"/>
          </a:xfrm>
          <a:prstGeom prst="rect">
            <a:avLst/>
          </a:prstGeom>
          <a:ln w="57150">
            <a:solidFill>
              <a:schemeClr val="bg1"/>
            </a:solidFill>
          </a:ln>
        </p:spPr>
      </p:pic>
      <p:pic>
        <p:nvPicPr>
          <p:cNvPr id="10" name="Picture 2" descr="Голицын, Дмитрий Михайлович (1721) — Википедия">
            <a:extLst>
              <a:ext uri="{FF2B5EF4-FFF2-40B4-BE49-F238E27FC236}">
                <a16:creationId xmlns="" xmlns:a16="http://schemas.microsoft.com/office/drawing/2014/main" id="{30D19048-FED0-4B63-B2B6-B8852F709FF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6000" y="1279401"/>
            <a:ext cx="3164315" cy="4022908"/>
          </a:xfrm>
          <a:prstGeom prst="rect">
            <a:avLst/>
          </a:prstGeom>
          <a:noFill/>
          <a:ln w="57150">
            <a:solidFill>
              <a:schemeClr val="bg1"/>
            </a:solidFill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Рисунок 10">
            <a:extLst>
              <a:ext uri="{FF2B5EF4-FFF2-40B4-BE49-F238E27FC236}">
                <a16:creationId xmlns="" xmlns:a16="http://schemas.microsoft.com/office/drawing/2014/main" id="{8316024E-5D4F-43AC-835D-2170CCB3F612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306000" y="1551562"/>
            <a:ext cx="2340000" cy="3754875"/>
          </a:xfrm>
          <a:prstGeom prst="rect">
            <a:avLst/>
          </a:prstGeom>
          <a:solidFill>
            <a:schemeClr val="bg1"/>
          </a:solidFill>
          <a:ln w="57150">
            <a:solidFill>
              <a:schemeClr val="bg1"/>
            </a:solidFill>
          </a:ln>
        </p:spPr>
      </p:pic>
    </p:spTree>
    <p:extLst>
      <p:ext uri="{BB962C8B-B14F-4D97-AF65-F5344CB8AC3E}">
        <p14:creationId xmlns="" xmlns:p14="http://schemas.microsoft.com/office/powerpoint/2010/main" val="3905607318"/>
      </p:ext>
    </p:extLst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8433" y="120682"/>
            <a:ext cx="92909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Начало возникновения Конституции. XVIII век  </a:t>
            </a:r>
            <a:endParaRPr lang="ru-RU" sz="28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0" y="1373930"/>
            <a:ext cx="115410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Власть императрицы 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Анны Иоанновны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 была ограничена «кондициями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» 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81064" y="754329"/>
            <a:ext cx="1134317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Документы конституционного содержания появились в России в первой половине XVIII века.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E63A33-8271-4DD0-9C48-789913D7C115}" type="slidenum">
              <a:rPr lang="en-US" smtClean="0"/>
              <a:pPr/>
              <a:t>7</a:t>
            </a:fld>
            <a:endParaRPr lang="en-US"/>
          </a:p>
        </p:txBody>
      </p:sp>
      <p:pic>
        <p:nvPicPr>
          <p:cNvPr id="3" name="Рисунок 2">
            <a:extLst>
              <a:ext uri="{FF2B5EF4-FFF2-40B4-BE49-F238E27FC236}">
                <a16:creationId xmlns="" xmlns:a16="http://schemas.microsoft.com/office/drawing/2014/main" id="{7FBD67B1-BCEB-4C96-A2FD-C7C975B08F6B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1064" y="2091693"/>
            <a:ext cx="6025879" cy="4445633"/>
          </a:xfrm>
          <a:prstGeom prst="rect">
            <a:avLst/>
          </a:prstGeom>
          <a:ln w="57150">
            <a:solidFill>
              <a:schemeClr val="bg1"/>
            </a:solidFill>
          </a:ln>
        </p:spPr>
      </p:pic>
      <p:pic>
        <p:nvPicPr>
          <p:cNvPr id="8" name="Рисунок 7">
            <a:extLst>
              <a:ext uri="{FF2B5EF4-FFF2-40B4-BE49-F238E27FC236}">
                <a16:creationId xmlns="" xmlns:a16="http://schemas.microsoft.com/office/drawing/2014/main" id="{07FE63AA-7E18-4989-9A37-94D88160E7FF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626000" y="2049537"/>
            <a:ext cx="3915000" cy="4541137"/>
          </a:xfrm>
          <a:prstGeom prst="rect">
            <a:avLst/>
          </a:prstGeom>
          <a:ln w="57150">
            <a:solidFill>
              <a:schemeClr val="bg1"/>
            </a:solidFill>
          </a:ln>
        </p:spPr>
      </p:pic>
      <p:sp>
        <p:nvSpPr>
          <p:cNvPr id="9" name="Прямоугольник 8">
            <a:extLst>
              <a:ext uri="{FF2B5EF4-FFF2-40B4-BE49-F238E27FC236}">
                <a16:creationId xmlns="" xmlns:a16="http://schemas.microsoft.com/office/drawing/2014/main" id="{E9607B42-848F-4DA8-AD2A-943A62727047}"/>
              </a:ext>
            </a:extLst>
          </p:cNvPr>
          <p:cNvSpPr/>
          <p:nvPr/>
        </p:nvSpPr>
        <p:spPr>
          <a:xfrm>
            <a:off x="464449" y="6583429"/>
            <a:ext cx="438248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dirty="0">
                <a:solidFill>
                  <a:srgbClr val="11111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Анна Иоанновна разрывает Кондиции (И. </a:t>
            </a:r>
            <a:r>
              <a:rPr lang="ru-RU" sz="1400" dirty="0" smtClean="0">
                <a:solidFill>
                  <a:srgbClr val="11111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Шарлемань)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00155513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16000" y="278008"/>
            <a:ext cx="1025620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Возникновение и становление Конституции. XI</a:t>
            </a:r>
            <a:r>
              <a:rPr lang="en-US" sz="32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ru-RU" sz="32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век  </a:t>
            </a:r>
            <a:endParaRPr lang="ru-RU" sz="28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E63A33-8271-4DD0-9C48-789913D7C115}" type="slidenum">
              <a:rPr lang="en-US" smtClean="0"/>
              <a:pPr/>
              <a:t>8</a:t>
            </a:fld>
            <a:endParaRPr lang="en-US"/>
          </a:p>
        </p:txBody>
      </p:sp>
      <p:sp>
        <p:nvSpPr>
          <p:cNvPr id="10" name="Прямоугольник 9">
            <a:extLst>
              <a:ext uri="{FF2B5EF4-FFF2-40B4-BE49-F238E27FC236}">
                <a16:creationId xmlns="" xmlns:a16="http://schemas.microsoft.com/office/drawing/2014/main" id="{0EECDCE5-763C-4B33-9E71-76CD537B66A4}"/>
              </a:ext>
            </a:extLst>
          </p:cNvPr>
          <p:cNvSpPr/>
          <p:nvPr/>
        </p:nvSpPr>
        <p:spPr>
          <a:xfrm>
            <a:off x="4082521" y="1706954"/>
            <a:ext cx="3611384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Император Александр I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осознавал необходимость конституционных преобразований; появилась идея реформирования политического строя страны путем создания конституции, гарантирующей подданным личную свободу и гражданские права, но потом отказался от этой идеи. </a:t>
            </a: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122" name="Picture 2">
            <a:extLst>
              <a:ext uri="{FF2B5EF4-FFF2-40B4-BE49-F238E27FC236}">
                <a16:creationId xmlns="" xmlns:a16="http://schemas.microsoft.com/office/drawing/2014/main" id="{2474BC51-35D9-4370-8FAF-64C1B5BD553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808" y="1337530"/>
            <a:ext cx="3820687" cy="4834671"/>
          </a:xfrm>
          <a:prstGeom prst="rect">
            <a:avLst/>
          </a:prstGeom>
          <a:noFill/>
          <a:ln w="57150">
            <a:solidFill>
              <a:schemeClr val="bg1"/>
            </a:solidFill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Сперанский, М.М. План государственного преобразования графа М.М. ... |  Аукционы | Аукционный дом «Литфонд»">
            <a:extLst>
              <a:ext uri="{FF2B5EF4-FFF2-40B4-BE49-F238E27FC236}">
                <a16:creationId xmlns="" xmlns:a16="http://schemas.microsoft.com/office/drawing/2014/main" id="{47330BF6-1AE4-4445-A241-5119EC1EB03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5507" y="1044001"/>
            <a:ext cx="3215642" cy="4589999"/>
          </a:xfrm>
          <a:prstGeom prst="rect">
            <a:avLst/>
          </a:prstGeom>
          <a:noFill/>
          <a:ln w="57150">
            <a:solidFill>
              <a:schemeClr val="bg1"/>
            </a:solidFill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Прямоугольник 10">
            <a:extLst>
              <a:ext uri="{FF2B5EF4-FFF2-40B4-BE49-F238E27FC236}">
                <a16:creationId xmlns="" xmlns:a16="http://schemas.microsoft.com/office/drawing/2014/main" id="{777C22EF-C523-4738-ABA1-09D55E4DA9B7}"/>
              </a:ext>
            </a:extLst>
          </p:cNvPr>
          <p:cNvSpPr/>
          <p:nvPr/>
        </p:nvSpPr>
        <p:spPr>
          <a:xfrm>
            <a:off x="6591000" y="5801388"/>
            <a:ext cx="5490000" cy="9341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Font typeface="Arial" pitchFamily="34" charset="0"/>
              <a:buChar char="•"/>
            </a:pP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Первый конституционный проект «План государственного преобразования», разработан в 1809 году графом </a:t>
            </a: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Михаилом Сперанским</a:t>
            </a:r>
            <a:endParaRPr lang="ru-RU" b="1" dirty="0"/>
          </a:p>
        </p:txBody>
      </p:sp>
    </p:spTree>
    <p:extLst>
      <p:ext uri="{BB962C8B-B14F-4D97-AF65-F5344CB8AC3E}">
        <p14:creationId xmlns="" xmlns:p14="http://schemas.microsoft.com/office/powerpoint/2010/main" val="367169954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71000" y="249090"/>
            <a:ext cx="1035879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Возникновение и становление  Конституции. XIХ</a:t>
            </a:r>
            <a:r>
              <a:rPr lang="ru-RU" sz="32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век  </a:t>
            </a:r>
            <a:endParaRPr lang="ru-RU" sz="28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E63A33-8271-4DD0-9C48-789913D7C115}" type="slidenum">
              <a:rPr lang="en-US" smtClean="0"/>
              <a:pPr/>
              <a:t>9</a:t>
            </a:fld>
            <a:endParaRPr lang="en-US"/>
          </a:p>
        </p:txBody>
      </p:sp>
      <p:sp>
        <p:nvSpPr>
          <p:cNvPr id="10" name="Прямоугольник 9">
            <a:extLst>
              <a:ext uri="{FF2B5EF4-FFF2-40B4-BE49-F238E27FC236}">
                <a16:creationId xmlns="" xmlns:a16="http://schemas.microsoft.com/office/drawing/2014/main" id="{0EECDCE5-763C-4B33-9E71-76CD537B66A4}"/>
              </a:ext>
            </a:extLst>
          </p:cNvPr>
          <p:cNvSpPr/>
          <p:nvPr/>
        </p:nvSpPr>
        <p:spPr>
          <a:xfrm>
            <a:off x="6726000" y="3699001"/>
            <a:ext cx="5091721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>
              <a:buFont typeface="Arial" pitchFamily="34" charset="0"/>
              <a:buChar char="•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Конституцию требовали ввести в России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декабристы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Проекты конституции, предлагавшиеся декабристами, были самыми различными: от проекта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Никиты Муравьева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который придерживался самых умеренных позиций, до радикальной Русской правды 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Павла Пестеля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3" name="Прямоугольник 2">
            <a:extLst>
              <a:ext uri="{FF2B5EF4-FFF2-40B4-BE49-F238E27FC236}">
                <a16:creationId xmlns="" xmlns:a16="http://schemas.microsoft.com/office/drawing/2014/main" id="{ED4031ED-22F9-4334-8B58-7C4256013F40}"/>
              </a:ext>
            </a:extLst>
          </p:cNvPr>
          <p:cNvSpPr/>
          <p:nvPr/>
        </p:nvSpPr>
        <p:spPr>
          <a:xfrm>
            <a:off x="-114000" y="5934670"/>
            <a:ext cx="6096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buFont typeface="Arial" pitchFamily="34" charset="0"/>
              <a:buChar char="•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Рукописные тексты Конституции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Муравьева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«Русской правды»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Пестеля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072AFE1D-5595-4D74-8518-CA40D79E9464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81001" y="910887"/>
            <a:ext cx="3430594" cy="4945683"/>
          </a:xfrm>
          <a:prstGeom prst="rect">
            <a:avLst/>
          </a:prstGeom>
          <a:ln w="57150">
            <a:solidFill>
              <a:schemeClr val="bg1"/>
            </a:solidFill>
          </a:ln>
        </p:spPr>
      </p:pic>
      <p:pic>
        <p:nvPicPr>
          <p:cNvPr id="6148" name="Picture 4">
            <a:extLst>
              <a:ext uri="{FF2B5EF4-FFF2-40B4-BE49-F238E27FC236}">
                <a16:creationId xmlns="" xmlns:a16="http://schemas.microsoft.com/office/drawing/2014/main" id="{A24F9CAA-E086-4B1D-AC85-62964B7E86E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9929" y="1089000"/>
            <a:ext cx="4391578" cy="2991986"/>
          </a:xfrm>
          <a:prstGeom prst="rect">
            <a:avLst/>
          </a:prstGeom>
          <a:noFill/>
          <a:ln w="57150">
            <a:solidFill>
              <a:schemeClr val="bg1"/>
            </a:solidFill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832932522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37">
  <a:themeElements>
    <a:clrScheme name="Базовая">
      <a:dk1>
        <a:srgbClr val="080808"/>
      </a:dk1>
      <a:lt1>
        <a:sysClr val="window" lastClr="FFFFFF"/>
      </a:lt1>
      <a:dk2>
        <a:srgbClr val="0000FF"/>
      </a:dk2>
      <a:lt2>
        <a:srgbClr val="EEECE1"/>
      </a:lt2>
      <a:accent1>
        <a:srgbClr val="0000FF"/>
      </a:accent1>
      <a:accent2>
        <a:srgbClr val="FF0000"/>
      </a:accent2>
      <a:accent3>
        <a:srgbClr val="00B050"/>
      </a:accent3>
      <a:accent4>
        <a:srgbClr val="7030A0"/>
      </a:accent4>
      <a:accent5>
        <a:srgbClr val="FFFF00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4348" tIns="47174" rIns="94348" bIns="47174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30000"/>
          </a:spcBef>
          <a:spcAft>
            <a:spcPct val="0"/>
          </a:spcAft>
          <a:buClrTx/>
          <a:buSzTx/>
          <a:buFontTx/>
          <a:buNone/>
          <a:tabLst/>
          <a:defRPr kumimoji="1" lang="en-US" sz="12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4348" tIns="47174" rIns="94348" bIns="47174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30000"/>
          </a:spcBef>
          <a:spcAft>
            <a:spcPct val="0"/>
          </a:spcAft>
          <a:buClrTx/>
          <a:buSzTx/>
          <a:buFontTx/>
          <a:buNone/>
          <a:tabLst/>
          <a:defRPr kumimoji="1" lang="en-US" sz="12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1_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Тема11">
  <a:themeElements>
    <a:clrScheme name="Базовая">
      <a:dk1>
        <a:srgbClr val="080808"/>
      </a:dk1>
      <a:lt1>
        <a:sysClr val="window" lastClr="FFFFFF"/>
      </a:lt1>
      <a:dk2>
        <a:srgbClr val="0000FF"/>
      </a:dk2>
      <a:lt2>
        <a:srgbClr val="EEECE1"/>
      </a:lt2>
      <a:accent1>
        <a:srgbClr val="0000FF"/>
      </a:accent1>
      <a:accent2>
        <a:srgbClr val="FF0000"/>
      </a:accent2>
      <a:accent3>
        <a:srgbClr val="00B050"/>
      </a:accent3>
      <a:accent4>
        <a:srgbClr val="7030A0"/>
      </a:accent4>
      <a:accent5>
        <a:srgbClr val="FFFF00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4348" tIns="47174" rIns="94348" bIns="47174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30000"/>
          </a:spcBef>
          <a:spcAft>
            <a:spcPct val="0"/>
          </a:spcAft>
          <a:buClrTx/>
          <a:buSzTx/>
          <a:buFontTx/>
          <a:buNone/>
          <a:tabLst/>
          <a:defRPr kumimoji="1" lang="en-US" sz="12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4348" tIns="47174" rIns="94348" bIns="47174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30000"/>
          </a:spcBef>
          <a:spcAft>
            <a:spcPct val="0"/>
          </a:spcAft>
          <a:buClrTx/>
          <a:buSzTx/>
          <a:buFontTx/>
          <a:buNone/>
          <a:tabLst/>
          <a:defRPr kumimoji="1" lang="en-US" sz="12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powerpoint-template-24">
  <a:themeElements>
    <a:clrScheme name="">
      <a:dk1>
        <a:srgbClr val="333333"/>
      </a:dk1>
      <a:lt1>
        <a:srgbClr val="FFFFFF"/>
      </a:lt1>
      <a:dk2>
        <a:srgbClr val="333333"/>
      </a:dk2>
      <a:lt2>
        <a:srgbClr val="1F1F1F"/>
      </a:lt2>
      <a:accent1>
        <a:srgbClr val="434453"/>
      </a:accent1>
      <a:accent2>
        <a:srgbClr val="60616C"/>
      </a:accent2>
      <a:accent3>
        <a:srgbClr val="FFFFFF"/>
      </a:accent3>
      <a:accent4>
        <a:srgbClr val="2A2A2A"/>
      </a:accent4>
      <a:accent5>
        <a:srgbClr val="B0B0B3"/>
      </a:accent5>
      <a:accent6>
        <a:srgbClr val="565761"/>
      </a:accent6>
      <a:hlink>
        <a:srgbClr val="9D9D9D"/>
      </a:hlink>
      <a:folHlink>
        <a:srgbClr val="DDDDDD"/>
      </a:folHlink>
    </a:clrScheme>
    <a:fontScheme name="powerpoint-template-24">
      <a:majorFont>
        <a:latin typeface="Microsoft Sans Serif"/>
        <a:ea typeface=""/>
        <a:cs typeface=""/>
      </a:majorFont>
      <a:minorFont>
        <a:latin typeface="Microsoft Sans Serif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1">
          <a:gsLst>
            <a:gs pos="0">
              <a:schemeClr val="bg2">
                <a:gamma/>
                <a:tint val="26667"/>
                <a:invGamma/>
              </a:schemeClr>
            </a:gs>
            <a:gs pos="100000">
              <a:schemeClr val="bg2">
                <a:alpha val="14999"/>
              </a:schemeClr>
            </a:gs>
          </a:gsLst>
          <a:lin ang="5400000" scaled="1"/>
        </a:gradFill>
        <a:ln>
          <a:noFill/>
        </a:ln>
        <a:effectLst/>
        <a:extLst>
          <a:ext uri="{91240B29-F687-4F45-9708-019B960494DF}">
            <a14:hiddenLine xmlns=""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1">
          <a:gsLst>
            <a:gs pos="0">
              <a:schemeClr val="bg2">
                <a:gamma/>
                <a:tint val="26667"/>
                <a:invGamma/>
              </a:schemeClr>
            </a:gs>
            <a:gs pos="100000">
              <a:schemeClr val="bg2">
                <a:alpha val="14999"/>
              </a:schemeClr>
            </a:gs>
          </a:gsLst>
          <a:lin ang="5400000" scaled="1"/>
        </a:gradFill>
        <a:ln>
          <a:noFill/>
        </a:ln>
        <a:effectLst/>
        <a:extLst>
          <a:ext uri="{91240B29-F687-4F45-9708-019B960494DF}">
            <a14:hiddenLine xmlns=""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powerpoint-template-24 1">
        <a:dk1>
          <a:srgbClr val="4D4D4D"/>
        </a:dk1>
        <a:lt1>
          <a:srgbClr val="FFFFFF"/>
        </a:lt1>
        <a:dk2>
          <a:srgbClr val="4D4D4D"/>
        </a:dk2>
        <a:lt2>
          <a:srgbClr val="CC0000"/>
        </a:lt2>
        <a:accent1>
          <a:srgbClr val="FF9933"/>
        </a:accent1>
        <a:accent2>
          <a:srgbClr val="009900"/>
        </a:accent2>
        <a:accent3>
          <a:srgbClr val="FFFFFF"/>
        </a:accent3>
        <a:accent4>
          <a:srgbClr val="404040"/>
        </a:accent4>
        <a:accent5>
          <a:srgbClr val="FFCAAD"/>
        </a:accent5>
        <a:accent6>
          <a:srgbClr val="008A00"/>
        </a:accent6>
        <a:hlink>
          <a:srgbClr val="3366FF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2">
        <a:dk1>
          <a:srgbClr val="4D4D4D"/>
        </a:dk1>
        <a:lt1>
          <a:srgbClr val="FFFFFF"/>
        </a:lt1>
        <a:dk2>
          <a:srgbClr val="4D4D4D"/>
        </a:dk2>
        <a:lt2>
          <a:srgbClr val="FBB240"/>
        </a:lt2>
        <a:accent1>
          <a:srgbClr val="FFC842"/>
        </a:accent1>
        <a:accent2>
          <a:srgbClr val="FED06E"/>
        </a:accent2>
        <a:accent3>
          <a:srgbClr val="FFFFFF"/>
        </a:accent3>
        <a:accent4>
          <a:srgbClr val="404040"/>
        </a:accent4>
        <a:accent5>
          <a:srgbClr val="FFE0B0"/>
        </a:accent5>
        <a:accent6>
          <a:srgbClr val="E6BC63"/>
        </a:accent6>
        <a:hlink>
          <a:srgbClr val="FDDB91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3">
        <a:dk1>
          <a:srgbClr val="4D4D4D"/>
        </a:dk1>
        <a:lt1>
          <a:srgbClr val="FFFFFF"/>
        </a:lt1>
        <a:dk2>
          <a:srgbClr val="4D4D4D"/>
        </a:dk2>
        <a:lt2>
          <a:srgbClr val="FE564C"/>
        </a:lt2>
        <a:accent1>
          <a:srgbClr val="FFC842"/>
        </a:accent1>
        <a:accent2>
          <a:srgbClr val="FED06E"/>
        </a:accent2>
        <a:accent3>
          <a:srgbClr val="FFFFFF"/>
        </a:accent3>
        <a:accent4>
          <a:srgbClr val="404040"/>
        </a:accent4>
        <a:accent5>
          <a:srgbClr val="FFE0B0"/>
        </a:accent5>
        <a:accent6>
          <a:srgbClr val="E6BC63"/>
        </a:accent6>
        <a:hlink>
          <a:srgbClr val="FDDB91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4">
        <a:dk1>
          <a:srgbClr val="4D4D4D"/>
        </a:dk1>
        <a:lt1>
          <a:srgbClr val="FFFFFF"/>
        </a:lt1>
        <a:dk2>
          <a:srgbClr val="4D4D4D"/>
        </a:dk2>
        <a:lt2>
          <a:srgbClr val="BB2A32"/>
        </a:lt2>
        <a:accent1>
          <a:srgbClr val="FFC842"/>
        </a:accent1>
        <a:accent2>
          <a:srgbClr val="FED06E"/>
        </a:accent2>
        <a:accent3>
          <a:srgbClr val="FFFFFF"/>
        </a:accent3>
        <a:accent4>
          <a:srgbClr val="404040"/>
        </a:accent4>
        <a:accent5>
          <a:srgbClr val="FFE0B0"/>
        </a:accent5>
        <a:accent6>
          <a:srgbClr val="E6BC63"/>
        </a:accent6>
        <a:hlink>
          <a:srgbClr val="FDDB91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5">
        <a:dk1>
          <a:srgbClr val="4D4D4D"/>
        </a:dk1>
        <a:lt1>
          <a:srgbClr val="FFFFFF"/>
        </a:lt1>
        <a:dk2>
          <a:srgbClr val="4D4D4D"/>
        </a:dk2>
        <a:lt2>
          <a:srgbClr val="E84A25"/>
        </a:lt2>
        <a:accent1>
          <a:srgbClr val="ED6A24"/>
        </a:accent1>
        <a:accent2>
          <a:srgbClr val="F99E1C"/>
        </a:accent2>
        <a:accent3>
          <a:srgbClr val="FFFFFF"/>
        </a:accent3>
        <a:accent4>
          <a:srgbClr val="404040"/>
        </a:accent4>
        <a:accent5>
          <a:srgbClr val="F4B9AC"/>
        </a:accent5>
        <a:accent6>
          <a:srgbClr val="E28F18"/>
        </a:accent6>
        <a:hlink>
          <a:srgbClr val="F1B545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6">
        <a:dk1>
          <a:srgbClr val="4D4D4D"/>
        </a:dk1>
        <a:lt1>
          <a:srgbClr val="FFFFFF"/>
        </a:lt1>
        <a:dk2>
          <a:srgbClr val="4D4D4D"/>
        </a:dk2>
        <a:lt2>
          <a:srgbClr val="B92D14"/>
        </a:lt2>
        <a:accent1>
          <a:srgbClr val="D34E13"/>
        </a:accent1>
        <a:accent2>
          <a:srgbClr val="DC9009"/>
        </a:accent2>
        <a:accent3>
          <a:srgbClr val="FFFFFF"/>
        </a:accent3>
        <a:accent4>
          <a:srgbClr val="404040"/>
        </a:accent4>
        <a:accent5>
          <a:srgbClr val="E6B2AA"/>
        </a:accent5>
        <a:accent6>
          <a:srgbClr val="C78207"/>
        </a:accent6>
        <a:hlink>
          <a:srgbClr val="EEC633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7">
        <a:dk1>
          <a:srgbClr val="4D4D4D"/>
        </a:dk1>
        <a:lt1>
          <a:srgbClr val="FFFFFF"/>
        </a:lt1>
        <a:dk2>
          <a:srgbClr val="4D4D4D"/>
        </a:dk2>
        <a:lt2>
          <a:srgbClr val="AE6310"/>
        </a:lt2>
        <a:accent1>
          <a:srgbClr val="E79613"/>
        </a:accent1>
        <a:accent2>
          <a:srgbClr val="E1720D"/>
        </a:accent2>
        <a:accent3>
          <a:srgbClr val="FFFFFF"/>
        </a:accent3>
        <a:accent4>
          <a:srgbClr val="404040"/>
        </a:accent4>
        <a:accent5>
          <a:srgbClr val="F1C9AA"/>
        </a:accent5>
        <a:accent6>
          <a:srgbClr val="CC670B"/>
        </a:accent6>
        <a:hlink>
          <a:srgbClr val="C6470A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8">
        <a:dk1>
          <a:srgbClr val="4D4D4D"/>
        </a:dk1>
        <a:lt1>
          <a:srgbClr val="FFFFFF"/>
        </a:lt1>
        <a:dk2>
          <a:srgbClr val="4D4D4D"/>
        </a:dk2>
        <a:lt2>
          <a:srgbClr val="AF5612"/>
        </a:lt2>
        <a:accent1>
          <a:srgbClr val="CB882F"/>
        </a:accent1>
        <a:accent2>
          <a:srgbClr val="E7C432"/>
        </a:accent2>
        <a:accent3>
          <a:srgbClr val="FFFFFF"/>
        </a:accent3>
        <a:accent4>
          <a:srgbClr val="404040"/>
        </a:accent4>
        <a:accent5>
          <a:srgbClr val="E2C3AD"/>
        </a:accent5>
        <a:accent6>
          <a:srgbClr val="D1B12C"/>
        </a:accent6>
        <a:hlink>
          <a:srgbClr val="EECA34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9">
        <a:dk1>
          <a:srgbClr val="4D4D4D"/>
        </a:dk1>
        <a:lt1>
          <a:srgbClr val="FFFFFF"/>
        </a:lt1>
        <a:dk2>
          <a:srgbClr val="4D4D4D"/>
        </a:dk2>
        <a:lt2>
          <a:srgbClr val="9A5E40"/>
        </a:lt2>
        <a:accent1>
          <a:srgbClr val="AE7750"/>
        </a:accent1>
        <a:accent2>
          <a:srgbClr val="C08D60"/>
        </a:accent2>
        <a:accent3>
          <a:srgbClr val="FFFFFF"/>
        </a:accent3>
        <a:accent4>
          <a:srgbClr val="404040"/>
        </a:accent4>
        <a:accent5>
          <a:srgbClr val="D3BDB3"/>
        </a:accent5>
        <a:accent6>
          <a:srgbClr val="AE7F56"/>
        </a:accent6>
        <a:hlink>
          <a:srgbClr val="CCA471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10">
        <a:dk1>
          <a:srgbClr val="4D4D4D"/>
        </a:dk1>
        <a:lt1>
          <a:srgbClr val="FFFFFF"/>
        </a:lt1>
        <a:dk2>
          <a:srgbClr val="4D4D4D"/>
        </a:dk2>
        <a:lt2>
          <a:srgbClr val="D1BB77"/>
        </a:lt2>
        <a:accent1>
          <a:srgbClr val="DBBA87"/>
        </a:accent1>
        <a:accent2>
          <a:srgbClr val="E0B265"/>
        </a:accent2>
        <a:accent3>
          <a:srgbClr val="FFFFFF"/>
        </a:accent3>
        <a:accent4>
          <a:srgbClr val="404040"/>
        </a:accent4>
        <a:accent5>
          <a:srgbClr val="EAD9C3"/>
        </a:accent5>
        <a:accent6>
          <a:srgbClr val="CBA15B"/>
        </a:accent6>
        <a:hlink>
          <a:srgbClr val="E9C277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11">
        <a:dk1>
          <a:srgbClr val="4D4D4D"/>
        </a:dk1>
        <a:lt1>
          <a:srgbClr val="FFFFFF"/>
        </a:lt1>
        <a:dk2>
          <a:srgbClr val="4D4D4D"/>
        </a:dk2>
        <a:lt2>
          <a:srgbClr val="45762A"/>
        </a:lt2>
        <a:accent1>
          <a:srgbClr val="42934C"/>
        </a:accent1>
        <a:accent2>
          <a:srgbClr val="34B66A"/>
        </a:accent2>
        <a:accent3>
          <a:srgbClr val="FFFFFF"/>
        </a:accent3>
        <a:accent4>
          <a:srgbClr val="404040"/>
        </a:accent4>
        <a:accent5>
          <a:srgbClr val="B0C8B2"/>
        </a:accent5>
        <a:accent6>
          <a:srgbClr val="2EA55F"/>
        </a:accent6>
        <a:hlink>
          <a:srgbClr val="34C8D1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12">
        <a:dk1>
          <a:srgbClr val="4D4D4D"/>
        </a:dk1>
        <a:lt1>
          <a:srgbClr val="FFFFFF"/>
        </a:lt1>
        <a:dk2>
          <a:srgbClr val="4D4D4D"/>
        </a:dk2>
        <a:lt2>
          <a:srgbClr val="45762A"/>
        </a:lt2>
        <a:accent1>
          <a:srgbClr val="42934C"/>
        </a:accent1>
        <a:accent2>
          <a:srgbClr val="34B66A"/>
        </a:accent2>
        <a:accent3>
          <a:srgbClr val="FFFFFF"/>
        </a:accent3>
        <a:accent4>
          <a:srgbClr val="404040"/>
        </a:accent4>
        <a:accent5>
          <a:srgbClr val="B0C8B2"/>
        </a:accent5>
        <a:accent6>
          <a:srgbClr val="2EA55F"/>
        </a:accent6>
        <a:hlink>
          <a:srgbClr val="34C8D1"/>
        </a:hlink>
        <a:folHlink>
          <a:srgbClr val="FFFF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13">
        <a:dk1>
          <a:srgbClr val="4D4D4D"/>
        </a:dk1>
        <a:lt1>
          <a:srgbClr val="FFFFFF"/>
        </a:lt1>
        <a:dk2>
          <a:srgbClr val="4D4D4D"/>
        </a:dk2>
        <a:lt2>
          <a:srgbClr val="45762A"/>
        </a:lt2>
        <a:accent1>
          <a:srgbClr val="42934C"/>
        </a:accent1>
        <a:accent2>
          <a:srgbClr val="34B66A"/>
        </a:accent2>
        <a:accent3>
          <a:srgbClr val="FFFFFF"/>
        </a:accent3>
        <a:accent4>
          <a:srgbClr val="404040"/>
        </a:accent4>
        <a:accent5>
          <a:srgbClr val="B0C8B2"/>
        </a:accent5>
        <a:accent6>
          <a:srgbClr val="2EA55F"/>
        </a:accent6>
        <a:hlink>
          <a:srgbClr val="34C8D1"/>
        </a:hlink>
        <a:folHlink>
          <a:srgbClr val="D3D3D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14">
        <a:dk1>
          <a:srgbClr val="FFFFFF"/>
        </a:dk1>
        <a:lt1>
          <a:srgbClr val="FFFFFF"/>
        </a:lt1>
        <a:dk2>
          <a:srgbClr val="FFFFFF"/>
        </a:dk2>
        <a:lt2>
          <a:srgbClr val="45762A"/>
        </a:lt2>
        <a:accent1>
          <a:srgbClr val="42934C"/>
        </a:accent1>
        <a:accent2>
          <a:srgbClr val="34B66A"/>
        </a:accent2>
        <a:accent3>
          <a:srgbClr val="FFFFFF"/>
        </a:accent3>
        <a:accent4>
          <a:srgbClr val="DADADA"/>
        </a:accent4>
        <a:accent5>
          <a:srgbClr val="B0C8B2"/>
        </a:accent5>
        <a:accent6>
          <a:srgbClr val="2EA55F"/>
        </a:accent6>
        <a:hlink>
          <a:srgbClr val="34C8D1"/>
        </a:hlink>
        <a:folHlink>
          <a:srgbClr val="FFFF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15">
        <a:dk1>
          <a:srgbClr val="FFFFFF"/>
        </a:dk1>
        <a:lt1>
          <a:srgbClr val="FFFFFF"/>
        </a:lt1>
        <a:dk2>
          <a:srgbClr val="FFFFFF"/>
        </a:dk2>
        <a:lt2>
          <a:srgbClr val="55A6FE"/>
        </a:lt2>
        <a:accent1>
          <a:srgbClr val="71BBFF"/>
        </a:accent1>
        <a:accent2>
          <a:srgbClr val="74CCFF"/>
        </a:accent2>
        <a:accent3>
          <a:srgbClr val="FFFFFF"/>
        </a:accent3>
        <a:accent4>
          <a:srgbClr val="DADADA"/>
        </a:accent4>
        <a:accent5>
          <a:srgbClr val="BBDAFF"/>
        </a:accent5>
        <a:accent6>
          <a:srgbClr val="68B9E7"/>
        </a:accent6>
        <a:hlink>
          <a:srgbClr val="94D8FF"/>
        </a:hlink>
        <a:folHlink>
          <a:srgbClr val="FFFF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16">
        <a:dk1>
          <a:srgbClr val="FFFFFF"/>
        </a:dk1>
        <a:lt1>
          <a:srgbClr val="FFFFFF"/>
        </a:lt1>
        <a:dk2>
          <a:srgbClr val="FFFFFF"/>
        </a:dk2>
        <a:lt2>
          <a:srgbClr val="4BA1FF"/>
        </a:lt2>
        <a:accent1>
          <a:srgbClr val="5DB2FF"/>
        </a:accent1>
        <a:accent2>
          <a:srgbClr val="65C8FF"/>
        </a:accent2>
        <a:accent3>
          <a:srgbClr val="FFFFFF"/>
        </a:accent3>
        <a:accent4>
          <a:srgbClr val="DADADA"/>
        </a:accent4>
        <a:accent5>
          <a:srgbClr val="B6D5FF"/>
        </a:accent5>
        <a:accent6>
          <a:srgbClr val="5BB5E7"/>
        </a:accent6>
        <a:hlink>
          <a:srgbClr val="87E1FF"/>
        </a:hlink>
        <a:folHlink>
          <a:srgbClr val="FFFF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1_powerpoint-template-24">
  <a:themeElements>
    <a:clrScheme name="">
      <a:dk1>
        <a:srgbClr val="4D4D4D"/>
      </a:dk1>
      <a:lt1>
        <a:srgbClr val="FFFFFF"/>
      </a:lt1>
      <a:dk2>
        <a:srgbClr val="4D4D4D"/>
      </a:dk2>
      <a:lt2>
        <a:srgbClr val="000000"/>
      </a:lt2>
      <a:accent1>
        <a:srgbClr val="727171"/>
      </a:accent1>
      <a:accent2>
        <a:srgbClr val="A3A1A1"/>
      </a:accent2>
      <a:accent3>
        <a:srgbClr val="FFFFFF"/>
      </a:accent3>
      <a:accent4>
        <a:srgbClr val="404040"/>
      </a:accent4>
      <a:accent5>
        <a:srgbClr val="BCBBBB"/>
      </a:accent5>
      <a:accent6>
        <a:srgbClr val="939191"/>
      </a:accent6>
      <a:hlink>
        <a:srgbClr val="FE904C"/>
      </a:hlink>
      <a:folHlink>
        <a:srgbClr val="DBDBDB"/>
      </a:folHlink>
    </a:clrScheme>
    <a:fontScheme name="powerpoint-template-24">
      <a:majorFont>
        <a:latin typeface="Microsoft Sans Serif"/>
        <a:ea typeface=""/>
        <a:cs typeface=""/>
      </a:majorFont>
      <a:minorFont>
        <a:latin typeface="Microsoft Sans Serif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1">
          <a:gsLst>
            <a:gs pos="0">
              <a:schemeClr val="bg2">
                <a:gamma/>
                <a:tint val="26667"/>
                <a:invGamma/>
              </a:schemeClr>
            </a:gs>
            <a:gs pos="100000">
              <a:schemeClr val="bg2">
                <a:alpha val="14999"/>
              </a:schemeClr>
            </a:gs>
          </a:gsLst>
          <a:lin ang="5400000" scaled="1"/>
        </a:gradFill>
        <a:ln>
          <a:noFill/>
        </a:ln>
        <a:effectLst/>
        <a:extLst>
          <a:ext uri="{91240B29-F687-4F45-9708-019B960494DF}">
            <a14:hiddenLine xmlns=""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1">
          <a:gsLst>
            <a:gs pos="0">
              <a:schemeClr val="bg2">
                <a:gamma/>
                <a:tint val="26667"/>
                <a:invGamma/>
              </a:schemeClr>
            </a:gs>
            <a:gs pos="100000">
              <a:schemeClr val="bg2">
                <a:alpha val="14999"/>
              </a:schemeClr>
            </a:gs>
          </a:gsLst>
          <a:lin ang="5400000" scaled="1"/>
        </a:gradFill>
        <a:ln>
          <a:noFill/>
        </a:ln>
        <a:effectLst/>
        <a:extLst>
          <a:ext uri="{91240B29-F687-4F45-9708-019B960494DF}">
            <a14:hiddenLine xmlns=""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powerpoint-template-24 1">
        <a:dk1>
          <a:srgbClr val="4D4D4D"/>
        </a:dk1>
        <a:lt1>
          <a:srgbClr val="FFFFFF"/>
        </a:lt1>
        <a:dk2>
          <a:srgbClr val="4D4D4D"/>
        </a:dk2>
        <a:lt2>
          <a:srgbClr val="CC0000"/>
        </a:lt2>
        <a:accent1>
          <a:srgbClr val="FF9933"/>
        </a:accent1>
        <a:accent2>
          <a:srgbClr val="009900"/>
        </a:accent2>
        <a:accent3>
          <a:srgbClr val="FFFFFF"/>
        </a:accent3>
        <a:accent4>
          <a:srgbClr val="404040"/>
        </a:accent4>
        <a:accent5>
          <a:srgbClr val="FFCAAD"/>
        </a:accent5>
        <a:accent6>
          <a:srgbClr val="008A00"/>
        </a:accent6>
        <a:hlink>
          <a:srgbClr val="3366FF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2">
        <a:dk1>
          <a:srgbClr val="4D4D4D"/>
        </a:dk1>
        <a:lt1>
          <a:srgbClr val="FFFFFF"/>
        </a:lt1>
        <a:dk2>
          <a:srgbClr val="4D4D4D"/>
        </a:dk2>
        <a:lt2>
          <a:srgbClr val="FBB240"/>
        </a:lt2>
        <a:accent1>
          <a:srgbClr val="FFC842"/>
        </a:accent1>
        <a:accent2>
          <a:srgbClr val="FED06E"/>
        </a:accent2>
        <a:accent3>
          <a:srgbClr val="FFFFFF"/>
        </a:accent3>
        <a:accent4>
          <a:srgbClr val="404040"/>
        </a:accent4>
        <a:accent5>
          <a:srgbClr val="FFE0B0"/>
        </a:accent5>
        <a:accent6>
          <a:srgbClr val="E6BC63"/>
        </a:accent6>
        <a:hlink>
          <a:srgbClr val="FDDB91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3">
        <a:dk1>
          <a:srgbClr val="4D4D4D"/>
        </a:dk1>
        <a:lt1>
          <a:srgbClr val="FFFFFF"/>
        </a:lt1>
        <a:dk2>
          <a:srgbClr val="4D4D4D"/>
        </a:dk2>
        <a:lt2>
          <a:srgbClr val="FE564C"/>
        </a:lt2>
        <a:accent1>
          <a:srgbClr val="FFC842"/>
        </a:accent1>
        <a:accent2>
          <a:srgbClr val="FED06E"/>
        </a:accent2>
        <a:accent3>
          <a:srgbClr val="FFFFFF"/>
        </a:accent3>
        <a:accent4>
          <a:srgbClr val="404040"/>
        </a:accent4>
        <a:accent5>
          <a:srgbClr val="FFE0B0"/>
        </a:accent5>
        <a:accent6>
          <a:srgbClr val="E6BC63"/>
        </a:accent6>
        <a:hlink>
          <a:srgbClr val="FDDB91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4">
        <a:dk1>
          <a:srgbClr val="4D4D4D"/>
        </a:dk1>
        <a:lt1>
          <a:srgbClr val="FFFFFF"/>
        </a:lt1>
        <a:dk2>
          <a:srgbClr val="4D4D4D"/>
        </a:dk2>
        <a:lt2>
          <a:srgbClr val="BB2A32"/>
        </a:lt2>
        <a:accent1>
          <a:srgbClr val="FFC842"/>
        </a:accent1>
        <a:accent2>
          <a:srgbClr val="FED06E"/>
        </a:accent2>
        <a:accent3>
          <a:srgbClr val="FFFFFF"/>
        </a:accent3>
        <a:accent4>
          <a:srgbClr val="404040"/>
        </a:accent4>
        <a:accent5>
          <a:srgbClr val="FFE0B0"/>
        </a:accent5>
        <a:accent6>
          <a:srgbClr val="E6BC63"/>
        </a:accent6>
        <a:hlink>
          <a:srgbClr val="FDDB91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5">
        <a:dk1>
          <a:srgbClr val="4D4D4D"/>
        </a:dk1>
        <a:lt1>
          <a:srgbClr val="FFFFFF"/>
        </a:lt1>
        <a:dk2>
          <a:srgbClr val="4D4D4D"/>
        </a:dk2>
        <a:lt2>
          <a:srgbClr val="E84A25"/>
        </a:lt2>
        <a:accent1>
          <a:srgbClr val="ED6A24"/>
        </a:accent1>
        <a:accent2>
          <a:srgbClr val="F99E1C"/>
        </a:accent2>
        <a:accent3>
          <a:srgbClr val="FFFFFF"/>
        </a:accent3>
        <a:accent4>
          <a:srgbClr val="404040"/>
        </a:accent4>
        <a:accent5>
          <a:srgbClr val="F4B9AC"/>
        </a:accent5>
        <a:accent6>
          <a:srgbClr val="E28F18"/>
        </a:accent6>
        <a:hlink>
          <a:srgbClr val="F1B545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6">
        <a:dk1>
          <a:srgbClr val="4D4D4D"/>
        </a:dk1>
        <a:lt1>
          <a:srgbClr val="FFFFFF"/>
        </a:lt1>
        <a:dk2>
          <a:srgbClr val="4D4D4D"/>
        </a:dk2>
        <a:lt2>
          <a:srgbClr val="B92D14"/>
        </a:lt2>
        <a:accent1>
          <a:srgbClr val="D34E13"/>
        </a:accent1>
        <a:accent2>
          <a:srgbClr val="DC9009"/>
        </a:accent2>
        <a:accent3>
          <a:srgbClr val="FFFFFF"/>
        </a:accent3>
        <a:accent4>
          <a:srgbClr val="404040"/>
        </a:accent4>
        <a:accent5>
          <a:srgbClr val="E6B2AA"/>
        </a:accent5>
        <a:accent6>
          <a:srgbClr val="C78207"/>
        </a:accent6>
        <a:hlink>
          <a:srgbClr val="EEC633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7">
        <a:dk1>
          <a:srgbClr val="4D4D4D"/>
        </a:dk1>
        <a:lt1>
          <a:srgbClr val="FFFFFF"/>
        </a:lt1>
        <a:dk2>
          <a:srgbClr val="4D4D4D"/>
        </a:dk2>
        <a:lt2>
          <a:srgbClr val="AE6310"/>
        </a:lt2>
        <a:accent1>
          <a:srgbClr val="E79613"/>
        </a:accent1>
        <a:accent2>
          <a:srgbClr val="E1720D"/>
        </a:accent2>
        <a:accent3>
          <a:srgbClr val="FFFFFF"/>
        </a:accent3>
        <a:accent4>
          <a:srgbClr val="404040"/>
        </a:accent4>
        <a:accent5>
          <a:srgbClr val="F1C9AA"/>
        </a:accent5>
        <a:accent6>
          <a:srgbClr val="CC670B"/>
        </a:accent6>
        <a:hlink>
          <a:srgbClr val="C6470A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8">
        <a:dk1>
          <a:srgbClr val="4D4D4D"/>
        </a:dk1>
        <a:lt1>
          <a:srgbClr val="FFFFFF"/>
        </a:lt1>
        <a:dk2>
          <a:srgbClr val="4D4D4D"/>
        </a:dk2>
        <a:lt2>
          <a:srgbClr val="AF5612"/>
        </a:lt2>
        <a:accent1>
          <a:srgbClr val="CB882F"/>
        </a:accent1>
        <a:accent2>
          <a:srgbClr val="E7C432"/>
        </a:accent2>
        <a:accent3>
          <a:srgbClr val="FFFFFF"/>
        </a:accent3>
        <a:accent4>
          <a:srgbClr val="404040"/>
        </a:accent4>
        <a:accent5>
          <a:srgbClr val="E2C3AD"/>
        </a:accent5>
        <a:accent6>
          <a:srgbClr val="D1B12C"/>
        </a:accent6>
        <a:hlink>
          <a:srgbClr val="EECA34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9">
        <a:dk1>
          <a:srgbClr val="4D4D4D"/>
        </a:dk1>
        <a:lt1>
          <a:srgbClr val="FFFFFF"/>
        </a:lt1>
        <a:dk2>
          <a:srgbClr val="4D4D4D"/>
        </a:dk2>
        <a:lt2>
          <a:srgbClr val="9A5E40"/>
        </a:lt2>
        <a:accent1>
          <a:srgbClr val="AE7750"/>
        </a:accent1>
        <a:accent2>
          <a:srgbClr val="C08D60"/>
        </a:accent2>
        <a:accent3>
          <a:srgbClr val="FFFFFF"/>
        </a:accent3>
        <a:accent4>
          <a:srgbClr val="404040"/>
        </a:accent4>
        <a:accent5>
          <a:srgbClr val="D3BDB3"/>
        </a:accent5>
        <a:accent6>
          <a:srgbClr val="AE7F56"/>
        </a:accent6>
        <a:hlink>
          <a:srgbClr val="CCA471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10">
        <a:dk1>
          <a:srgbClr val="4D4D4D"/>
        </a:dk1>
        <a:lt1>
          <a:srgbClr val="FFFFFF"/>
        </a:lt1>
        <a:dk2>
          <a:srgbClr val="4D4D4D"/>
        </a:dk2>
        <a:lt2>
          <a:srgbClr val="D1BB77"/>
        </a:lt2>
        <a:accent1>
          <a:srgbClr val="DBBA87"/>
        </a:accent1>
        <a:accent2>
          <a:srgbClr val="E0B265"/>
        </a:accent2>
        <a:accent3>
          <a:srgbClr val="FFFFFF"/>
        </a:accent3>
        <a:accent4>
          <a:srgbClr val="404040"/>
        </a:accent4>
        <a:accent5>
          <a:srgbClr val="EAD9C3"/>
        </a:accent5>
        <a:accent6>
          <a:srgbClr val="CBA15B"/>
        </a:accent6>
        <a:hlink>
          <a:srgbClr val="E9C277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11">
        <a:dk1>
          <a:srgbClr val="4D4D4D"/>
        </a:dk1>
        <a:lt1>
          <a:srgbClr val="FFFFFF"/>
        </a:lt1>
        <a:dk2>
          <a:srgbClr val="4D4D4D"/>
        </a:dk2>
        <a:lt2>
          <a:srgbClr val="45762A"/>
        </a:lt2>
        <a:accent1>
          <a:srgbClr val="42934C"/>
        </a:accent1>
        <a:accent2>
          <a:srgbClr val="34B66A"/>
        </a:accent2>
        <a:accent3>
          <a:srgbClr val="FFFFFF"/>
        </a:accent3>
        <a:accent4>
          <a:srgbClr val="404040"/>
        </a:accent4>
        <a:accent5>
          <a:srgbClr val="B0C8B2"/>
        </a:accent5>
        <a:accent6>
          <a:srgbClr val="2EA55F"/>
        </a:accent6>
        <a:hlink>
          <a:srgbClr val="34C8D1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12">
        <a:dk1>
          <a:srgbClr val="4D4D4D"/>
        </a:dk1>
        <a:lt1>
          <a:srgbClr val="FFFFFF"/>
        </a:lt1>
        <a:dk2>
          <a:srgbClr val="4D4D4D"/>
        </a:dk2>
        <a:lt2>
          <a:srgbClr val="45762A"/>
        </a:lt2>
        <a:accent1>
          <a:srgbClr val="42934C"/>
        </a:accent1>
        <a:accent2>
          <a:srgbClr val="34B66A"/>
        </a:accent2>
        <a:accent3>
          <a:srgbClr val="FFFFFF"/>
        </a:accent3>
        <a:accent4>
          <a:srgbClr val="404040"/>
        </a:accent4>
        <a:accent5>
          <a:srgbClr val="B0C8B2"/>
        </a:accent5>
        <a:accent6>
          <a:srgbClr val="2EA55F"/>
        </a:accent6>
        <a:hlink>
          <a:srgbClr val="34C8D1"/>
        </a:hlink>
        <a:folHlink>
          <a:srgbClr val="FFFF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13">
        <a:dk1>
          <a:srgbClr val="4D4D4D"/>
        </a:dk1>
        <a:lt1>
          <a:srgbClr val="FFFFFF"/>
        </a:lt1>
        <a:dk2>
          <a:srgbClr val="4D4D4D"/>
        </a:dk2>
        <a:lt2>
          <a:srgbClr val="45762A"/>
        </a:lt2>
        <a:accent1>
          <a:srgbClr val="42934C"/>
        </a:accent1>
        <a:accent2>
          <a:srgbClr val="34B66A"/>
        </a:accent2>
        <a:accent3>
          <a:srgbClr val="FFFFFF"/>
        </a:accent3>
        <a:accent4>
          <a:srgbClr val="404040"/>
        </a:accent4>
        <a:accent5>
          <a:srgbClr val="B0C8B2"/>
        </a:accent5>
        <a:accent6>
          <a:srgbClr val="2EA55F"/>
        </a:accent6>
        <a:hlink>
          <a:srgbClr val="34C8D1"/>
        </a:hlink>
        <a:folHlink>
          <a:srgbClr val="D3D3D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14">
        <a:dk1>
          <a:srgbClr val="FFFFFF"/>
        </a:dk1>
        <a:lt1>
          <a:srgbClr val="FFFFFF"/>
        </a:lt1>
        <a:dk2>
          <a:srgbClr val="FFFFFF"/>
        </a:dk2>
        <a:lt2>
          <a:srgbClr val="45762A"/>
        </a:lt2>
        <a:accent1>
          <a:srgbClr val="42934C"/>
        </a:accent1>
        <a:accent2>
          <a:srgbClr val="34B66A"/>
        </a:accent2>
        <a:accent3>
          <a:srgbClr val="FFFFFF"/>
        </a:accent3>
        <a:accent4>
          <a:srgbClr val="DADADA"/>
        </a:accent4>
        <a:accent5>
          <a:srgbClr val="B0C8B2"/>
        </a:accent5>
        <a:accent6>
          <a:srgbClr val="2EA55F"/>
        </a:accent6>
        <a:hlink>
          <a:srgbClr val="34C8D1"/>
        </a:hlink>
        <a:folHlink>
          <a:srgbClr val="FFFF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15">
        <a:dk1>
          <a:srgbClr val="FFFFFF"/>
        </a:dk1>
        <a:lt1>
          <a:srgbClr val="FFFFFF"/>
        </a:lt1>
        <a:dk2>
          <a:srgbClr val="FFFFFF"/>
        </a:dk2>
        <a:lt2>
          <a:srgbClr val="55A6FE"/>
        </a:lt2>
        <a:accent1>
          <a:srgbClr val="71BBFF"/>
        </a:accent1>
        <a:accent2>
          <a:srgbClr val="74CCFF"/>
        </a:accent2>
        <a:accent3>
          <a:srgbClr val="FFFFFF"/>
        </a:accent3>
        <a:accent4>
          <a:srgbClr val="DADADA"/>
        </a:accent4>
        <a:accent5>
          <a:srgbClr val="BBDAFF"/>
        </a:accent5>
        <a:accent6>
          <a:srgbClr val="68B9E7"/>
        </a:accent6>
        <a:hlink>
          <a:srgbClr val="94D8FF"/>
        </a:hlink>
        <a:folHlink>
          <a:srgbClr val="FFFF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16">
        <a:dk1>
          <a:srgbClr val="FFFFFF"/>
        </a:dk1>
        <a:lt1>
          <a:srgbClr val="FFFFFF"/>
        </a:lt1>
        <a:dk2>
          <a:srgbClr val="FFFFFF"/>
        </a:dk2>
        <a:lt2>
          <a:srgbClr val="4BA1FF"/>
        </a:lt2>
        <a:accent1>
          <a:srgbClr val="5DB2FF"/>
        </a:accent1>
        <a:accent2>
          <a:srgbClr val="65C8FF"/>
        </a:accent2>
        <a:accent3>
          <a:srgbClr val="FFFFFF"/>
        </a:accent3>
        <a:accent4>
          <a:srgbClr val="DADADA"/>
        </a:accent4>
        <a:accent5>
          <a:srgbClr val="B6D5FF"/>
        </a:accent5>
        <a:accent6>
          <a:srgbClr val="5BB5E7"/>
        </a:accent6>
        <a:hlink>
          <a:srgbClr val="87E1FF"/>
        </a:hlink>
        <a:folHlink>
          <a:srgbClr val="FFFF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8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Тема37</Template>
  <TotalTime>4691</TotalTime>
  <Words>973</Words>
  <Application>Microsoft Office PowerPoint</Application>
  <PresentationFormat>Произвольный</PresentationFormat>
  <Paragraphs>170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8</vt:i4>
      </vt:variant>
      <vt:variant>
        <vt:lpstr>Заголовки слайдов</vt:lpstr>
      </vt:variant>
      <vt:variant>
        <vt:i4>20</vt:i4>
      </vt:variant>
    </vt:vector>
  </HeadingPairs>
  <TitlesOfParts>
    <vt:vector size="28" baseType="lpstr">
      <vt:lpstr>Тема37</vt:lpstr>
      <vt:lpstr>Тема Office</vt:lpstr>
      <vt:lpstr>Custom Design</vt:lpstr>
      <vt:lpstr>1_Custom Design</vt:lpstr>
      <vt:lpstr>Тема11</vt:lpstr>
      <vt:lpstr>powerpoint-template-24</vt:lpstr>
      <vt:lpstr>1_powerpoint-template-24</vt:lpstr>
      <vt:lpstr>Воздушный поток</vt:lpstr>
      <vt:lpstr>Слайд 1</vt:lpstr>
      <vt:lpstr>Слайд 2</vt:lpstr>
      <vt:lpstr>Слайд 3</vt:lpstr>
      <vt:lpstr>Слайд 4</vt:lpstr>
      <vt:lpstr>Продуктом данного проекта будут: презентация и буклет с образцами предшествующих  Конституций РФ 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Юрий Козырев</dc:creator>
  <cp:lastModifiedBy>Искусство</cp:lastModifiedBy>
  <cp:revision>164</cp:revision>
  <dcterms:created xsi:type="dcterms:W3CDTF">2021-01-24T08:34:28Z</dcterms:created>
  <dcterms:modified xsi:type="dcterms:W3CDTF">2022-08-22T15:27:58Z</dcterms:modified>
</cp:coreProperties>
</file>