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2" r:id="rId4"/>
    <p:sldId id="258" r:id="rId5"/>
    <p:sldId id="261" r:id="rId6"/>
    <p:sldId id="263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Объект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Объект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Объект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Объект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Объект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10.02.2022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Install\Часы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332656"/>
            <a:ext cx="8424935" cy="62646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03848" y="548679"/>
            <a:ext cx="4248472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en-US" sz="5400" b="1" cap="none" spc="0" dirty="0" smtClean="0">
                <a:ln w="50800"/>
                <a:solidFill>
                  <a:srgbClr val="FF0000"/>
                </a:solidFill>
                <a:effectLst/>
                <a:latin typeface="Bookman Old Style" panose="02050604050505020204" pitchFamily="18" charset="0"/>
                <a:cs typeface="Aharoni" panose="02010803020104030203" pitchFamily="2" charset="-79"/>
              </a:rPr>
              <a:t>BIG BEN – is a symbol of London</a:t>
            </a:r>
            <a:endParaRPr lang="ru-RU" sz="5400" b="1" cap="none" spc="0" dirty="0">
              <a:ln w="50800"/>
              <a:solidFill>
                <a:srgbClr val="FF0000"/>
              </a:solidFill>
              <a:effectLst/>
              <a:latin typeface="Bookman Old Style" panose="02050604050505020204" pitchFamily="18" charset="0"/>
              <a:cs typeface="Aharoni" panose="02010803020104030203" pitchFamily="2" charset="-79"/>
            </a:endParaRPr>
          </a:p>
        </p:txBody>
      </p:sp>
      <p:pic>
        <p:nvPicPr>
          <p:cNvPr id="1027" name="Picture 3" descr="D:\Install\флаг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2320" y="1114819"/>
            <a:ext cx="1224136" cy="1378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1621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quarter" idx="1"/>
          </p:nvPr>
        </p:nvSpPr>
        <p:spPr>
          <a:xfrm>
            <a:off x="457200" y="2348878"/>
            <a:ext cx="5050904" cy="382332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2"/>
          </p:nvPr>
        </p:nvSpPr>
        <p:spPr>
          <a:xfrm>
            <a:off x="365484" y="476672"/>
            <a:ext cx="8526996" cy="1368152"/>
          </a:xfrm>
        </p:spPr>
        <p:txBody>
          <a:bodyPr>
            <a:noAutofit/>
          </a:bodyPr>
          <a:lstStyle/>
          <a:p>
            <a:pPr algn="ctr"/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Big Ben – a ball tower in London, a part of an architectural complex of the Westminster palace. The official name – The Hour tower of the Westminster palace, also it name The Tower of St. </a:t>
            </a:r>
            <a:r>
              <a:rPr lang="en-US" sz="2000" b="1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Stefana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 descr="D:\Install\часы 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094" y="1844824"/>
            <a:ext cx="8534386" cy="4752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73613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2123728" y="2204864"/>
            <a:ext cx="5554960" cy="374441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67544" y="501755"/>
            <a:ext cx="7888904" cy="1703109"/>
          </a:xfrm>
        </p:spPr>
        <p:txBody>
          <a:bodyPr>
            <a:noAutofit/>
          </a:bodyPr>
          <a:lstStyle/>
          <a:p>
            <a:pPr algn="ctr">
              <a:spcBef>
                <a:spcPts val="0"/>
              </a:spcBef>
              <a:spcAft>
                <a:spcPts val="0"/>
              </a:spcAft>
            </a:pP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There are two versions of the origin of the name. The first is that the bell was named Big Ben in honor of Sir Benjamin Hall. And second version- it was named Big Ben in honor of Benjamin County ( a popular boxer in the heavyweight division)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194" name="Picture 2" descr="D:\Install\часы 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132856"/>
            <a:ext cx="7488832" cy="44027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1324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3970784" cy="5715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220072" y="1628800"/>
            <a:ext cx="3545976" cy="2952328"/>
          </a:xfrm>
        </p:spPr>
        <p:txBody>
          <a:bodyPr>
            <a:noAutofit/>
          </a:bodyPr>
          <a:lstStyle/>
          <a:p>
            <a:pPr algn="just"/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Big Ben weighs 13720 kilograms</a:t>
            </a: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Tower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height 61 meter (without considering a spike</a:t>
            </a:r>
            <a:r>
              <a:rPr lang="en-US" sz="2000" b="1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)/ At </a:t>
            </a:r>
            <a:r>
              <a:rPr lang="en-US" sz="20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diameter of a dial in 7 meters and length of arrows 2,7 and 4,2 meters, height of each figure only 61 centimeter. </a:t>
            </a:r>
            <a:endParaRPr lang="ru-RU" sz="20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D:\Install\часы 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32656"/>
            <a:ext cx="4896544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53546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sz="quarter" idx="1"/>
          </p:nvPr>
        </p:nvSpPr>
        <p:spPr>
          <a:xfrm>
            <a:off x="323528" y="836712"/>
            <a:ext cx="3096344" cy="4968552"/>
          </a:xfrm>
        </p:spPr>
        <p:txBody>
          <a:bodyPr>
            <a:normAutofit/>
          </a:bodyPr>
          <a:lstStyle/>
          <a:p>
            <a:pPr algn="just"/>
            <a:r>
              <a:rPr lang="en-US" sz="2200" b="1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At the base of each clock dial in gilt letters is the Latin inscription: «DOMINE SALVAM FAC REGINAM NOSTRAM VICTORIAM PRIMAM», which means «O Lord, keep safe our Queen Victoria the First».</a:t>
            </a:r>
            <a:endParaRPr lang="ru-RU" sz="2200" b="1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995936" y="404664"/>
            <a:ext cx="4896544" cy="576064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7170" name="Picture 2" descr="D:\Install\big-ben-henry-be-unsplash640x360jp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77112" y="188640"/>
            <a:ext cx="5215368" cy="6120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Стрелка вправо 5"/>
          <p:cNvSpPr/>
          <p:nvPr/>
        </p:nvSpPr>
        <p:spPr>
          <a:xfrm rot="1109230">
            <a:off x="3269827" y="4405418"/>
            <a:ext cx="2140508" cy="446499"/>
          </a:xfrm>
          <a:prstGeom prst="rightArrow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771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 rot="20733295">
            <a:off x="4860032" y="2492896"/>
            <a:ext cx="4059936" cy="2707808"/>
          </a:xfrm>
        </p:spPr>
        <p:txBody>
          <a:bodyPr>
            <a:normAutofit/>
          </a:bodyPr>
          <a:lstStyle/>
          <a:p>
            <a:pPr algn="ctr">
              <a:lnSpc>
                <a:spcPct val="150000"/>
              </a:lnSpc>
            </a:pPr>
            <a:r>
              <a:rPr lang="en-US" sz="2000" b="1" dirty="0">
                <a:solidFill>
                  <a:schemeClr val="bg1"/>
                </a:solidFill>
              </a:rPr>
              <a:t>Big Ben is one of London's best-known landmarks, and looks most spectacular at night when the clock faces are illuminated.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9218" name="Picture 2" descr="D:\Install\images (1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141" y="391530"/>
            <a:ext cx="4560336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Install\imag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141" y="3561306"/>
            <a:ext cx="4560336" cy="2820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5092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85</TotalTime>
  <Words>201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Бумажная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10</cp:revision>
  <dcterms:created xsi:type="dcterms:W3CDTF">2022-02-10T15:28:27Z</dcterms:created>
  <dcterms:modified xsi:type="dcterms:W3CDTF">2022-02-10T17:34:33Z</dcterms:modified>
</cp:coreProperties>
</file>