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9" r:id="rId18"/>
    <p:sldId id="273" r:id="rId19"/>
    <p:sldId id="274" r:id="rId20"/>
    <p:sldId id="275" r:id="rId21"/>
    <p:sldId id="276" r:id="rId22"/>
    <p:sldId id="277" r:id="rId23"/>
    <p:sldId id="278" r:id="rId24"/>
    <p:sldId id="26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65" autoAdjust="0"/>
    <p:restoredTop sz="82796" autoAdjust="0"/>
  </p:normalViewPr>
  <p:slideViewPr>
    <p:cSldViewPr>
      <p:cViewPr>
        <p:scale>
          <a:sx n="56" d="100"/>
          <a:sy n="56" d="100"/>
        </p:scale>
        <p:origin x="-2227" y="-4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BFE85D-3FA9-4D7A-B266-60E7E318F023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9A592F-B518-4A70-A7C1-EF3AE7014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/>
              <a:t>             </a:t>
            </a:r>
            <a:r>
              <a:rPr lang="ru-RU" dirty="0" smtClean="0"/>
              <a:t>«Тайна</a:t>
            </a:r>
            <a:r>
              <a:rPr lang="ru-RU" baseline="0" dirty="0" smtClean="0"/>
              <a:t> мыльных пузырей</a:t>
            </a:r>
            <a:r>
              <a:rPr lang="ru-RU" dirty="0" smtClean="0"/>
              <a:t>»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              Мой проект зовется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              И вам</a:t>
            </a:r>
            <a:r>
              <a:rPr lang="ru-RU" baseline="0" dirty="0" smtClean="0"/>
              <a:t> всем внимательно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              Слушать меня придется.</a:t>
            </a:r>
            <a:endParaRPr lang="ru-RU" dirty="0" smtClean="0"/>
          </a:p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Краски мы потом возьмем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Подрисуем, обведем,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Вот картинка получилась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Вам такая и не снилась!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Пузырями рисовать –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Воображение развивать!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Нам надуть большой пузырь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Было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 так сложно,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Чтоб пузырь был богатырь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Воронка тут поможет!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И я взяла игрушку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Намылила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ее,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И где она, подружка?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«Она под пузырем!»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Еще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из пузырей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Делала «матрёшку»,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Один внутри другого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Только без одёжки!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Соломинку простую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Сейчас возьму я в рот,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Воды в нее втяну я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И выдую цветок.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И ладошкой пузыри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Мыльные ловила я,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Чтоб не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лопались они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Руки я намылила.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Чтоб пузырь парил как птица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И не вздумал приземлиться,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Соду с уксусом смешаем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За шипеньем наблюдаем.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Пузырь на морозе - красивое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чудо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Покрылся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узорами сразу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Жаль лопаться быстро они все же будут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Не успеешь моргнуть даже глазом!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В теннис я играть могу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С мыльным пузырем,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Лишь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ракетку обвяжу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Шерстяным шарфом.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Мне понравилось играть,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И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пузырики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считать,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Надо было их поймать,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Но и лопнуть им не дать!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      На </a:t>
            </a:r>
            <a:r>
              <a:rPr lang="ru-RU" dirty="0" smtClean="0"/>
              <a:t>мой день</a:t>
            </a:r>
            <a:r>
              <a:rPr lang="ru-RU" baseline="0" dirty="0" smtClean="0"/>
              <a:t> рождения фея пришла</a:t>
            </a:r>
          </a:p>
          <a:p>
            <a:r>
              <a:rPr lang="ru-RU" baseline="0" dirty="0" smtClean="0"/>
              <a:t>              </a:t>
            </a:r>
            <a:r>
              <a:rPr lang="ru-RU" baseline="0" dirty="0" smtClean="0"/>
              <a:t>  </a:t>
            </a:r>
            <a:r>
              <a:rPr lang="ru-RU" baseline="0" dirty="0" smtClean="0"/>
              <a:t>Из мыла шары надувала.</a:t>
            </a:r>
          </a:p>
          <a:p>
            <a:r>
              <a:rPr lang="ru-RU" baseline="0" dirty="0" smtClean="0"/>
              <a:t>                А как их большими такими надуть?</a:t>
            </a:r>
          </a:p>
          <a:p>
            <a:r>
              <a:rPr lang="ru-RU" baseline="0" dirty="0" smtClean="0">
                <a:solidFill>
                  <a:srgbClr val="C00000"/>
                </a:solidFill>
              </a:rPr>
              <a:t>                Об этом она не сказала.</a:t>
            </a:r>
          </a:p>
          <a:p>
            <a:endParaRPr lang="ru-RU" baseline="0" dirty="0" smtClean="0"/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Ну а здесь наоборот,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Нужно лопать, кто вперед,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Только выбери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часть тела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Чем бы лопать ты хотела.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А потом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мы так играли,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Пузыри чтоб не упали,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Мы их в воздухе держали,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На них снизу поддували.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В разноцветном пузыре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Видно все, что во дворе: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И скамейка, и цветы,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И зеленые кусты,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И деревья, и дома,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В них видна и я сама!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Если дунуть посильней,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Будет много пузырей,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Раз, два, три, четыре, пять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– Ни за что их не поймать!!!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Мыльные, воздушные,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Ветерку послушные!</a:t>
            </a:r>
          </a:p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  </a:t>
            </a:r>
            <a:r>
              <a:rPr lang="ru-RU" baseline="0" dirty="0" smtClean="0"/>
              <a:t> </a:t>
            </a:r>
            <a:r>
              <a:rPr lang="ru-RU" dirty="0" smtClean="0"/>
              <a:t> </a:t>
            </a:r>
            <a:r>
              <a:rPr lang="ru-RU" dirty="0" smtClean="0"/>
              <a:t>И я </a:t>
            </a:r>
            <a:r>
              <a:rPr lang="ru-RU" baseline="0" dirty="0" smtClean="0"/>
              <a:t>решила узнать,</a:t>
            </a:r>
          </a:p>
          <a:p>
            <a:r>
              <a:rPr lang="ru-RU" baseline="0" dirty="0" smtClean="0"/>
              <a:t>              Как сделать хороший раствор,</a:t>
            </a:r>
          </a:p>
          <a:p>
            <a:r>
              <a:rPr lang="ru-RU" baseline="0" dirty="0" smtClean="0"/>
              <a:t>              Большие чтоб нам пузыри надувать,</a:t>
            </a:r>
          </a:p>
          <a:p>
            <a:r>
              <a:rPr lang="ru-RU" baseline="0" dirty="0" smtClean="0"/>
              <a:t>              Расширить чтоб наш кругозор.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      На что способны пузыри</a:t>
            </a:r>
          </a:p>
          <a:p>
            <a:r>
              <a:rPr lang="ru-RU" dirty="0" smtClean="0"/>
              <a:t>                Узнать</a:t>
            </a:r>
            <a:r>
              <a:rPr lang="ru-RU" baseline="0" dirty="0" smtClean="0"/>
              <a:t> еще хотели</a:t>
            </a:r>
          </a:p>
          <a:p>
            <a:r>
              <a:rPr lang="ru-RU" baseline="0" dirty="0" smtClean="0"/>
              <a:t>                И опыты для этого</a:t>
            </a:r>
          </a:p>
          <a:p>
            <a:r>
              <a:rPr lang="ru-RU" baseline="0" dirty="0" smtClean="0"/>
              <a:t>                Мы провести сумели.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   Что </a:t>
            </a:r>
            <a:r>
              <a:rPr lang="ru-RU" dirty="0" smtClean="0"/>
              <a:t>только</a:t>
            </a:r>
            <a:r>
              <a:rPr lang="ru-RU" baseline="0" dirty="0" smtClean="0"/>
              <a:t> мы не делали,</a:t>
            </a:r>
          </a:p>
          <a:p>
            <a:r>
              <a:rPr lang="ru-RU" dirty="0" smtClean="0"/>
              <a:t>              Как только не играли,</a:t>
            </a:r>
          </a:p>
          <a:p>
            <a:r>
              <a:rPr lang="ru-RU" baseline="0" dirty="0" smtClean="0"/>
              <a:t>              Мы даже пузырями</a:t>
            </a:r>
          </a:p>
          <a:p>
            <a:r>
              <a:rPr lang="ru-RU" baseline="0" dirty="0" smtClean="0"/>
              <a:t>              Картинки рисовали!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     Что</a:t>
            </a:r>
            <a:r>
              <a:rPr lang="ru-RU" baseline="0" dirty="0" smtClean="0"/>
              <a:t> </a:t>
            </a:r>
            <a:r>
              <a:rPr lang="ru-RU" baseline="0" dirty="0" smtClean="0"/>
              <a:t>же такое мыльный пузырь?</a:t>
            </a:r>
          </a:p>
          <a:p>
            <a:r>
              <a:rPr lang="ru-RU" baseline="0" dirty="0" smtClean="0"/>
              <a:t>                Это пленка мыльной воды,</a:t>
            </a:r>
          </a:p>
          <a:p>
            <a:r>
              <a:rPr lang="ru-RU" baseline="0" dirty="0" smtClean="0"/>
              <a:t>                Но быстренько лопнув, оставят они</a:t>
            </a:r>
          </a:p>
          <a:p>
            <a:r>
              <a:rPr lang="ru-RU" baseline="0" dirty="0" smtClean="0"/>
              <a:t>                Лишь мокрые только следы.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    Как</a:t>
            </a:r>
            <a:r>
              <a:rPr lang="ru-RU" baseline="0" dirty="0" smtClean="0"/>
              <a:t> же нам сделать мыльный раствор?                         Но есть у раствора </a:t>
            </a:r>
            <a:r>
              <a:rPr lang="ru-RU" baseline="0" dirty="0" err="1" smtClean="0"/>
              <a:t>секретик</a:t>
            </a:r>
            <a:r>
              <a:rPr lang="ru-RU" baseline="0" dirty="0" smtClean="0"/>
              <a:t> один</a:t>
            </a:r>
          </a:p>
          <a:p>
            <a:r>
              <a:rPr lang="ru-RU" baseline="0" dirty="0" smtClean="0"/>
              <a:t>              Воду нужно нам взять,                                                 О нем расскажу сейчас вам</a:t>
            </a:r>
          </a:p>
          <a:p>
            <a:r>
              <a:rPr lang="ru-RU" baseline="0" dirty="0" smtClean="0"/>
              <a:t>              Добавить немного мыла                                               И этот </a:t>
            </a:r>
            <a:r>
              <a:rPr lang="ru-RU" baseline="0" dirty="0" err="1" smtClean="0"/>
              <a:t>секретик</a:t>
            </a:r>
            <a:r>
              <a:rPr lang="ru-RU" baseline="0" dirty="0" smtClean="0"/>
              <a:t> зовут «глицерин»</a:t>
            </a:r>
          </a:p>
          <a:p>
            <a:r>
              <a:rPr lang="ru-RU" baseline="0" dirty="0" smtClean="0"/>
              <a:t>              И все хорошенько взболтать.                                       Он прочность дает пузырям.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    Мы</a:t>
            </a:r>
            <a:r>
              <a:rPr lang="ru-RU" baseline="0" dirty="0" smtClean="0"/>
              <a:t> брали и шампунь, и гель для душа,</a:t>
            </a:r>
          </a:p>
          <a:p>
            <a:r>
              <a:rPr lang="ru-RU" baseline="0" dirty="0" smtClean="0"/>
              <a:t>              И мыло разных видов добавляли,</a:t>
            </a:r>
          </a:p>
          <a:p>
            <a:r>
              <a:rPr lang="ru-RU" baseline="0" dirty="0" smtClean="0"/>
              <a:t>              Но все же </a:t>
            </a:r>
            <a:r>
              <a:rPr lang="ru-RU" baseline="0" dirty="0" err="1" smtClean="0"/>
              <a:t>Фейри</a:t>
            </a:r>
            <a:r>
              <a:rPr lang="ru-RU" baseline="0" dirty="0" smtClean="0"/>
              <a:t> с глицерином было лучше,</a:t>
            </a:r>
          </a:p>
          <a:p>
            <a:r>
              <a:rPr lang="ru-RU" baseline="0" dirty="0" smtClean="0"/>
              <a:t>              И пузыри большие получались!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Чтоб пузырями рисовать,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Гуашь цветную надо взять,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В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раствор добавим мы ее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И дунем трубочкой в него.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Потом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пузырики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возьмем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И не бумагу отнесем.</a:t>
            </a:r>
          </a:p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A592F-B518-4A70-A7C1-EF3AE7014D3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FD34-DAC5-4015-B89D-DA4427D5F183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7A2B3-694E-4EDB-BE39-7BB36B952D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FD34-DAC5-4015-B89D-DA4427D5F183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7A2B3-694E-4EDB-BE39-7BB36B952D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FD34-DAC5-4015-B89D-DA4427D5F183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7A2B3-694E-4EDB-BE39-7BB36B952D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FD34-DAC5-4015-B89D-DA4427D5F183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7A2B3-694E-4EDB-BE39-7BB36B952D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FD34-DAC5-4015-B89D-DA4427D5F183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7A2B3-694E-4EDB-BE39-7BB36B952D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FD34-DAC5-4015-B89D-DA4427D5F183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7A2B3-694E-4EDB-BE39-7BB36B952D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FD34-DAC5-4015-B89D-DA4427D5F183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7A2B3-694E-4EDB-BE39-7BB36B952D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FD34-DAC5-4015-B89D-DA4427D5F183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7A2B3-694E-4EDB-BE39-7BB36B952D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FD34-DAC5-4015-B89D-DA4427D5F183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7A2B3-694E-4EDB-BE39-7BB36B952D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FD34-DAC5-4015-B89D-DA4427D5F183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7A2B3-694E-4EDB-BE39-7BB36B952D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FD34-DAC5-4015-B89D-DA4427D5F183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7A2B3-694E-4EDB-BE39-7BB36B952D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FFD34-DAC5-4015-B89D-DA4427D5F183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7A2B3-694E-4EDB-BE39-7BB36B952D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44;&#1086;&#1082;&#1091;&#1084;&#1077;&#1085;&#1090;&#1099;\&#1087;&#1088;&#1086;&#1077;&#1082;&#1090;%20&#1074;%20&#1089;&#1072;&#1076;&#1080;&#1082;\kukutiki_-_mylnye_puzyri_(zaycev.net)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&#1044;&#1086;&#1082;&#1091;&#1084;&#1077;&#1085;&#1090;&#1099;\&#1087;&#1088;&#1086;&#1077;&#1082;&#1090;%20&#1074;%20&#1089;&#1072;&#1076;&#1080;&#1082;\&#1087;&#1088;&#1086;&#1077;&#1082;&#1090;%20&#1092;&#1086;&#1090;&#1086;\&#1087;&#1091;&#1079;&#1099;&#1088;&#1100;%20&#1085;&#1072;%20&#1084;&#1086;&#1088;&#1086;&#1079;&#1077;.mp4" TargetMode="Externa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&#1044;&#1086;&#1082;&#1091;&#1084;&#1077;&#1085;&#1090;&#1099;\&#1087;&#1088;&#1086;&#1077;&#1082;&#1090;%20&#1074;%20&#1089;&#1072;&#1076;&#1080;&#1082;\&#1087;&#1088;&#1086;&#1077;&#1082;&#1090;%20&#1092;&#1086;&#1090;&#1086;\&#1089;&#1095;&#1080;&#1090;&#1072;&#1077;&#1084;%20&#1087;&#1091;&#1079;&#1099;&#1088;&#1080;.mp4" TargetMode="Externa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&#1044;&#1086;&#1082;&#1091;&#1084;&#1077;&#1085;&#1090;&#1099;\&#1087;&#1088;&#1086;&#1077;&#1082;&#1090;%20&#1074;%20&#1089;&#1072;&#1076;&#1080;&#1082;\&#1087;&#1088;&#1086;&#1077;&#1082;&#1090;%20&#1092;&#1086;&#1090;&#1086;\&#1083;&#1086;&#1087;&#1072;&#1077;&#1084;%20&#1087;&#1091;&#1079;&#1099;&#1088;&#1080;&#1082;&#1080;.mp4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4;&#1086;&#1082;&#1091;&#1084;&#1077;&#1085;&#1090;&#1099;\&#1087;&#1088;&#1086;&#1077;&#1082;&#1090;%20&#1074;%20&#1089;&#1072;&#1076;&#1080;&#1082;\kukutiki_-_mylnye_puzyri_(zaycev.net).mp3" TargetMode="Externa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00298" y="285728"/>
            <a:ext cx="6368082" cy="7140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4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Исследовательский проект</a:t>
            </a:r>
            <a:endParaRPr lang="ru-RU" sz="404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1142984"/>
            <a:ext cx="3397084" cy="23775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95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ТАЙНА </a:t>
            </a:r>
          </a:p>
          <a:p>
            <a:pPr algn="ctr"/>
            <a:r>
              <a:rPr lang="ru-RU" sz="495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МЫЛЬНЫХ </a:t>
            </a:r>
          </a:p>
          <a:p>
            <a:pPr algn="ctr"/>
            <a:r>
              <a:rPr lang="ru-RU" sz="495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ПУЗЫРЕЙ</a:t>
            </a:r>
            <a:endParaRPr lang="ru-RU" sz="495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4643446"/>
            <a:ext cx="7358114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</a:rPr>
              <a:t>Выполнила: </a:t>
            </a:r>
            <a:r>
              <a:rPr lang="ru-RU" sz="2800" dirty="0" err="1" smtClean="0">
                <a:solidFill>
                  <a:srgbClr val="0000FF"/>
                </a:solidFill>
              </a:rPr>
              <a:t>Голяшова</a:t>
            </a:r>
            <a:r>
              <a:rPr lang="ru-RU" sz="2800" dirty="0" smtClean="0">
                <a:solidFill>
                  <a:srgbClr val="0000FF"/>
                </a:solidFill>
              </a:rPr>
              <a:t> Валентина, </a:t>
            </a:r>
          </a:p>
          <a:p>
            <a:r>
              <a:rPr lang="ru-RU" sz="2800" dirty="0" smtClean="0">
                <a:solidFill>
                  <a:srgbClr val="0000FF"/>
                </a:solidFill>
              </a:rPr>
              <a:t> ученица 2 «Б»  класса </a:t>
            </a:r>
          </a:p>
          <a:p>
            <a:r>
              <a:rPr lang="ru-RU" sz="2800" dirty="0" smtClean="0">
                <a:solidFill>
                  <a:srgbClr val="0000FF"/>
                </a:solidFill>
              </a:rPr>
              <a:t>Руководитель: Парфенова Нина Ивановна, </a:t>
            </a:r>
          </a:p>
          <a:p>
            <a:r>
              <a:rPr lang="ru-RU" sz="2800" dirty="0" smtClean="0">
                <a:solidFill>
                  <a:srgbClr val="0000FF"/>
                </a:solidFill>
              </a:rPr>
              <a:t>учитель начальных классов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9" name="kukutiki_-_mylnye_puzyri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9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5576" y="0"/>
            <a:ext cx="9649072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2. Эксперименты с пузырями</a:t>
            </a:r>
            <a:endParaRPr lang="ru-RU" sz="3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76672"/>
            <a:ext cx="10836696" cy="797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</a:t>
            </a:r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Рисование мыльными пузырями</a:t>
            </a: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Следы на бумаге, оставленные пузырями, 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превращаются в случайные узоры: животные, 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цветы, листочки, ягоды и т.д.</a:t>
            </a:r>
            <a:endParaRPr lang="ru-RU" sz="30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/>
          </a:p>
        </p:txBody>
      </p:sp>
      <p:pic>
        <p:nvPicPr>
          <p:cNvPr id="8" name="Рисунок 7" descr="IMG_4887.JPG"/>
          <p:cNvPicPr>
            <a:picLocks noChangeAspect="1"/>
          </p:cNvPicPr>
          <p:nvPr/>
        </p:nvPicPr>
        <p:blipFill>
          <a:blip r:embed="rId4" cstate="print"/>
          <a:srcRect l="2751" t="9051" r="9051" b="9051"/>
          <a:stretch>
            <a:fillRect/>
          </a:stretch>
        </p:blipFill>
        <p:spPr>
          <a:xfrm flipH="1" flipV="1">
            <a:off x="4786314" y="1357298"/>
            <a:ext cx="3515467" cy="244827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9" name="Рисунок 8" descr="IMG_20220314_2107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1142984"/>
            <a:ext cx="3643338" cy="3857652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5576" y="0"/>
            <a:ext cx="9649072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2. Эксперименты с пузырями</a:t>
            </a:r>
            <a:endParaRPr lang="ru-RU" sz="3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76672"/>
            <a:ext cx="10836696" cy="797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  </a:t>
            </a:r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Опыт «Пузырь-великан»</a:t>
            </a: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С помощью воронки можно надуть очень 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большой мыльный пузырь диаметром до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30 см! </a:t>
            </a:r>
            <a:endParaRPr lang="ru-RU" sz="30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/>
          </a:p>
        </p:txBody>
      </p:sp>
      <p:pic>
        <p:nvPicPr>
          <p:cNvPr id="5123" name="Picture 3" descr="D:\Документы\проект в садик\проект фото\IMG_4036.JPG"/>
          <p:cNvPicPr>
            <a:picLocks noChangeAspect="1" noChangeArrowheads="1"/>
          </p:cNvPicPr>
          <p:nvPr/>
        </p:nvPicPr>
        <p:blipFill>
          <a:blip r:embed="rId4" cstate="print"/>
          <a:srcRect l="7728" t="11248" r="20282" b="17190"/>
          <a:stretch>
            <a:fillRect/>
          </a:stretch>
        </p:blipFill>
        <p:spPr bwMode="auto">
          <a:xfrm rot="5400000">
            <a:off x="162640" y="1480378"/>
            <a:ext cx="3960935" cy="3143272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</p:pic>
      <p:pic>
        <p:nvPicPr>
          <p:cNvPr id="8" name="Рисунок 7" descr="IMG_20220314_2117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9058" y="1071546"/>
            <a:ext cx="3500462" cy="392909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5576" y="0"/>
            <a:ext cx="9649072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2. Эксперименты с пузырями</a:t>
            </a:r>
            <a:endParaRPr lang="ru-RU" sz="3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76672"/>
            <a:ext cx="10836696" cy="6955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</a:t>
            </a:r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Опыт «Пузыри вокруг предметов»</a:t>
            </a: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Если предмет смочить мыльным раствором 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и выдуть на него пузырь, то этот предмет 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окажется под мыльным колпаком.</a:t>
            </a:r>
          </a:p>
          <a:p>
            <a:pPr marL="514350" indent="-514350"/>
            <a:endParaRPr lang="ru-RU" sz="3400" dirty="0"/>
          </a:p>
        </p:txBody>
      </p:sp>
      <p:pic>
        <p:nvPicPr>
          <p:cNvPr id="10" name="Рисунок 9" descr="IMG_20220201_2100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1357298"/>
            <a:ext cx="3357586" cy="3357586"/>
          </a:xfrm>
          <a:prstGeom prst="rect">
            <a:avLst/>
          </a:prstGeom>
        </p:spPr>
      </p:pic>
      <p:pic>
        <p:nvPicPr>
          <p:cNvPr id="11" name="Рисунок 10" descr="IMG_20220201_21085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4810" y="1428736"/>
            <a:ext cx="3000396" cy="321471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5576" y="0"/>
            <a:ext cx="9649072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2. Эксперименты с пузырями</a:t>
            </a:r>
            <a:endParaRPr lang="ru-RU" sz="3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76672"/>
            <a:ext cx="10836696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        </a:t>
            </a:r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Опыт «Матрёшка»</a:t>
            </a: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Чтобы надуть один пузырь внутри другого, 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нужно смочить соломинку в мыльном 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растворе.</a:t>
            </a:r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/>
          </a:p>
        </p:txBody>
      </p:sp>
      <p:pic>
        <p:nvPicPr>
          <p:cNvPr id="8" name="Рисунок 7" descr="IMG_20220221_2100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1071546"/>
            <a:ext cx="3071834" cy="3857652"/>
          </a:xfrm>
          <a:prstGeom prst="rect">
            <a:avLst/>
          </a:prstGeom>
        </p:spPr>
      </p:pic>
      <p:pic>
        <p:nvPicPr>
          <p:cNvPr id="10" name="Рисунок 9" descr="IMG_20220221_2100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71934" y="1142984"/>
            <a:ext cx="3357586" cy="3786214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5576" y="0"/>
            <a:ext cx="9649072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2. Эксперименты с пузырями</a:t>
            </a:r>
            <a:endParaRPr lang="ru-RU" sz="3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76672"/>
            <a:ext cx="10836696" cy="6955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   </a:t>
            </a:r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Опыт «Мыльные цветы»</a:t>
            </a: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С помощью мыльных полусфер на столе 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можно выдувать разные цветы и другие 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фигурки.</a:t>
            </a:r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/>
          </a:p>
        </p:txBody>
      </p:sp>
      <p:pic>
        <p:nvPicPr>
          <p:cNvPr id="3074" name="Picture 2" descr="D:\Документы\проект в садик\проект фото\IMG_4061.JPG"/>
          <p:cNvPicPr>
            <a:picLocks noChangeAspect="1" noChangeArrowheads="1"/>
          </p:cNvPicPr>
          <p:nvPr/>
        </p:nvPicPr>
        <p:blipFill>
          <a:blip r:embed="rId4" cstate="print"/>
          <a:srcRect t="8582" r="14683"/>
          <a:stretch>
            <a:fillRect/>
          </a:stretch>
        </p:blipFill>
        <p:spPr bwMode="auto">
          <a:xfrm rot="5113199">
            <a:off x="-36089" y="1055323"/>
            <a:ext cx="3451105" cy="277340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  <p:sp>
        <p:nvSpPr>
          <p:cNvPr id="8" name="TextBox 7"/>
          <p:cNvSpPr txBox="1"/>
          <p:nvPr/>
        </p:nvSpPr>
        <p:spPr>
          <a:xfrm rot="21431749">
            <a:off x="701744" y="4068603"/>
            <a:ext cx="194168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i="1" dirty="0" smtClean="0">
                <a:solidFill>
                  <a:schemeClr val="tx2"/>
                </a:solidFill>
              </a:rPr>
              <a:t>Гусеница</a:t>
            </a:r>
            <a:endParaRPr lang="ru-RU" sz="3500" b="1" i="1" dirty="0">
              <a:solidFill>
                <a:schemeClr val="tx2"/>
              </a:solidFill>
            </a:endParaRPr>
          </a:p>
        </p:txBody>
      </p:sp>
      <p:pic>
        <p:nvPicPr>
          <p:cNvPr id="3075" name="Picture 3" descr="D:\Документы\проект в садик\проект фото\IMG_4075.JPG"/>
          <p:cNvPicPr>
            <a:picLocks noChangeAspect="1" noChangeArrowheads="1"/>
          </p:cNvPicPr>
          <p:nvPr/>
        </p:nvPicPr>
        <p:blipFill>
          <a:blip r:embed="rId5" cstate="print"/>
          <a:srcRect l="24242" r="5303" b="6061"/>
          <a:stretch>
            <a:fillRect/>
          </a:stretch>
        </p:blipFill>
        <p:spPr bwMode="auto">
          <a:xfrm>
            <a:off x="3131840" y="1196752"/>
            <a:ext cx="2808312" cy="280831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491880" y="3933056"/>
            <a:ext cx="203324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i="1" dirty="0" smtClean="0">
                <a:solidFill>
                  <a:schemeClr val="tx2"/>
                </a:solidFill>
              </a:rPr>
              <a:t>Черепаха</a:t>
            </a:r>
            <a:endParaRPr lang="ru-RU" sz="3500" b="1" i="1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512519">
            <a:off x="5977368" y="3986651"/>
            <a:ext cx="173836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i="1" dirty="0" smtClean="0">
                <a:solidFill>
                  <a:schemeClr val="tx2"/>
                </a:solidFill>
              </a:rPr>
              <a:t>Цветок</a:t>
            </a:r>
            <a:endParaRPr lang="ru-RU" sz="3500" b="1" i="1" dirty="0">
              <a:solidFill>
                <a:schemeClr val="tx2"/>
              </a:solidFill>
            </a:endParaRPr>
          </a:p>
        </p:txBody>
      </p:sp>
      <p:pic>
        <p:nvPicPr>
          <p:cNvPr id="13" name="Рисунок 12" descr="IMG_20220221_20545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420451">
            <a:off x="6215074" y="1142984"/>
            <a:ext cx="2643206" cy="2786082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5576" y="0"/>
            <a:ext cx="9649072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2. Эксперименты с пузырями</a:t>
            </a:r>
            <a:endParaRPr lang="ru-RU" sz="3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76672"/>
            <a:ext cx="10836696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</a:t>
            </a:r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Опыт «Пузырь на ладошке»</a:t>
            </a: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0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Чтобы поймать мыльный пузырь на 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ладошку, ее сначала нужно намочить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мыльным раствором.</a:t>
            </a:r>
          </a:p>
          <a:p>
            <a:pPr marL="514350" indent="-514350"/>
            <a:endParaRPr lang="ru-RU" sz="3400" dirty="0"/>
          </a:p>
        </p:txBody>
      </p:sp>
      <p:pic>
        <p:nvPicPr>
          <p:cNvPr id="8" name="Рисунок 7" descr="IMG_4688.JPG"/>
          <p:cNvPicPr>
            <a:picLocks noChangeAspect="1"/>
          </p:cNvPicPr>
          <p:nvPr/>
        </p:nvPicPr>
        <p:blipFill>
          <a:blip r:embed="rId4" cstate="print"/>
          <a:srcRect l="29464" r="19597" b="9361"/>
          <a:stretch>
            <a:fillRect/>
          </a:stretch>
        </p:blipFill>
        <p:spPr>
          <a:xfrm>
            <a:off x="4357686" y="1214422"/>
            <a:ext cx="3053975" cy="407557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9" name="Рисунок 8" descr="IMG_20220314_22335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1214422"/>
            <a:ext cx="3143254" cy="4071966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9512" y="476672"/>
            <a:ext cx="10836696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 </a:t>
            </a:r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Опыт «Парение в воздухе»</a:t>
            </a: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0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При смешении соды и уксуса выделяется 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углекислый газ в виде мелких пузырьков,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которые не дают пузырю опуститься на дно.</a:t>
            </a:r>
          </a:p>
          <a:p>
            <a:pPr marL="514350" indent="-514350"/>
            <a:endParaRPr lang="ru-RU" sz="3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0"/>
            <a:ext cx="9649072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2. Эксперименты с пузырями</a:t>
            </a:r>
            <a:endParaRPr lang="ru-RU" sz="3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pic>
        <p:nvPicPr>
          <p:cNvPr id="7" name="Рисунок 6" descr="IMG_4697.JPG"/>
          <p:cNvPicPr>
            <a:picLocks noChangeAspect="1"/>
          </p:cNvPicPr>
          <p:nvPr/>
        </p:nvPicPr>
        <p:blipFill>
          <a:blip r:embed="rId4" cstate="print"/>
          <a:srcRect l="5129" t="15659" r="12810" b="11397"/>
          <a:stretch>
            <a:fillRect/>
          </a:stretch>
        </p:blipFill>
        <p:spPr>
          <a:xfrm rot="5105083">
            <a:off x="-312208" y="1669153"/>
            <a:ext cx="3932141" cy="2621427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8" name="Рисунок 7" descr="IMG_4703.JPG"/>
          <p:cNvPicPr>
            <a:picLocks noChangeAspect="1"/>
          </p:cNvPicPr>
          <p:nvPr/>
        </p:nvPicPr>
        <p:blipFill>
          <a:blip r:embed="rId5" cstate="print"/>
          <a:srcRect l="41925" t="24401" r="13713" b="31616"/>
          <a:stretch>
            <a:fillRect/>
          </a:stretch>
        </p:blipFill>
        <p:spPr>
          <a:xfrm rot="5400000">
            <a:off x="2503631" y="1608937"/>
            <a:ext cx="3776697" cy="280831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9" name="Рисунок 8" descr="IMG_4704.JPG"/>
          <p:cNvPicPr>
            <a:picLocks noChangeAspect="1"/>
          </p:cNvPicPr>
          <p:nvPr/>
        </p:nvPicPr>
        <p:blipFill>
          <a:blip r:embed="rId6" cstate="print"/>
          <a:srcRect l="48199" t="34597" r="14812" b="19824"/>
          <a:stretch>
            <a:fillRect/>
          </a:stretch>
        </p:blipFill>
        <p:spPr>
          <a:xfrm rot="5883902">
            <a:off x="5645300" y="1389042"/>
            <a:ext cx="3127833" cy="286367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5576" y="0"/>
            <a:ext cx="9649072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2. Эксперименты с пузырями</a:t>
            </a:r>
            <a:endParaRPr lang="ru-RU" sz="3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04664"/>
            <a:ext cx="10836696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</a:t>
            </a:r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Опыт «Морозное чудо на пузыре»</a:t>
            </a: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0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На сильном морозе мыльный пузырь быстро 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замерзает, покрывшись красивым узором и 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лопается, превращаясь в тонкую пленку.</a:t>
            </a:r>
          </a:p>
          <a:p>
            <a:pPr marL="514350" indent="-514350"/>
            <a:endParaRPr lang="ru-RU" sz="3400" dirty="0"/>
          </a:p>
        </p:txBody>
      </p:sp>
      <p:pic>
        <p:nvPicPr>
          <p:cNvPr id="10" name="Рисунок 9" descr="IMG_4670.JPG"/>
          <p:cNvPicPr>
            <a:picLocks noChangeAspect="1"/>
          </p:cNvPicPr>
          <p:nvPr/>
        </p:nvPicPr>
        <p:blipFill>
          <a:blip r:embed="rId5" cstate="print"/>
          <a:srcRect l="17267" t="435" r="15586"/>
          <a:stretch>
            <a:fillRect/>
          </a:stretch>
        </p:blipFill>
        <p:spPr>
          <a:xfrm rot="4828825">
            <a:off x="558260" y="1251837"/>
            <a:ext cx="3105034" cy="339576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1" name="пузырь на мороз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923928" y="1196752"/>
            <a:ext cx="4743815" cy="266839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9" name="Рисунок 8" descr="IMG_4670.JPG"/>
          <p:cNvPicPr>
            <a:picLocks noChangeAspect="1"/>
          </p:cNvPicPr>
          <p:nvPr/>
        </p:nvPicPr>
        <p:blipFill>
          <a:blip r:embed="rId5" cstate="print"/>
          <a:srcRect l="17267" t="435" r="15586"/>
          <a:stretch>
            <a:fillRect/>
          </a:stretch>
        </p:blipFill>
        <p:spPr>
          <a:xfrm rot="4828825">
            <a:off x="593031" y="1257041"/>
            <a:ext cx="3105034" cy="339576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0"/>
            <a:ext cx="10081120" cy="670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2. Эксперименты с пузырями</a:t>
            </a:r>
          </a:p>
          <a:p>
            <a:pPr marL="742950" indent="-742950" algn="ctr"/>
            <a:r>
              <a:rPr lang="ru-RU" sz="34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Игра «Пузыри-попрыгунчики»</a:t>
            </a: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Ракеткой, обмотанной шерстяным шарфом,</a:t>
            </a: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м</a:t>
            </a:r>
            <a:r>
              <a:rPr lang="ru-RU" sz="30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ожно отбивать мыльные пузыри. Они </a:t>
            </a: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опираются на ворсинки</a:t>
            </a:r>
            <a:r>
              <a:rPr lang="ru-RU" sz="30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и подпрыгивают.</a:t>
            </a:r>
            <a:endParaRPr lang="ru-RU" sz="30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76672"/>
            <a:ext cx="1083669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 </a:t>
            </a:r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0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/>
          </a:p>
        </p:txBody>
      </p:sp>
      <p:pic>
        <p:nvPicPr>
          <p:cNvPr id="1026" name="Picture 2" descr="D:\Документы\проект в садик\проект фото\IMG_4714.JPG"/>
          <p:cNvPicPr>
            <a:picLocks noChangeAspect="1" noChangeArrowheads="1"/>
          </p:cNvPicPr>
          <p:nvPr/>
        </p:nvPicPr>
        <p:blipFill>
          <a:blip r:embed="rId4" cstate="print"/>
          <a:srcRect l="6001" t="9990" r="26492" b="12001"/>
          <a:stretch>
            <a:fillRect/>
          </a:stretch>
        </p:blipFill>
        <p:spPr bwMode="auto">
          <a:xfrm rot="16200000" flipH="1" flipV="1">
            <a:off x="2386435" y="1669397"/>
            <a:ext cx="3499803" cy="303316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0"/>
            <a:ext cx="10081120" cy="71711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2. Эксперименты с пузырями</a:t>
            </a:r>
          </a:p>
          <a:p>
            <a:pPr marL="742950" indent="-742950" algn="ctr"/>
            <a:r>
              <a:rPr lang="ru-RU" sz="34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Игры «Поймай мыльный пузырь»</a:t>
            </a:r>
          </a:p>
          <a:p>
            <a:pPr marL="742950" indent="-742950" algn="ctr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и «Посчитаем пузыри»</a:t>
            </a:r>
          </a:p>
          <a:p>
            <a:pPr marL="742950" indent="-742950" algn="ctr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В первой игре нужно было поймать пузырь </a:t>
            </a: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так, чтобы он не лопнул, а во второй игре </a:t>
            </a: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нужно было правильно их сосчитать.</a:t>
            </a:r>
          </a:p>
          <a:p>
            <a:pPr marL="742950" indent="-742950"/>
            <a:endParaRPr lang="ru-RU" sz="30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76672"/>
            <a:ext cx="1083669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 </a:t>
            </a:r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0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/>
          </a:p>
        </p:txBody>
      </p:sp>
      <p:pic>
        <p:nvPicPr>
          <p:cNvPr id="2050" name="Picture 2" descr="D:\Документы\проект в садик\проект фото\IMG_4727.JPG"/>
          <p:cNvPicPr>
            <a:picLocks noChangeAspect="1" noChangeArrowheads="1"/>
          </p:cNvPicPr>
          <p:nvPr/>
        </p:nvPicPr>
        <p:blipFill>
          <a:blip r:embed="rId5" cstate="print"/>
          <a:srcRect l="18002" t="17991" r="9990"/>
          <a:stretch>
            <a:fillRect/>
          </a:stretch>
        </p:blipFill>
        <p:spPr bwMode="auto">
          <a:xfrm rot="4843948">
            <a:off x="143508" y="1664804"/>
            <a:ext cx="3456384" cy="295232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  <p:pic>
        <p:nvPicPr>
          <p:cNvPr id="15" name="считаем пузыр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491880" y="1628800"/>
            <a:ext cx="5112568" cy="287582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3507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85720" y="5286388"/>
            <a:ext cx="6368082" cy="133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4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Мыльные пузыри – </a:t>
            </a:r>
            <a:r>
              <a:rPr lang="ru-RU" sz="404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любимая забава детей.</a:t>
            </a:r>
            <a:endParaRPr lang="ru-RU" sz="404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28860" y="285728"/>
            <a:ext cx="5643602" cy="11695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Шоу мыльных пузырей </a:t>
            </a:r>
          </a:p>
          <a:p>
            <a:pPr algn="ctr"/>
            <a:r>
              <a:rPr lang="ru-RU" sz="35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 </a:t>
            </a:r>
            <a:r>
              <a:rPr lang="ru-RU" sz="3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дне рождения</a:t>
            </a:r>
            <a:endParaRPr lang="ru-RU" sz="35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Picture 2" descr="C:\Users\463\Desktop\День рождения Валюши\DSC09982.JPG"/>
          <p:cNvPicPr>
            <a:picLocks noChangeAspect="1" noChangeArrowheads="1"/>
          </p:cNvPicPr>
          <p:nvPr/>
        </p:nvPicPr>
        <p:blipFill>
          <a:blip r:embed="rId4" cstate="print"/>
          <a:srcRect r="16365"/>
          <a:stretch>
            <a:fillRect/>
          </a:stretch>
        </p:blipFill>
        <p:spPr bwMode="auto">
          <a:xfrm>
            <a:off x="2500298" y="1500174"/>
            <a:ext cx="4544153" cy="361677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0"/>
            <a:ext cx="10081120" cy="670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2. Эксперименты с пузырями</a:t>
            </a:r>
          </a:p>
          <a:p>
            <a:pPr marL="742950" indent="-742950" algn="ctr"/>
            <a:r>
              <a:rPr lang="ru-RU" sz="34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Игра «Лопни пузырь»</a:t>
            </a: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Мыльные пузыри нужно лопать заданной </a:t>
            </a: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ч</a:t>
            </a:r>
            <a:r>
              <a:rPr lang="ru-RU" sz="30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астью тела: ушком, носиком, мизинцем,</a:t>
            </a: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правой (левой) ногой и т.д.</a:t>
            </a:r>
            <a:endParaRPr lang="ru-RU" sz="30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76672"/>
            <a:ext cx="1083669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 </a:t>
            </a:r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0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/>
          </a:p>
        </p:txBody>
      </p:sp>
      <p:pic>
        <p:nvPicPr>
          <p:cNvPr id="9" name="лопаем пузырик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11560" y="1340768"/>
            <a:ext cx="6134987" cy="3450931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0"/>
            <a:ext cx="10081120" cy="670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2. Эксперименты с пузырями</a:t>
            </a:r>
          </a:p>
          <a:p>
            <a:pPr marL="742950" indent="-742950" algn="ctr"/>
            <a:r>
              <a:rPr lang="ru-RU" sz="34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Игра «Пузырьки вверх»</a:t>
            </a: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Суть игры – дуть на пузырь снизу, чтобы</a:t>
            </a:r>
          </a:p>
          <a:p>
            <a:pPr marL="742950" indent="-742950"/>
            <a:r>
              <a:rPr lang="ru-RU" sz="30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он продержался в воздухе как можно </a:t>
            </a: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дольше.</a:t>
            </a:r>
            <a:endParaRPr lang="ru-RU" sz="30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76672"/>
            <a:ext cx="1083669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 </a:t>
            </a:r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0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/>
          </a:p>
        </p:txBody>
      </p:sp>
      <p:pic>
        <p:nvPicPr>
          <p:cNvPr id="6147" name="Picture 3" descr="D:\Документы\проект в садик\проект фото\IMG_4741.JPG"/>
          <p:cNvPicPr>
            <a:picLocks noChangeAspect="1" noChangeArrowheads="1"/>
          </p:cNvPicPr>
          <p:nvPr/>
        </p:nvPicPr>
        <p:blipFill>
          <a:blip r:embed="rId4" cstate="print"/>
          <a:srcRect l="23222" t="17883" b="12331"/>
          <a:stretch>
            <a:fillRect/>
          </a:stretch>
        </p:blipFill>
        <p:spPr bwMode="auto">
          <a:xfrm rot="5400000">
            <a:off x="3194077" y="1750706"/>
            <a:ext cx="3781719" cy="266729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1"/>
            <a:ext cx="8892480" cy="68634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Заключение</a:t>
            </a:r>
          </a:p>
          <a:p>
            <a:pPr marL="742950" indent="-742950" algn="ctr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0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Мыльные пузыри интересны и для детей, </a:t>
            </a: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и для взрослых. Их можно использовать в </a:t>
            </a: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нетрадиционной технике рисования и для </a:t>
            </a: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науки они так и останутся загадкой.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76672"/>
            <a:ext cx="1083669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 </a:t>
            </a:r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0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/>
          </a:p>
        </p:txBody>
      </p:sp>
      <p:pic>
        <p:nvPicPr>
          <p:cNvPr id="5122" name="Picture 2" descr="D:\ФОТО и видео\Вероничка\4,5 - 5 лет\День рождения Валюши\DSC09994.JPG"/>
          <p:cNvPicPr>
            <a:picLocks noChangeAspect="1" noChangeArrowheads="1"/>
          </p:cNvPicPr>
          <p:nvPr/>
        </p:nvPicPr>
        <p:blipFill>
          <a:blip r:embed="rId4" cstate="print"/>
          <a:srcRect l="10652" t="8001" r="21443" b="11990"/>
          <a:stretch>
            <a:fillRect/>
          </a:stretch>
        </p:blipFill>
        <p:spPr bwMode="auto">
          <a:xfrm>
            <a:off x="1928794" y="714356"/>
            <a:ext cx="5429288" cy="400258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9512" y="0"/>
            <a:ext cx="10225136" cy="66479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Заключение</a:t>
            </a:r>
          </a:p>
          <a:p>
            <a:pPr marL="742950" indent="-742950" algn="ctr"/>
            <a:r>
              <a:rPr lang="ru-RU" sz="34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</a:t>
            </a: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 algn="ctr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 algn="ctr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Исследовать мыльные пузыри было очень </a:t>
            </a: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интересно и познавательно. Мы научились</a:t>
            </a: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делать мыльные растворы, узнали свойства </a:t>
            </a:r>
          </a:p>
          <a:p>
            <a:pPr marL="742950" indent="-7429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мыльных пузырей, научились ими рисовать.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76672"/>
            <a:ext cx="1083669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 </a:t>
            </a:r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0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IMG_20220310_1732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03715">
            <a:off x="785786" y="1000108"/>
            <a:ext cx="2643206" cy="3357586"/>
          </a:xfrm>
          <a:prstGeom prst="rect">
            <a:avLst/>
          </a:prstGeom>
        </p:spPr>
      </p:pic>
      <p:pic>
        <p:nvPicPr>
          <p:cNvPr id="12" name="Рисунок 11" descr="IMG_20220221_2101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638127">
            <a:off x="4579271" y="813788"/>
            <a:ext cx="2946899" cy="3449667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Б</a:t>
            </a:r>
            <a:br>
              <a:rPr lang="ru-RU" smtClean="0"/>
            </a:br>
            <a:endParaRPr lang="ru-RU"/>
          </a:p>
        </p:txBody>
      </p:sp>
      <p:pic>
        <p:nvPicPr>
          <p:cNvPr id="1027" name="Picture 3" descr="C:\Users\463\Desktop\1312107706_letnyaya-ramka-dlya-devochki-v-mylnom-puzyre-5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59424" y="0"/>
            <a:ext cx="518457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0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Спасибо </a:t>
            </a:r>
          </a:p>
          <a:p>
            <a:pPr algn="ctr"/>
            <a:r>
              <a:rPr lang="ru-RU" sz="50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за внимание!</a:t>
            </a:r>
            <a:endParaRPr lang="ru-RU" sz="50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6" name="kukutiki_-_mylnye_puzyri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6165304"/>
            <a:ext cx="520824" cy="520824"/>
          </a:xfrm>
          <a:prstGeom prst="rect">
            <a:avLst/>
          </a:prstGeom>
        </p:spPr>
      </p:pic>
      <p:pic>
        <p:nvPicPr>
          <p:cNvPr id="9" name="Рисунок 8" descr="IMG_20220314_2120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1714488"/>
            <a:ext cx="3286148" cy="428628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9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pic>
        <p:nvPicPr>
          <p:cNvPr id="4098" name="Picture 2" descr="http://www.ukazka.ru/img/g/uk2386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77788">
            <a:off x="561093" y="612028"/>
            <a:ext cx="2952328" cy="2589612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3347864" y="0"/>
            <a:ext cx="5072098" cy="1708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Объект исследования </a:t>
            </a:r>
            <a:r>
              <a:rPr lang="ru-RU" sz="35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–</a:t>
            </a:r>
            <a:r>
              <a:rPr lang="ru-RU" sz="35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35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мыльные растворы и мыльные пузыри</a:t>
            </a:r>
            <a:endParaRPr lang="ru-RU" sz="35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5445224"/>
            <a:ext cx="6768752" cy="11695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Предмет исследования </a:t>
            </a:r>
            <a:r>
              <a:rPr lang="ru-RU" sz="35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–</a:t>
            </a:r>
            <a:r>
              <a:rPr lang="ru-RU" sz="35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35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состав и свойства мыльных пузырей</a:t>
            </a:r>
            <a:endParaRPr lang="ru-RU" sz="35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100" name="Picture 4" descr="https://c.pxhere.com/photos/12/06/soap_bubble_colorful_ball_soapy_water_make_soap_bubbles_float_mirroring-1073564.jpg!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31484">
            <a:off x="3953550" y="2038102"/>
            <a:ext cx="3642089" cy="2537322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22712" y="188640"/>
            <a:ext cx="702128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Цель данного проекта </a:t>
            </a:r>
            <a:r>
              <a:rPr lang="ru-RU" sz="40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-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научиться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0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получать крупные, крепкие мыльные пузыри и продемонстрировать невероятные свойства мыльного пузыря.  </a:t>
            </a:r>
            <a:endParaRPr lang="ru-RU" sz="40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4" name="Picture 2" descr="http://womanjour.ru/uploads/posts/2016-03/1458740535____girl_blowing_bubbles_20150117_19723971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22068">
            <a:off x="327957" y="3823731"/>
            <a:ext cx="3342990" cy="2089369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</p:pic>
      <p:pic>
        <p:nvPicPr>
          <p:cNvPr id="3076" name="Picture 4" descr="http://www.happy-kids.ru/pics/soa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30285">
            <a:off x="4067944" y="4437112"/>
            <a:ext cx="3096344" cy="2062075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22712" y="188640"/>
            <a:ext cx="70212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Методы исследования: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836712"/>
            <a:ext cx="8820472" cy="56938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                             - наблюдение;</a:t>
            </a:r>
          </a:p>
          <a:p>
            <a:r>
              <a:rPr lang="ru-RU" sz="40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                             - эксперимент;</a:t>
            </a:r>
          </a:p>
          <a:p>
            <a:r>
              <a:rPr lang="ru-RU" sz="40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                             - изучение литературы;</a:t>
            </a:r>
          </a:p>
          <a:p>
            <a:r>
              <a:rPr lang="ru-RU" sz="40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                             - интернет-поиск;</a:t>
            </a:r>
          </a:p>
          <a:p>
            <a:endParaRPr lang="ru-RU" sz="40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endParaRPr lang="ru-RU" sz="40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sz="40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>
              <a:buFontTx/>
              <a:buChar char="-"/>
            </a:pPr>
            <a:r>
              <a:rPr lang="ru-RU" sz="40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сравнение, анализ и </a:t>
            </a:r>
          </a:p>
          <a:p>
            <a:r>
              <a:rPr lang="ru-RU" sz="40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обобщение результатов</a:t>
            </a:r>
            <a:r>
              <a:rPr lang="ru-RU" sz="44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  <a:endParaRPr lang="ru-RU" sz="44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122" name="Picture 2" descr="http://pimg.mycdn.me/getImage?disableStub=true&amp;type=VIDEO_S_720&amp;url=http%3A%2F%2Fi.ytimg.com%2Fvi%2F_qKXYA2KL4s%2F0.jpg&amp;signatureToken=C6XEqaEKXe-77XUdDBNeb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501008"/>
            <a:ext cx="3294112" cy="1728192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</p:pic>
      <p:pic>
        <p:nvPicPr>
          <p:cNvPr id="10" name="Рисунок 9" descr="IMG_20220314_2121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1071546"/>
            <a:ext cx="3071834" cy="3786214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5576" y="0"/>
            <a:ext cx="9649072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1. Исследование мыльных растворов</a:t>
            </a:r>
            <a:endParaRPr lang="ru-RU" sz="3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764704"/>
            <a:ext cx="734481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Мыльный пузырь </a:t>
            </a:r>
            <a:r>
              <a:rPr lang="ru-RU" sz="32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– тонкая плёнка мыльной воды, которая формирует сферу с переливчатой поверхностью. </a:t>
            </a:r>
          </a:p>
          <a:p>
            <a:pPr algn="ctr"/>
            <a:r>
              <a:rPr lang="ru-RU" sz="32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Цвет пузырей — это всего лишь оптический обман. На самом </a:t>
            </a:r>
          </a:p>
          <a:p>
            <a:pPr algn="ctr"/>
            <a:r>
              <a:rPr lang="ru-RU" sz="32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деле они бесцветны. </a:t>
            </a:r>
            <a:endParaRPr lang="ru-RU" sz="32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4" name="Picture 2" descr="https://www.free-hdwallpapers.com/wallpapers/abstract/5350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34901">
            <a:off x="420114" y="3865487"/>
            <a:ext cx="3384376" cy="2149574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</p:pic>
      <p:pic>
        <p:nvPicPr>
          <p:cNvPr id="3076" name="Picture 4" descr="https://us.toluna.com/dpolls_images/2018/06/15/e7425cf3-b3a1-4d8e-9350-780de15642e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38665">
            <a:off x="4370927" y="3960582"/>
            <a:ext cx="2736304" cy="2560155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7544" y="0"/>
            <a:ext cx="9937104" cy="66325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Компоненты для мыльного раствора:</a:t>
            </a:r>
          </a:p>
          <a:p>
            <a:pPr marL="742950" indent="-742950">
              <a:lnSpc>
                <a:spcPct val="150000"/>
              </a:lnSpc>
            </a:pPr>
            <a:r>
              <a:rPr lang="ru-RU" sz="34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                1. вода            </a:t>
            </a:r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2. мыльное вещество </a:t>
            </a:r>
          </a:p>
          <a:p>
            <a:pPr marL="742950" indent="-7429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              (шампунь, гель для </a:t>
            </a:r>
          </a:p>
          <a:p>
            <a:pPr marL="742950" indent="-7429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               душа, средство для </a:t>
            </a:r>
          </a:p>
          <a:p>
            <a:pPr marL="742950" indent="-7429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               мытья посуды)</a:t>
            </a:r>
          </a:p>
          <a:p>
            <a:pPr marL="742950" indent="-742950"/>
            <a:r>
              <a:rPr lang="ru-RU" sz="34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                     </a:t>
            </a:r>
          </a:p>
          <a:p>
            <a:pPr marL="742950" indent="-742950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/>
            <a:endParaRPr lang="ru-RU" sz="34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742950" indent="-742950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742950" indent="-742950"/>
            <a:r>
              <a:rPr lang="ru-RU" sz="34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                    </a:t>
            </a:r>
          </a:p>
          <a:p>
            <a:pPr marL="742950" indent="-742950"/>
            <a:r>
              <a:rPr lang="ru-RU" sz="34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3. «секретное вещество» -</a:t>
            </a:r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     </a:t>
            </a:r>
            <a:r>
              <a:rPr lang="ru-RU" sz="34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       </a:t>
            </a:r>
          </a:p>
          <a:p>
            <a:pPr marL="742950" indent="-742950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</a:t>
            </a:r>
            <a:r>
              <a:rPr lang="ru-RU" sz="3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глицерин</a:t>
            </a:r>
            <a:endParaRPr lang="ru-RU" sz="3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764704"/>
            <a:ext cx="73448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</a:t>
            </a:r>
            <a:endParaRPr lang="ru-RU" sz="32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35" name="Picture 11" descr="https://samson-pharma.ru/uploads/prod/139/139-7425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509120"/>
            <a:ext cx="2186224" cy="2348880"/>
          </a:xfrm>
          <a:prstGeom prst="rect">
            <a:avLst/>
          </a:prstGeom>
          <a:noFill/>
          <a:ln w="63500">
            <a:noFill/>
          </a:ln>
        </p:spPr>
      </p:pic>
      <p:sp>
        <p:nvSpPr>
          <p:cNvPr id="1061" name="AutoShape 37" descr="https://askatechteacher.com/wp-content/uploads/2014/12/kozzi-vector_image_of_a_bar_of_soap-2414x1574-1024x66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79" name="Picture 55" descr="http://pngimg.com/uploads/soap/soap_PNG3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2924944"/>
            <a:ext cx="2001766" cy="1512168"/>
          </a:xfrm>
          <a:prstGeom prst="rect">
            <a:avLst/>
          </a:prstGeom>
          <a:noFill/>
        </p:spPr>
      </p:pic>
      <p:pic>
        <p:nvPicPr>
          <p:cNvPr id="1099" name="Picture 75" descr="https://www.pngarts.com/files/1/Water-Cup-PNG-Imag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73532" y="548680"/>
            <a:ext cx="1273650" cy="1459602"/>
          </a:xfrm>
          <a:prstGeom prst="rect">
            <a:avLst/>
          </a:prstGeom>
          <a:noFill/>
        </p:spPr>
      </p:pic>
      <p:pic>
        <p:nvPicPr>
          <p:cNvPr id="2050" name="Picture 2" descr="D:\Документы\проект в садик\проект фото\IMG_394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2132856"/>
            <a:ext cx="4224469" cy="316835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0"/>
            <a:ext cx="9649072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Рецепты приготовления </a:t>
            </a:r>
          </a:p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мыльных растворов</a:t>
            </a:r>
            <a:endParaRPr lang="ru-RU" sz="3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764704"/>
            <a:ext cx="73448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cap="none" spc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. </a:t>
            </a:r>
            <a:endParaRPr lang="ru-RU" sz="32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87025"/>
            <a:ext cx="11149849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</a:t>
            </a:r>
          </a:p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1. вода + гель для душа + сахар</a:t>
            </a:r>
          </a:p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                  2. вода + шампунь</a:t>
            </a:r>
          </a:p>
          <a:p>
            <a:pPr marL="514350" indent="-514350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</a:t>
            </a:r>
          </a:p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  </a:t>
            </a:r>
          </a:p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  3. средство для мытья </a:t>
            </a:r>
          </a:p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   посуды + вода + глицерин</a:t>
            </a:r>
          </a:p>
          <a:p>
            <a:pPr marL="514350" indent="-514350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/>
          </a:p>
        </p:txBody>
      </p:sp>
      <p:pic>
        <p:nvPicPr>
          <p:cNvPr id="4099" name="Picture 3" descr="D:\Документы\проект в садик\проект фото\IMG_3975.JPG"/>
          <p:cNvPicPr>
            <a:picLocks noChangeAspect="1" noChangeArrowheads="1"/>
          </p:cNvPicPr>
          <p:nvPr/>
        </p:nvPicPr>
        <p:blipFill>
          <a:blip r:embed="rId4" cstate="print"/>
          <a:srcRect r="19643" b="14286"/>
          <a:stretch>
            <a:fillRect/>
          </a:stretch>
        </p:blipFill>
        <p:spPr bwMode="auto">
          <a:xfrm>
            <a:off x="4932040" y="2204864"/>
            <a:ext cx="3060340" cy="2448272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</p:pic>
      <p:pic>
        <p:nvPicPr>
          <p:cNvPr id="4100" name="Picture 4" descr="D:\Документы\проект в садик\проект фото\IMG_3941.JPG"/>
          <p:cNvPicPr>
            <a:picLocks noChangeAspect="1" noChangeArrowheads="1"/>
          </p:cNvPicPr>
          <p:nvPr/>
        </p:nvPicPr>
        <p:blipFill>
          <a:blip r:embed="rId5" cstate="print"/>
          <a:srcRect l="5128" r="10256" b="11111"/>
          <a:stretch>
            <a:fillRect/>
          </a:stretch>
        </p:blipFill>
        <p:spPr bwMode="auto">
          <a:xfrm>
            <a:off x="827584" y="1628801"/>
            <a:ext cx="2952328" cy="2326075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</p:pic>
      <p:pic>
        <p:nvPicPr>
          <p:cNvPr id="4098" name="Picture 2" descr="D:\Документы\проект в садик\проект фото\IMG_3977.JPG"/>
          <p:cNvPicPr>
            <a:picLocks noChangeAspect="1" noChangeArrowheads="1"/>
          </p:cNvPicPr>
          <p:nvPr/>
        </p:nvPicPr>
        <p:blipFill>
          <a:blip r:embed="rId6" cstate="print"/>
          <a:srcRect l="11952"/>
          <a:stretch>
            <a:fillRect/>
          </a:stretch>
        </p:blipFill>
        <p:spPr bwMode="auto">
          <a:xfrm rot="5081240">
            <a:off x="76214" y="4123379"/>
            <a:ext cx="2713475" cy="2154894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7602548-stock-photo-kid-blowing-bubb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30" y="0"/>
            <a:ext cx="913507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5576" y="0"/>
            <a:ext cx="9649072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ctr"/>
            <a:r>
              <a:rPr lang="ru-RU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2. Эксперименты с пузырями</a:t>
            </a:r>
            <a:endParaRPr lang="ru-RU" sz="3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76672"/>
            <a:ext cx="10657184" cy="7376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            </a:t>
            </a:r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Рисование мыльными пузырями</a:t>
            </a: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0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Рисование мыльными пузырями развивает 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у ребенка фантазию. Чтобы нарисовать </a:t>
            </a:r>
          </a:p>
          <a:p>
            <a:pPr marL="514350" indent="-514350"/>
            <a:r>
              <a:rPr lang="ru-RU" sz="3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рисунок, нужно в раствор добавить гуашь. </a:t>
            </a:r>
            <a:endParaRPr lang="ru-RU" sz="30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  <a:p>
            <a:pPr marL="514350" indent="-514350"/>
            <a:endParaRPr lang="ru-RU" sz="34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/>
            <a:endParaRPr lang="ru-RU" sz="3400" dirty="0"/>
          </a:p>
        </p:txBody>
      </p:sp>
      <p:pic>
        <p:nvPicPr>
          <p:cNvPr id="9" name="Рисунок 8" descr="IMG_20220314_2042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6" y="1357298"/>
            <a:ext cx="3143272" cy="3643338"/>
          </a:xfrm>
          <a:prstGeom prst="rect">
            <a:avLst/>
          </a:prstGeom>
        </p:spPr>
      </p:pic>
      <p:pic>
        <p:nvPicPr>
          <p:cNvPr id="10" name="Рисунок 9" descr="IMG_20220314_20575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1428736"/>
            <a:ext cx="3500462" cy="3500462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10953</TotalTime>
  <Words>1292</Words>
  <Application>Microsoft Office PowerPoint</Application>
  <PresentationFormat>Экран (4:3)</PresentationFormat>
  <Paragraphs>445</Paragraphs>
  <Slides>24</Slides>
  <Notes>23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Б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463</dc:creator>
  <cp:lastModifiedBy>user</cp:lastModifiedBy>
  <cp:revision>677</cp:revision>
  <dcterms:created xsi:type="dcterms:W3CDTF">2018-10-09T06:00:12Z</dcterms:created>
  <dcterms:modified xsi:type="dcterms:W3CDTF">2022-03-14T18:50:27Z</dcterms:modified>
</cp:coreProperties>
</file>