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58" r:id="rId14"/>
    <p:sldId id="256" r:id="rId15"/>
    <p:sldId id="284" r:id="rId16"/>
    <p:sldId id="259" r:id="rId17"/>
    <p:sldId id="279" r:id="rId18"/>
    <p:sldId id="260" r:id="rId19"/>
    <p:sldId id="261" r:id="rId20"/>
    <p:sldId id="262" r:id="rId21"/>
    <p:sldId id="263" r:id="rId22"/>
    <p:sldId id="285" r:id="rId23"/>
    <p:sldId id="283" r:id="rId24"/>
    <p:sldId id="264" r:id="rId25"/>
    <p:sldId id="265" r:id="rId26"/>
    <p:sldId id="257" r:id="rId27"/>
    <p:sldId id="266" r:id="rId28"/>
    <p:sldId id="281" r:id="rId29"/>
    <p:sldId id="28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4A35"/>
    <a:srgbClr val="EFC495"/>
    <a:srgbClr val="8C5F44"/>
    <a:srgbClr val="FFE0C1"/>
    <a:srgbClr val="FFCC99"/>
    <a:srgbClr val="FFFF99"/>
    <a:srgbClr val="96613A"/>
    <a:srgbClr val="FF9933"/>
    <a:srgbClr val="9F8AB8"/>
    <a:srgbClr val="6B2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Рабоч папка\в 08 2014\мб\ист\landofart.ru-36ee77e1d3d0-560x82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t="1944" r="2191"/>
          <a:stretch/>
        </p:blipFill>
        <p:spPr bwMode="auto">
          <a:xfrm rot="16200000">
            <a:off x="1143004" y="-1143001"/>
            <a:ext cx="6858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836712"/>
            <a:ext cx="7344816" cy="3168352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>
              <a:defRPr sz="6000" b="1" cap="none" spc="0">
                <a:ln w="50800"/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653136"/>
            <a:ext cx="7056784" cy="1368152"/>
          </a:xfrm>
        </p:spPr>
        <p:txBody>
          <a:bodyPr>
            <a:normAutofit/>
          </a:bodyPr>
          <a:lstStyle>
            <a:lvl1pPr marL="0" indent="0" algn="ctr">
              <a:buNone/>
              <a:defRPr sz="4000" b="1" cap="none" spc="0">
                <a:ln>
                  <a:noFill/>
                </a:ln>
                <a:solidFill>
                  <a:srgbClr val="9661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613A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Рабоч папка\в 08 2014\мб\ист\landofart.ru-36ee77e1d3d0-560x829.png"/>
          <p:cNvPicPr>
            <a:picLocks noChangeAspect="1"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t="1944" r="2191"/>
          <a:stretch/>
        </p:blipFill>
        <p:spPr bwMode="auto">
          <a:xfrm rot="16200000">
            <a:off x="1143004" y="-1143001"/>
            <a:ext cx="6858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684076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412776"/>
            <a:ext cx="7128792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-18864" y="6396335"/>
            <a:ext cx="3923928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1200" cap="none" spc="0" dirty="0" smtClean="0">
                <a:ln w="50800"/>
                <a:solidFill>
                  <a:srgbClr val="6D4A35"/>
                </a:solidFill>
                <a:effectLst/>
                <a:latin typeface="Mistral" pitchFamily="66" charset="0"/>
                <a:ea typeface="+mn-ea"/>
                <a:cs typeface="+mn-cs"/>
              </a:rPr>
              <a:t>М.Н.Бурмистрова – Е.В.Акчурина</a:t>
            </a:r>
            <a:endParaRPr lang="ru-RU" sz="2400" b="1" kern="1200" cap="none" spc="0" dirty="0">
              <a:ln w="50800"/>
              <a:solidFill>
                <a:srgbClr val="6D4A35"/>
              </a:solidFill>
              <a:effectLst/>
              <a:latin typeface="Mistral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b="1" kern="1200" cap="none" spc="0">
          <a:ln w="50800"/>
          <a:solidFill>
            <a:srgbClr val="96613A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j-ea"/>
          <a:cs typeface="Courier New" pitchFamily="49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q"/>
        <a:defRPr sz="32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q"/>
        <a:defRPr sz="28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4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0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000" kern="1200">
          <a:solidFill>
            <a:srgbClr val="6D4A3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378" y="1988840"/>
            <a:ext cx="7128792" cy="4464496"/>
          </a:xfrm>
        </p:spPr>
        <p:txBody>
          <a:bodyPr/>
          <a:lstStyle/>
          <a:p>
            <a:r>
              <a:rPr lang="ru-RU" dirty="0" smtClean="0"/>
              <a:t>Кто из известных людей России и мира вам запомнился делами большего всего?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05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548680"/>
            <a:ext cx="768085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3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548680"/>
            <a:ext cx="7641665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3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908720"/>
            <a:ext cx="7764665" cy="518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3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81389646_3977649-b77d14c1529c266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3372" y="4653136"/>
            <a:ext cx="1872208" cy="1404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0929" y="1268760"/>
            <a:ext cx="7734651" cy="33843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Издавна люди стремились передать свой опыт потомкам. С появлением письменности наши предки стали высекать надписи на каменных скалах, собирали и записывали исторические сведения…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4096" y="1124744"/>
            <a:ext cx="7344816" cy="1872208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В путь </a:t>
            </a:r>
            <a:br>
              <a:rPr lang="ru-RU" b="0" dirty="0" smtClean="0"/>
            </a:br>
            <a:r>
              <a:rPr lang="ru-RU" b="0" dirty="0" smtClean="0"/>
              <a:t>по </a:t>
            </a:r>
            <a:r>
              <a:rPr lang="ru-RU" b="0" dirty="0"/>
              <a:t>Р</a:t>
            </a:r>
            <a:r>
              <a:rPr lang="ru-RU" b="0" dirty="0" smtClean="0"/>
              <a:t>еке времени</a:t>
            </a:r>
            <a:endParaRPr lang="ru-RU" b="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466" y="3212976"/>
            <a:ext cx="3512896" cy="291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2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4816"/>
            <a:ext cx="9234044" cy="68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2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err="1" smtClean="0"/>
              <a:t>Исто́рия</a:t>
            </a:r>
            <a:r>
              <a:rPr lang="ru-RU" dirty="0" smtClean="0"/>
              <a:t> (</a:t>
            </a:r>
            <a:r>
              <a:rPr lang="ru-RU" dirty="0" err="1" smtClean="0"/>
              <a:t>др.-греч</a:t>
            </a:r>
            <a:r>
              <a:rPr lang="ru-RU" dirty="0" smtClean="0"/>
              <a:t>. </a:t>
            </a:r>
            <a:r>
              <a:rPr lang="ru-RU" dirty="0" err="1" smtClean="0"/>
              <a:t>ἱστορί</a:t>
            </a:r>
            <a:r>
              <a:rPr lang="ru-RU" dirty="0" smtClean="0"/>
              <a:t>α) </a:t>
            </a:r>
            <a:endParaRPr lang="ru-RU" dirty="0"/>
          </a:p>
          <a:p>
            <a:pPr>
              <a:buNone/>
            </a:pPr>
            <a:r>
              <a:rPr lang="ru-RU" dirty="0" smtClean="0"/>
              <a:t> имеет несколько значений.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2800" dirty="0" smtClean="0"/>
              <a:t>Работа по учебнику (2 часть)с 4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043608" y="980728"/>
            <a:ext cx="7962900" cy="562768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знание, наука о прошлом.</a:t>
            </a:r>
          </a:p>
          <a:p>
            <a:pPr>
              <a:buNone/>
            </a:pPr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учёный, исследующий прошлое.</a:t>
            </a:r>
          </a:p>
          <a:p>
            <a:pPr>
              <a:buNone/>
            </a:pPr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последовательность событий во времени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37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Век-вехи времени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6"/>
            <a:ext cx="7128792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Работа по учебнику с 5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297" y="4005064"/>
            <a:ext cx="6534096" cy="24013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05980" y="213285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800" b="1" dirty="0"/>
              <a:t>Век</a:t>
            </a:r>
          </a:p>
          <a:p>
            <a:pPr>
              <a:buNone/>
            </a:pPr>
            <a:r>
              <a:rPr lang="ru-RU" sz="2800" b="1" dirty="0"/>
              <a:t>Тысячелетие</a:t>
            </a:r>
          </a:p>
          <a:p>
            <a:pPr>
              <a:buNone/>
            </a:pPr>
            <a:r>
              <a:rPr lang="ru-RU" sz="2800" b="1" dirty="0"/>
              <a:t>От Рождества Христово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Например: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1281—1293</a:t>
            </a:r>
            <a:r>
              <a:rPr lang="ru-RU" dirty="0" smtClean="0"/>
              <a:t> — борьба сыновей Александра Невского за великое княжение-</a:t>
            </a:r>
            <a:r>
              <a:rPr lang="ru-RU" b="1" dirty="0" smtClean="0"/>
              <a:t>13 век</a:t>
            </a:r>
            <a:r>
              <a:rPr lang="ru-RU" dirty="0" smtClean="0"/>
              <a:t>.</a:t>
            </a:r>
          </a:p>
          <a:p>
            <a:r>
              <a:rPr lang="ru-RU" b="1" u="sng" dirty="0" smtClean="0"/>
              <a:t>1380</a:t>
            </a:r>
            <a:r>
              <a:rPr lang="ru-RU" dirty="0" smtClean="0"/>
              <a:t> — Куликовская битва на реке Дон-</a:t>
            </a:r>
            <a:r>
              <a:rPr lang="ru-RU" b="1" dirty="0" smtClean="0"/>
              <a:t>14 век.</a:t>
            </a:r>
          </a:p>
          <a:p>
            <a:r>
              <a:rPr lang="ru-RU" b="1" dirty="0" smtClean="0"/>
              <a:t>1799-</a:t>
            </a:r>
            <a:r>
              <a:rPr lang="ru-RU" dirty="0" smtClean="0"/>
              <a:t>рождение А.С.Пушкина-</a:t>
            </a:r>
            <a:r>
              <a:rPr lang="ru-RU" b="1" dirty="0" smtClean="0"/>
              <a:t>18 век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73" y="1052736"/>
            <a:ext cx="3189735" cy="414052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44008" y="2060848"/>
            <a:ext cx="324036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Михаил Васильевич Ломоносов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9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Есть исключения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Последний год каждого столетия прямо указывает на век, который он завершает(1800 год-18 век)</a:t>
            </a:r>
          </a:p>
          <a:p>
            <a:pPr>
              <a:buNone/>
            </a:pPr>
            <a:r>
              <a:rPr lang="ru-RU" dirty="0" smtClean="0"/>
              <a:t>Даты от первого года по сотый относятся к 1 веку(25 год,100 год-1 век)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Новая эра.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Современный счет лет ведется от даты рождения Иисуса Христа. Это время называется новой эрой(</a:t>
            </a:r>
            <a:r>
              <a:rPr lang="ru-RU" b="1" dirty="0" smtClean="0"/>
              <a:t>н.э</a:t>
            </a:r>
            <a:r>
              <a:rPr lang="ru-RU" dirty="0" smtClean="0"/>
              <a:t>.)</a:t>
            </a:r>
          </a:p>
          <a:p>
            <a:pPr>
              <a:buNone/>
            </a:pPr>
            <a:r>
              <a:rPr lang="ru-RU" dirty="0" smtClean="0"/>
              <a:t>Время до новой эры </a:t>
            </a:r>
            <a:r>
              <a:rPr lang="ru-RU" b="1" dirty="0" smtClean="0"/>
              <a:t>(до н.э.)</a:t>
            </a:r>
            <a:r>
              <a:rPr lang="ru-RU" dirty="0" smtClean="0"/>
              <a:t> отчисляется в обратном порядке, словно года убывают до </a:t>
            </a:r>
            <a:r>
              <a:rPr lang="ru-RU" dirty="0" err="1" smtClean="0"/>
              <a:t>еденицы</a:t>
            </a:r>
            <a:r>
              <a:rPr lang="ru-RU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4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692696"/>
            <a:ext cx="6876653" cy="515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Отец истории.</a:t>
            </a:r>
            <a:endParaRPr lang="ru-RU" dirty="0"/>
          </a:p>
        </p:txBody>
      </p:sp>
      <p:pic>
        <p:nvPicPr>
          <p:cNvPr id="4" name="Содержимое 3" descr="Herodotos_Met_91.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61859" y="1412776"/>
            <a:ext cx="3017309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63888" y="1600200"/>
            <a:ext cx="512291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Геродот- историк, путешественник. Родился в Греции в 484 году до н.э., умер в 425 году до н.э. Геродот- создатель первой исторической книги.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ТПО (часть2)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С 4 № 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7221"/>
          <a:stretch/>
        </p:blipFill>
        <p:spPr>
          <a:xfrm>
            <a:off x="1638387" y="2132856"/>
            <a:ext cx="6173973" cy="3359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Календарь памятных дат</a:t>
            </a:r>
            <a:endParaRPr lang="ru-RU" b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Учебник с 6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132856"/>
            <a:ext cx="4338436" cy="386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7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6342" y="1681599"/>
            <a:ext cx="7635477" cy="518457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      Великий российский учёный Михаил Ломоносов в своем научном труде об истории славян сказал: «Народ, не знающий своего прошлого, не имеет будущего». Это утверждение верно по той причине, что для безопасного существования в мире необходимо учитывать ошибки предков, допущенные в тех или иных ситуациях, в социальных и экономических планах общества.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7792" y="119213"/>
            <a:ext cx="2085603" cy="1562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87624" y="3284984"/>
            <a:ext cx="7128792" cy="4464496"/>
          </a:xfrm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2800" dirty="0"/>
              <a:t>З</a:t>
            </a:r>
            <a:r>
              <a:rPr lang="ru-RU" altLang="ru-RU" sz="2800" dirty="0" smtClean="0"/>
              <a:t>акончите предложение: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800" b="1" dirty="0" smtClean="0"/>
              <a:t>На уроке я понял…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800" b="1" dirty="0" smtClean="0"/>
              <a:t>Я понял, что…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dirty="0" smtClean="0"/>
          </a:p>
          <a:p>
            <a:pPr eaLnBrk="1" hangingPunct="1"/>
            <a:endParaRPr lang="ru-RU" alt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124" y="3989942"/>
            <a:ext cx="1544149" cy="1899015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971600" y="1412776"/>
            <a:ext cx="7128792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3200" kern="1200"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+mn-ea"/>
                <a:cs typeface="Courier New" pitchFamily="49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2800" kern="1200"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+mn-ea"/>
                <a:cs typeface="Courier New" pitchFamily="49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2400" kern="1200"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+mn-ea"/>
                <a:cs typeface="Courier New" pitchFamily="49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2000" kern="1200"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+mn-ea"/>
                <a:cs typeface="Courier New" pitchFamily="49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2000" kern="1200">
                <a:solidFill>
                  <a:srgbClr val="6D4A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ea typeface="+mn-ea"/>
                <a:cs typeface="Courier New" pitchFamily="49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ru-RU" dirty="0" smtClean="0"/>
              <a:t>Учебник с 7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/>
              <a:t>Проверим себя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/>
              <a:t>Вывод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2305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1.Учебник с 4-5 пересказ, с 5-7 прочитать, ТПО с 4 № 3</a:t>
            </a:r>
          </a:p>
          <a:p>
            <a:pPr marL="0" indent="0">
              <a:buNone/>
            </a:pPr>
            <a:r>
              <a:rPr lang="ru-RU" dirty="0" smtClean="0"/>
              <a:t>2. ТПО с 5 № 5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839" y="3933056"/>
            <a:ext cx="3384376" cy="220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6840760" cy="720080"/>
          </a:xfrm>
        </p:spPr>
        <p:txBody>
          <a:bodyPr/>
          <a:lstStyle/>
          <a:p>
            <a:r>
              <a:rPr lang="ru-RU" dirty="0" smtClean="0"/>
              <a:t>Пётр </a:t>
            </a:r>
            <a:r>
              <a:rPr lang="en-US" dirty="0" smtClean="0"/>
              <a:t>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5696" y="1988840"/>
            <a:ext cx="59055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0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900" y="1052736"/>
            <a:ext cx="684076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Александр Сергеевич Пушкин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1640" y="2060848"/>
            <a:ext cx="5149279" cy="360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0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772816"/>
            <a:ext cx="5976664" cy="1800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Какие события из жизни нашего Отечества вам известны?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09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Бородинская битва 1812 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672" y="1700808"/>
            <a:ext cx="6101207" cy="44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0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Великая Отечественная война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1556792"/>
            <a:ext cx="4997070" cy="44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6840760" cy="72008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Полет Юрия Гагарина в космос 1961 г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680" y="1844824"/>
            <a:ext cx="5954136" cy="44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5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764704"/>
            <a:ext cx="708442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1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</TotalTime>
  <Words>330</Words>
  <Application>Microsoft Office PowerPoint</Application>
  <PresentationFormat>Экран (4:3)</PresentationFormat>
  <Paragraphs>50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Courier New</vt:lpstr>
      <vt:lpstr>Mistral</vt:lpstr>
      <vt:lpstr>Times New Roman</vt:lpstr>
      <vt:lpstr>Wingdings</vt:lpstr>
      <vt:lpstr>Wingdings 2</vt:lpstr>
      <vt:lpstr>Тема Office</vt:lpstr>
      <vt:lpstr>Вспомним</vt:lpstr>
      <vt:lpstr>Михаил Васильевич Ломоносов</vt:lpstr>
      <vt:lpstr>Пётр I</vt:lpstr>
      <vt:lpstr>Александр Сергеевич Пушкин</vt:lpstr>
      <vt:lpstr>Презентация PowerPoint</vt:lpstr>
      <vt:lpstr>Бородинская битва 1812 г</vt:lpstr>
      <vt:lpstr>Великая Отечественная война</vt:lpstr>
      <vt:lpstr>Полет Юрия Гагарина в космос 1961 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путь  по Реке времени</vt:lpstr>
      <vt:lpstr>Презентация PowerPoint</vt:lpstr>
      <vt:lpstr>Презентация PowerPoint</vt:lpstr>
      <vt:lpstr>Презентация PowerPoint</vt:lpstr>
      <vt:lpstr>Век-вехи времени</vt:lpstr>
      <vt:lpstr>Например:</vt:lpstr>
      <vt:lpstr>Есть исключения</vt:lpstr>
      <vt:lpstr>Новая эра.</vt:lpstr>
      <vt:lpstr>Презентация PowerPoint</vt:lpstr>
      <vt:lpstr>Презентация PowerPoint</vt:lpstr>
      <vt:lpstr>Отец истории.</vt:lpstr>
      <vt:lpstr>Работа в ТПО (часть2)</vt:lpstr>
      <vt:lpstr>Календарь памятных дат</vt:lpstr>
      <vt:lpstr>Презентация PowerPoint</vt:lpstr>
      <vt:lpstr>Рефлексия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Пользователь</cp:lastModifiedBy>
  <cp:revision>28</cp:revision>
  <dcterms:created xsi:type="dcterms:W3CDTF">2014-08-14T12:42:04Z</dcterms:created>
  <dcterms:modified xsi:type="dcterms:W3CDTF">2022-01-16T11:16:27Z</dcterms:modified>
</cp:coreProperties>
</file>