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44" r:id="rId6"/>
    <p:sldMasterId id="2147483756" r:id="rId7"/>
    <p:sldMasterId id="2147483768" r:id="rId8"/>
    <p:sldMasterId id="2147483804" r:id="rId9"/>
    <p:sldMasterId id="2147483816" r:id="rId10"/>
  </p:sldMasterIdLst>
  <p:sldIdLst>
    <p:sldId id="259" r:id="rId11"/>
    <p:sldId id="294" r:id="rId12"/>
    <p:sldId id="295" r:id="rId13"/>
    <p:sldId id="313" r:id="rId14"/>
    <p:sldId id="260" r:id="rId15"/>
    <p:sldId id="261" r:id="rId16"/>
    <p:sldId id="262" r:id="rId17"/>
    <p:sldId id="267" r:id="rId18"/>
    <p:sldId id="308" r:id="rId19"/>
    <p:sldId id="335" r:id="rId20"/>
    <p:sldId id="331" r:id="rId21"/>
    <p:sldId id="314" r:id="rId22"/>
    <p:sldId id="332" r:id="rId23"/>
    <p:sldId id="322" r:id="rId24"/>
    <p:sldId id="266" r:id="rId25"/>
    <p:sldId id="269" r:id="rId26"/>
    <p:sldId id="289" r:id="rId27"/>
    <p:sldId id="274" r:id="rId28"/>
    <p:sldId id="290" r:id="rId29"/>
    <p:sldId id="291" r:id="rId30"/>
    <p:sldId id="292" r:id="rId31"/>
    <p:sldId id="293" r:id="rId32"/>
    <p:sldId id="307" r:id="rId33"/>
    <p:sldId id="296" r:id="rId34"/>
    <p:sldId id="297" r:id="rId35"/>
    <p:sldId id="300" r:id="rId36"/>
    <p:sldId id="299" r:id="rId37"/>
    <p:sldId id="298" r:id="rId38"/>
    <p:sldId id="301" r:id="rId39"/>
    <p:sldId id="302" r:id="rId40"/>
    <p:sldId id="283" r:id="rId41"/>
    <p:sldId id="334" r:id="rId42"/>
    <p:sldId id="310" r:id="rId43"/>
    <p:sldId id="311" r:id="rId44"/>
    <p:sldId id="309" r:id="rId45"/>
    <p:sldId id="278" r:id="rId46"/>
    <p:sldId id="333" r:id="rId47"/>
    <p:sldId id="325" r:id="rId48"/>
    <p:sldId id="27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5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8420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001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0421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222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66888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0421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700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19923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5715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83683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124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88271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03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168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08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83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325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75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365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837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61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32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04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176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75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944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791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8297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16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04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097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191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275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8411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1526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43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5341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862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092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545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2448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781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55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5909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267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641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416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5982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71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590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4821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559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555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3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612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12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146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309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3127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929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0621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5498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6904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882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8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191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1383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382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7450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3153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108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526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3737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5584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884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06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487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217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3368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7375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1403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650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864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2802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3830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457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7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0643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71261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862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755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1975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52571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2480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252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6730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798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91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454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7894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49722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194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612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3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43076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50665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3878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304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50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2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66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70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72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6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046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145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78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43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9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67380"/>
            <a:ext cx="737920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b="1" kern="0" dirty="0" smtClean="0">
                <a:solidFill>
                  <a:srgbClr val="7030A0"/>
                </a:solidFill>
              </a:rPr>
              <a:t>Конкурс исследований младших школьников «Малая академия»- 2019</a:t>
            </a:r>
          </a:p>
          <a:p>
            <a:pPr algn="ctr">
              <a:defRPr/>
            </a:pPr>
            <a:r>
              <a:rPr lang="ru-RU" b="1" kern="0" dirty="0">
                <a:solidFill>
                  <a:srgbClr val="7030A0"/>
                </a:solidFill>
                <a:ea typeface="Times New Roman"/>
                <a:cs typeface="Times New Roman"/>
              </a:rPr>
              <a:t>Муниципальное </a:t>
            </a:r>
            <a:endParaRPr lang="ru-RU" kern="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b="1" kern="0" smtClean="0">
                <a:solidFill>
                  <a:srgbClr val="7030A0"/>
                </a:solidFill>
                <a:ea typeface="Times New Roman"/>
                <a:cs typeface="Times New Roman"/>
              </a:rPr>
              <a:t>бюджетное </a:t>
            </a:r>
            <a:r>
              <a:rPr lang="ru-RU" b="1" kern="0" dirty="0">
                <a:solidFill>
                  <a:srgbClr val="7030A0"/>
                </a:solidFill>
                <a:ea typeface="Times New Roman"/>
                <a:cs typeface="Times New Roman"/>
              </a:rPr>
              <a:t>общеобразовательное учреждение</a:t>
            </a:r>
            <a:endParaRPr lang="ru-RU" kern="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b="1" kern="0" dirty="0">
                <a:solidFill>
                  <a:srgbClr val="7030A0"/>
                </a:solidFill>
                <a:ea typeface="Times New Roman"/>
                <a:cs typeface="Times New Roman"/>
              </a:rPr>
              <a:t>«Средняя школа № 19</a:t>
            </a:r>
            <a:endParaRPr lang="ru-RU" kern="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b="1" kern="0" dirty="0">
                <a:solidFill>
                  <a:srgbClr val="7030A0"/>
                </a:solidFill>
                <a:ea typeface="Times New Roman"/>
                <a:cs typeface="Times New Roman"/>
              </a:rPr>
              <a:t>имени Героя Советского Союза Ивана Петровича Мытарева</a:t>
            </a:r>
            <a:endParaRPr lang="ru-RU" kern="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>
              <a:defRPr/>
            </a:pPr>
            <a:r>
              <a:rPr lang="ru-RU" b="1" kern="0" dirty="0">
                <a:solidFill>
                  <a:srgbClr val="7030A0"/>
                </a:solidFill>
                <a:ea typeface="Times New Roman"/>
                <a:cs typeface="Times New Roman"/>
              </a:rPr>
              <a:t>города Димитровграда Ульяновской области»</a:t>
            </a:r>
            <a:endParaRPr lang="ru-RU" kern="0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>
              <a:defRPr/>
            </a:pPr>
            <a:endParaRPr lang="ru-RU" kern="0" dirty="0" smtClean="0">
              <a:solidFill>
                <a:sysClr val="windowText" lastClr="000000"/>
              </a:solidFill>
            </a:endParaRPr>
          </a:p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66265" y="3103648"/>
            <a:ext cx="55354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solidFill>
                  <a:srgbClr val="C00000"/>
                </a:solidFill>
                <a:ea typeface="Times New Roman"/>
                <a:cs typeface="Times New Roman"/>
              </a:rPr>
              <a:t>«Обереги в нашей жизни»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2522" y="2486783"/>
            <a:ext cx="56333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Исследовательская работа </a:t>
            </a:r>
            <a:endParaRPr lang="ru-RU" sz="3600" b="1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4033" y="4581127"/>
            <a:ext cx="456887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Автор исследования:</a:t>
            </a:r>
          </a:p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Кадырова Олеся, ученица 4  класса В</a:t>
            </a:r>
          </a:p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МБОУ СШ № 19</a:t>
            </a:r>
          </a:p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Г. Димитровграда</a:t>
            </a:r>
          </a:p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Руководитель исследования:</a:t>
            </a:r>
          </a:p>
          <a:p>
            <a:pPr algn="r"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Кадырова </a:t>
            </a:r>
            <a:r>
              <a:rPr lang="ru-RU" b="1" kern="0" dirty="0" smtClean="0">
                <a:solidFill>
                  <a:srgbClr val="002060"/>
                </a:solidFill>
              </a:rPr>
              <a:t>С.В. , учитель начальных классов</a:t>
            </a:r>
            <a:endParaRPr lang="ru-RU" b="1" kern="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exarc.net/sites/default/files/styles/news_540x355_/public/martenica.gif?itok=RdEz46y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2" y="3749979"/>
            <a:ext cx="3844511" cy="252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35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ся\Desktop\света\леся\готовое\фото\BF\IMG_20190306_1226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73423" cy="476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17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Леся\Desktop\света\леся\готовое\фото\Новая папка\Презентация Microsoft PowerPoint\Слайд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583" y="3573016"/>
            <a:ext cx="4731417" cy="354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еся\Desktop\света\леся\готовое\фото\Новая папка\Презентация Microsoft PowerPoint\Слайд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еся\Desktop\света\леся\готовое\фото\Новая папка\Презентация Microsoft PowerPoint\Слайд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42" y="3296056"/>
            <a:ext cx="4589842" cy="344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еся\Desktop\света\леся\готовое\фото\Новая папка\Презентация Microsoft PowerPoint\Слайд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358" y="-24932"/>
            <a:ext cx="4427984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7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9638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Опрос среди учителей: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Леся\Desktop\света\леся\готовое\фото\BF\IMG_20190306_123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7206"/>
            <a:ext cx="2149543" cy="382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ся\Desktop\света\леся\готовое\фото\BF\IMG_20190306_123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986" y="1428808"/>
            <a:ext cx="2143017" cy="380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еся\Desktop\света\леся\готовое\фото\BF\IMG_20190306_1233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8126"/>
            <a:ext cx="1841118" cy="327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еся\Desktop\света\леся\готовое\фото\BF\IMG_20190306_1234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35" y="3698102"/>
            <a:ext cx="1733078" cy="308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еся\Desktop\света\леся\готовое\фото\BF\IMG_20190306_1232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435" y="3695502"/>
            <a:ext cx="1730807" cy="307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Леся\Desktop\света\леся\готовое\фото\BF\IMG_20190306_1231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35" y="443650"/>
            <a:ext cx="1741233" cy="30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78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Леся\Desktop\света\леся\готовое\фото\Новая папка\Презентация Microsoft Power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Леся\Desktop\света\леся\готовое\фото\Новая папка\Презентация Microsoft PowerPoint\Слайд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359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еся\Desktop\света\леся\готовое\фото\Новая папка\Презентация Microsoft PowerPoint\Слайд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74994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еся\Desktop\света\леся\готовое\фото\Новая папка\Презентация Microsoft PowerPoint\Слайд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88" y="-29587"/>
            <a:ext cx="4464112" cy="334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45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ся\Desktop\света\леся\готовое\фото\BF\rPs9hVK4kU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319722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еся\Desktop\света\леся\готовое\фото\BF\MZH6MzhOL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5745"/>
            <a:ext cx="3163818" cy="562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21669" y="188640"/>
            <a:ext cx="42402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Поход в библиотеку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6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9157" y="332656"/>
            <a:ext cx="71304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возникновения оберегов: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918" y="1124743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Verdana"/>
              </a:rPr>
              <a:t>Оберег – предмет, охраняющий от чего –н. Обереги от порчи, от дурного глаза. </a:t>
            </a:r>
            <a:r>
              <a:rPr lang="ru-RU" sz="2400" dirty="0">
                <a:solidFill>
                  <a:srgbClr val="7030A0"/>
                </a:solidFill>
                <a:latin typeface="Verdana"/>
              </a:rPr>
              <a:t> 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100" name="Picture 4" descr="http://hoctiengtheonhom.com/files/imgs/36538207-russkiy-tolkovyy-slovar-ozheg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64594"/>
            <a:ext cx="2936354" cy="380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erego-shop.ru/gallery/images/1265435_smailik-umny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85055"/>
            <a:ext cx="3426098" cy="280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12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еся\Desktop\света\леся\готовое\фото\BF\IMG_20190306_1230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22" y="1024045"/>
            <a:ext cx="7924352" cy="445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9157" y="332656"/>
            <a:ext cx="71304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возникновения оберегов: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http://worldartsme.com/?module=images&amp;act=download&amp;url=computer-smiley-face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9982" y="3645024"/>
            <a:ext cx="2618060" cy="305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52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9995" y="332656"/>
            <a:ext cx="45288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Языческие традиции: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6" name="Picture 4" descr="https://bookz.ru/authors/akunin-boris/4ast_-ev_903/i_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78" y="978987"/>
            <a:ext cx="7235235" cy="554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16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7078" y="332656"/>
            <a:ext cx="33746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Виды оберегов: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182" y="1253951"/>
            <a:ext cx="21531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Verdana"/>
              </a:rPr>
              <a:t>Категории: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5891" y="2103083"/>
            <a:ext cx="769024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</a:rPr>
              <a:t>Обереги, защищающие своего </a:t>
            </a:r>
            <a:r>
              <a:rPr lang="ru-RU" sz="2800" dirty="0" smtClean="0">
                <a:solidFill>
                  <a:srgbClr val="0070C0"/>
                </a:solidFill>
              </a:rPr>
              <a:t>владельца;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</a:rPr>
              <a:t>Обереги </a:t>
            </a:r>
            <a:r>
              <a:rPr lang="ru-RU" sz="2800" dirty="0">
                <a:solidFill>
                  <a:srgbClr val="0070C0"/>
                </a:solidFill>
              </a:rPr>
              <a:t>для защиты дома и семейного </a:t>
            </a:r>
            <a:r>
              <a:rPr lang="ru-RU" sz="2800" dirty="0" smtClean="0">
                <a:solidFill>
                  <a:srgbClr val="0070C0"/>
                </a:solidFill>
              </a:rPr>
              <a:t>очага;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</a:rPr>
              <a:t>Обереги</a:t>
            </a:r>
            <a:r>
              <a:rPr lang="ru-RU" sz="2800" dirty="0">
                <a:solidFill>
                  <a:srgbClr val="0070C0"/>
                </a:solidFill>
              </a:rPr>
              <a:t>, защищающие семью и </a:t>
            </a:r>
            <a:r>
              <a:rPr lang="ru-RU" sz="2800" dirty="0" smtClean="0">
                <a:solidFill>
                  <a:srgbClr val="0070C0"/>
                </a:solidFill>
              </a:rPr>
              <a:t>близких;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</a:rPr>
              <a:t>Обереги</a:t>
            </a:r>
            <a:r>
              <a:rPr lang="ru-RU" sz="2800" dirty="0">
                <a:solidFill>
                  <a:srgbClr val="0070C0"/>
                </a:solidFill>
              </a:rPr>
              <a:t>, хранящие благополучие </a:t>
            </a:r>
            <a:endParaRPr lang="ru-RU" sz="2800" dirty="0" smtClean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6582" y="4581128"/>
            <a:ext cx="1265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Verdana"/>
              </a:rPr>
              <a:t>Виды: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4810" y="5031772"/>
            <a:ext cx="8108258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425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2800" dirty="0" smtClean="0">
                <a:solidFill>
                  <a:srgbClr val="0070C0"/>
                </a:solidFill>
                <a:ea typeface="Times New Roman"/>
                <a:cs typeface="Times New Roman"/>
              </a:rPr>
              <a:t> </a:t>
            </a:r>
            <a:endParaRPr lang="ru-RU" sz="2800" dirty="0">
              <a:solidFill>
                <a:srgbClr val="0070C0"/>
              </a:solidFill>
              <a:ea typeface="Times New Roman"/>
              <a:cs typeface="Times New Roman"/>
            </a:endParaRPr>
          </a:p>
          <a:p>
            <a:pPr marL="457200" lvl="0" indent="-457200">
              <a:lnSpc>
                <a:spcPts val="1425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800" dirty="0" smtClean="0">
                <a:solidFill>
                  <a:srgbClr val="0070C0"/>
                </a:solidFill>
                <a:ea typeface="Times New Roman"/>
                <a:cs typeface="Times New Roman"/>
              </a:rPr>
              <a:t>Мужские обереги;</a:t>
            </a:r>
          </a:p>
          <a:p>
            <a:pPr marL="457200" lvl="0" indent="-457200">
              <a:lnSpc>
                <a:spcPts val="1425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800" dirty="0" smtClean="0">
                <a:solidFill>
                  <a:srgbClr val="0070C0"/>
                </a:solidFill>
                <a:ea typeface="Times New Roman"/>
                <a:cs typeface="Times New Roman"/>
              </a:rPr>
              <a:t>Женские обереги;</a:t>
            </a:r>
          </a:p>
          <a:p>
            <a:pPr marL="457200" lvl="0" indent="-457200">
              <a:lnSpc>
                <a:spcPts val="1425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800" dirty="0" smtClean="0">
                <a:solidFill>
                  <a:srgbClr val="0070C0"/>
                </a:solidFill>
                <a:ea typeface="Times New Roman"/>
                <a:cs typeface="Times New Roman"/>
              </a:rPr>
              <a:t>Обереги </a:t>
            </a:r>
            <a:r>
              <a:rPr lang="ru-RU" sz="2800" dirty="0">
                <a:solidFill>
                  <a:srgbClr val="0070C0"/>
                </a:solidFill>
                <a:ea typeface="Times New Roman"/>
                <a:cs typeface="Times New Roman"/>
              </a:rPr>
              <a:t>для детей.</a:t>
            </a:r>
            <a:endParaRPr lang="ru-RU" sz="28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139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6/11/25/2064631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45638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s6.livemaster.ru/storage/40/e0/ed8c43dd07e022fcf740302ae0w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irolada.com/components/com_jshopping/files/img_products/full_Goricvet_s_vorot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280" y="4053069"/>
            <a:ext cx="2434880" cy="273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00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ФОТОГРАФИИ 1 КЛАСС 2015 ГОД\3 класс\мастер класс в художке 3В - 1Б\09P62ENab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92211" cy="599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48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4/06/14/893602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292135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laycast.ru/uploads/2015/06/02/1383192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3095625" cy="350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hop.rybsv.ru/images/detailed/1/%D0%9F%D0%BE%D0%B4%D0%BA%D0%BE%D0%B2%D0%B0-%D1%81%D1%80%D0%B5%D0%B4%D0%BD%D1%8F%D1%8F-%D1%81-%D0%BD%D0%B0%D0%B4%D0%BF%D0%B8%D1%81%D1%8C%D1%8E_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2520280" cy="287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28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ozeoog.nl/.cm4all/iproc.php/boze%20oog%20groot-zilver.png/downsize_1280_0/boze%20oog%20groot-zil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68" y="764704"/>
            <a:ext cx="3189920" cy="393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ysekret.ru/wp-content/uploads/2018/09/krasnyy-oberezhnyy-brasl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21896"/>
            <a:ext cx="3840486" cy="288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5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5.postimg.cc/kixe7wi0n/PNG_Ayna_Resimleri-www.nisanboard_9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5249"/>
            <a:ext cx="4104456" cy="538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n15.nevsedoma.com.ua/photo/14/1422/132_files/46c3014b8ed0c1b5ddccf4fc67aca7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614936" cy="36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3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ФОТОГРАФИИ 1 КЛАСС 2015 ГОД\1В\Маслениц\DSCN9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44272" cy="64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2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8451" y="332656"/>
            <a:ext cx="3191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Куклы обереги</a:t>
            </a:r>
          </a:p>
          <a:p>
            <a:pPr algn="ctr"/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5756" y="1074494"/>
            <a:ext cx="6257290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Зольная кукла (</a:t>
            </a:r>
            <a:r>
              <a:rPr lang="ru-RU" sz="4000" b="1" dirty="0" err="1">
                <a:solidFill>
                  <a:schemeClr val="accent5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Берегиня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)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://www.rukukla.ru/file/0001/600/33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73829"/>
            <a:ext cx="4184918" cy="4623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777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345998"/>
            <a:ext cx="3918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Птица - радость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s://cs6.livemaster.ru/storage/74/a8/7555ffebb34ba80bc8814a84f5sm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95310"/>
            <a:ext cx="3702036" cy="4769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69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345998"/>
            <a:ext cx="4543231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Кукла </a:t>
            </a:r>
            <a:r>
              <a:rPr lang="ru-RU" sz="4000" b="1" dirty="0" err="1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крупеничка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s://cs2.livemaster.ru/storage/dc/07/36da9d1d5a3711044f367f5c18vn--kukly-igrushki-krupenichka-kukla-obere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8834"/>
            <a:ext cx="360040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652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79912" y="345998"/>
            <a:ext cx="1537922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Богач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s://moemisto.ua/img/cache/event_huge/event/0002/53/59d06920ebc74002f8da16f46bab3951674257b7.jpeg?hash=2018-01-22-15-54-3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2980"/>
            <a:ext cx="4896544" cy="51903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652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188640"/>
            <a:ext cx="50736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Кубышка - травница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://sibirskie-podarki.ru/assets/images/podarok/kubishka-travnica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052736"/>
            <a:ext cx="4497633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652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345998"/>
            <a:ext cx="2467022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Травница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://astakurs.ru/wp-content/uploads/2015/11/travnic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7285"/>
            <a:ext cx="4032448" cy="51885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326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ФОТОГРАФИИ 1 КЛАСС 2015 ГОД\3 класс\мастер класс в художке 3В - 1Б\Atdu0mnVx7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496945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260648"/>
            <a:ext cx="4634923" cy="9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Кукла - </a:t>
            </a:r>
            <a:r>
              <a:rPr lang="ru-RU" sz="4000" b="1" dirty="0" err="1" smtClean="0">
                <a:solidFill>
                  <a:srgbClr val="4BACC6">
                    <a:lumMod val="75000"/>
                  </a:srgbClr>
                </a:solidFill>
                <a:latin typeface="Times New Roman"/>
                <a:ea typeface="Calibri"/>
                <a:cs typeface="Times New Roman"/>
              </a:rPr>
              <a:t>пеленашка</a:t>
            </a:r>
            <a:endParaRPr lang="ru-RU" sz="4000" b="1" dirty="0">
              <a:solidFill>
                <a:srgbClr val="4BACC6">
                  <a:lumMod val="75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s://vashobereg.ru/wp-content/uploads/2018/08/kukli-pelenashki-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20090"/>
            <a:ext cx="6480720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626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7761" y="332656"/>
            <a:ext cx="60532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Изготовление куклы-оберега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268760"/>
            <a:ext cx="3196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solidFill>
                  <a:srgbClr val="4BACC6">
                    <a:lumMod val="75000"/>
                  </a:srgbClr>
                </a:solidFill>
                <a:latin typeface="Times New Roman"/>
                <a:cs typeface="Times New Roman"/>
              </a:rPr>
              <a:t>Десятиручка</a:t>
            </a:r>
            <a:endParaRPr lang="ru-RU" dirty="0"/>
          </a:p>
        </p:txBody>
      </p:sp>
      <p:pic>
        <p:nvPicPr>
          <p:cNvPr id="1026" name="Picture 2" descr="C:\Users\Леся\Desktop\света\леся\IMG_9928 копия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818" y="1959563"/>
            <a:ext cx="3456384" cy="441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3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4 класс\малая академия 2019\фотооо\Новая папка\DSCN3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908720"/>
            <a:ext cx="2664296" cy="17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I:\4 класс\малая академия 2019\фотооо\Новая папка\DSCN30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323" y="908720"/>
            <a:ext cx="2566507" cy="180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:\4 класс\малая академия 2019\фотооо\Новая папка\DSCN30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908720"/>
            <a:ext cx="2497101" cy="180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:\4 класс\малая академия 2019\фотооо\Новая папка\DSCN30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101" y="3140968"/>
            <a:ext cx="2442950" cy="346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I:\4 класс\малая академия 2019\фотооо\Новая папка\DSCN30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996" y="3252854"/>
            <a:ext cx="2821801" cy="293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:\4 класс\малая академия 2019\фотооо\Новая папка\DSCN308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19" y="3348466"/>
            <a:ext cx="2812929" cy="289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85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Леся\Desktop\света\леся\готовое\фото\DSCN3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20587"/>
            <a:ext cx="3600349" cy="480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Леся\Desktop\света\леся\готовое\фото\DSCN3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20587"/>
            <a:ext cx="4387647" cy="480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49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ся\Desktop\света\леся\готовое\фото\DSCN3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7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еся\Desktop\света\леся\готовое\фото\DSCN3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4008" y="3465004"/>
            <a:ext cx="3936436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еся\Desktop\света\леся\готовое\фото\DSCN3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12" y="3795263"/>
            <a:ext cx="2113520" cy="281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Леся\Desktop\света\леся\готовое\фото\DSCN30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069" y="411990"/>
            <a:ext cx="2020314" cy="269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6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еся\Desktop\света\леся\готовое\фото\DSCN3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58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5179" y="332656"/>
            <a:ext cx="51784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этап- заключительный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18448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Picture 7" descr="http://images.clipartbro.com/14/thumbs-up-smley-1426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93" y="2000531"/>
            <a:ext cx="3384376" cy="284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45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6652" y="332656"/>
            <a:ext cx="29754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Мои обереги!</a:t>
            </a:r>
          </a:p>
          <a:p>
            <a:pPr algn="ctr"/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 descr="C:\Users\Леся\Desktop\света\леся\готовое\фото\BF\IMG_20190306_122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2820"/>
            <a:ext cx="8504945" cy="478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4.bp.blogspot.com/-wdGaTeyCZ6c/UtrThL5nGSI/AAAAAAAAngY/h815eskx5KI/s1600/sovershenno_sekretn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9495">
            <a:off x="3667353" y="5241314"/>
            <a:ext cx="3002544" cy="103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ages.easyfreeclipart.com/82/shhh-smiley-emoticon-clipart-royalty-free-public-domain-823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10760" y="4365104"/>
            <a:ext cx="2088232" cy="223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04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еся\Desktop\света\леся\готовое\фото\BF\IMG_20190306_1226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64" y="764704"/>
            <a:ext cx="8493453" cy="477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25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4668" y="2564904"/>
            <a:ext cx="46634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3600" b="1" kern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AutoShape 2" descr="https://sitamnesty.files.wordpress.com/2012/09/smiley_deux-pouces-en-l-air-et-large-sourire_tr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Леся\Desktop\света\леся\готовое\фото\BF\IMG_20190306_122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473166" cy="617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8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320" y="332656"/>
            <a:ext cx="28861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работы: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19675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>
              <a:lnSpc>
                <a:spcPct val="150000"/>
              </a:lnSpc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2400" b="1" dirty="0" smtClean="0">
                <a:solidFill>
                  <a:srgbClr val="7030A0"/>
                </a:solidFill>
                <a:latin typeface="Century Gothic"/>
              </a:rPr>
              <a:t>Изучить роль оберегов в жизни современного человека.</a:t>
            </a:r>
            <a:endParaRPr lang="ru-RU" sz="2400" b="1" dirty="0">
              <a:solidFill>
                <a:srgbClr val="7030A0"/>
              </a:solidFill>
              <a:latin typeface="Century Gothic"/>
            </a:endParaRPr>
          </a:p>
        </p:txBody>
      </p:sp>
      <p:pic>
        <p:nvPicPr>
          <p:cNvPr id="3074" name="Picture 2" descr="http://images.easyfreeclipart.com/82/shhh-smiley-emoticon-clipart-royalty-free-public-domain-823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274" y="2636912"/>
            <a:ext cx="2232248" cy="238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7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3787" y="332656"/>
            <a:ext cx="17411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7834" y="1008286"/>
            <a:ext cx="79143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Century Gothic"/>
              </a:rPr>
              <a:t>Узнать историю возникновения оберегов.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Century Gothic"/>
              </a:rPr>
              <a:t>Узнать, какие бывают виды оберегов.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Century Gothic"/>
              </a:rPr>
              <a:t>Изготовить различные обереги своими руками</a:t>
            </a:r>
            <a:endParaRPr lang="ru-RU" dirty="0"/>
          </a:p>
        </p:txBody>
      </p:sp>
      <p:pic>
        <p:nvPicPr>
          <p:cNvPr id="4098" name="Picture 2" descr="http://www.clipartkid.com/images/652/study-smiley-emoticon-clipart-royalty-free-public-domain-clipart-2mhvXl-clip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183" y="3501008"/>
            <a:ext cx="2895177" cy="283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69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5051" y="332656"/>
            <a:ext cx="20986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Гипотеза: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700808"/>
            <a:ext cx="7200800" cy="57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>
              <a:lnSpc>
                <a:spcPct val="150000"/>
              </a:lnSpc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2400" b="1" dirty="0" smtClean="0">
                <a:solidFill>
                  <a:srgbClr val="7030A0"/>
                </a:solidFill>
                <a:latin typeface="Century Gothic"/>
              </a:rPr>
              <a:t>Предположим, что обереги защищают нас</a:t>
            </a:r>
            <a:endParaRPr lang="ru-RU" sz="2400" b="1" dirty="0">
              <a:solidFill>
                <a:srgbClr val="7030A0"/>
              </a:solidFill>
              <a:latin typeface="Century Gothic"/>
            </a:endParaRPr>
          </a:p>
        </p:txBody>
      </p:sp>
      <p:pic>
        <p:nvPicPr>
          <p:cNvPr id="5122" name="Picture 2" descr="http://www.1234apk.info/wp-content/uploads/2015/11/Pintar-Emoticons-H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55134"/>
            <a:ext cx="3672408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69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9238" y="332656"/>
            <a:ext cx="57502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этап – подготовительный</a:t>
            </a:r>
            <a:endParaRPr lang="ru-RU" sz="3600" b="1" kern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AutoShape 2" descr="https://thecliparts.com/wp-content/uploads/2016/04/angry-smiley-emoticon-clipar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первоклашка\Desktop\angry-smiley-emoticon-clip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00" y="2204864"/>
            <a:ext cx="3102768" cy="29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9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9638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Предложенные мною вопросы, </a:t>
            </a:r>
          </a:p>
          <a:p>
            <a:pPr algn="ctr"/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беседы с одноклассниками:</a:t>
            </a:r>
          </a:p>
        </p:txBody>
      </p:sp>
      <p:pic>
        <p:nvPicPr>
          <p:cNvPr id="1027" name="Picture 3" descr="C:\Users\Леся\Desktop\света\леся\готовое\фото\DSCN3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39967"/>
            <a:ext cx="5979800" cy="448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9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851</TotalTime>
  <Words>228</Words>
  <Application>Microsoft Office PowerPoint</Application>
  <PresentationFormat>Экран (4:3)</PresentationFormat>
  <Paragraphs>55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39</vt:i4>
      </vt:variant>
    </vt:vector>
  </HeadingPairs>
  <TitlesOfParts>
    <vt:vector size="49" baseType="lpstr">
      <vt:lpstr>Тема Office</vt:lpstr>
      <vt:lpstr>1_Тема Office</vt:lpstr>
      <vt:lpstr>2_Тема Office</vt:lpstr>
      <vt:lpstr>3_Тема Office</vt:lpstr>
      <vt:lpstr>4_Тема Office</vt:lpstr>
      <vt:lpstr>6_Тема Office</vt:lpstr>
      <vt:lpstr>7_Тема Office</vt:lpstr>
      <vt:lpstr>5_Тема Office</vt:lpstr>
      <vt:lpstr>10_Тема Office</vt:lpstr>
      <vt:lpstr>11_Тема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первоклашка</dc:creator>
  <cp:lastModifiedBy>Светлана</cp:lastModifiedBy>
  <cp:revision>62</cp:revision>
  <dcterms:created xsi:type="dcterms:W3CDTF">2017-01-24T12:53:29Z</dcterms:created>
  <dcterms:modified xsi:type="dcterms:W3CDTF">2022-08-22T17:44:46Z</dcterms:modified>
</cp:coreProperties>
</file>