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DCF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2" d="100"/>
          <a:sy n="52" d="100"/>
        </p:scale>
        <p:origin x="-1219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2060848"/>
            <a:ext cx="7772400" cy="1470025"/>
          </a:xfrm>
        </p:spPr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Сжатое изложение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«Витькина гайка»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83768" y="5301208"/>
            <a:ext cx="6400800" cy="1126976"/>
          </a:xfrm>
        </p:spPr>
        <p:txBody>
          <a:bodyPr>
            <a:normAutofit lnSpcReduction="10000"/>
          </a:bodyPr>
          <a:lstStyle/>
          <a:p>
            <a:pPr algn="r">
              <a:spcBef>
                <a:spcPts val="0"/>
              </a:spcBef>
            </a:pP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Бочарова Н.П</a:t>
            </a: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algn="r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читель РЯ и Л</a:t>
            </a:r>
          </a:p>
          <a:p>
            <a:pPr algn="r">
              <a:spcBef>
                <a:spcPts val="0"/>
              </a:spcBef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атегория высшая</a:t>
            </a:r>
            <a:endParaRPr lang="ru-RU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09861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-147"/>
            <a:ext cx="9144000" cy="70173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latin typeface="Times New Roman" pitchFamily="18" charset="0"/>
                <a:cs typeface="Times New Roman" pitchFamily="18" charset="0"/>
              </a:rPr>
              <a:t>ВИТЬКИНА ГАЙКА</a:t>
            </a:r>
            <a:endParaRPr lang="ru-RU" sz="105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1050" b="1" dirty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Ходили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мы на экскурсию на автозавод и там видели, как разными болтами и гайками на главном конвейере свинчивают машины. Бегут по конвейеру колёса, крылья, моторы, а в конце цеха новенькие самосвалы с конвейера 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сходят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300" b="1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Ходим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мы по цеху, смотрим. Оглядываемся, назад: Вити Харитонова нет.</a:t>
            </a:r>
          </a:p>
          <a:p>
            <a:pPr algn="just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	–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Витька! Витька! – закричали мы. </a:t>
            </a:r>
          </a:p>
          <a:p>
            <a:pPr algn="just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он выходит из-за станка и говорит: </a:t>
            </a:r>
          </a:p>
          <a:p>
            <a:pPr algn="just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	–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Я гайку завинчивал. Мне один рабочий позволил. </a:t>
            </a:r>
          </a:p>
          <a:p>
            <a:pPr algn="just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	Вдруг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глядим: с конвейера сходит новенький автомобиль. А Витька показывает на колесо и кричит:</a:t>
            </a:r>
          </a:p>
          <a:p>
            <a:pPr algn="just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	–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Вот здесь моя гайка! </a:t>
            </a:r>
          </a:p>
          <a:p>
            <a:pPr algn="just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	Мы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ему не поверили и побежали к его знакомому рабочему. Тот улыбнулся и сказал: </a:t>
            </a:r>
          </a:p>
          <a:p>
            <a:pPr algn="just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	–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Помочь хотите? Становитесь в очередь! </a:t>
            </a:r>
          </a:p>
          <a:p>
            <a:pPr algn="just"/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	И </a:t>
            </a:r>
            <a:r>
              <a:rPr lang="ru-RU" sz="2300" b="1" dirty="0">
                <a:latin typeface="Times New Roman" pitchFamily="18" charset="0"/>
                <a:cs typeface="Times New Roman" pitchFamily="18" charset="0"/>
              </a:rPr>
              <a:t>каждый ученик из нашего класса завинтил по гайке на колесе</a:t>
            </a:r>
            <a:r>
              <a:rPr lang="ru-RU" sz="23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r"/>
            <a:r>
              <a:rPr lang="ru-RU" sz="2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(110 слов)</a:t>
            </a:r>
            <a:endParaRPr lang="ru-RU" sz="23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64241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9188" y="0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Объединяем по смыслу ОЧП: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5287" y="980728"/>
            <a:ext cx="8712968" cy="1756792"/>
          </a:xfrm>
          <a:solidFill>
            <a:srgbClr val="FFFF00"/>
          </a:solidFill>
        </p:spPr>
        <p:txBody>
          <a:bodyPr/>
          <a:lstStyle/>
          <a:p>
            <a:pPr marL="0" indent="0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Бегут по конвейеру колёса, крылья, моторы, а в конце цеха новенькие самосвалы с конвейера сходят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7504" y="2852936"/>
            <a:ext cx="8712968" cy="175679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Бегут по конвейеру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колёса, крылья, моторы,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в конце цеха новенькие самосвалы с конвейера сходят.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43079" y="4797152"/>
            <a:ext cx="8712968" cy="1756792"/>
          </a:xfrm>
          <a:prstGeom prst="rect">
            <a:avLst/>
          </a:prstGeom>
          <a:solidFill>
            <a:srgbClr val="FDCFBF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Бегут по конвейеру части машин, а в конце цеха новенькие самосвалы с конвейера сходят.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578009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548680"/>
            <a:ext cx="8640960" cy="1077218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Ходим мы по цеху, смотрим. Оглядываемся, назад: Вити Харитонова нет.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267943" y="1916832"/>
            <a:ext cx="8640960" cy="1077218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Ходим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 мы по цеху,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смотрим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32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Оглядываемся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, назад: Вити Харитонова нет.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99134" y="3501008"/>
            <a:ext cx="8640960" cy="1077218"/>
          </a:xfrm>
          <a:prstGeom prst="rect">
            <a:avLst/>
          </a:prstGeom>
          <a:solidFill>
            <a:srgbClr val="FDCFBF"/>
          </a:solidFill>
        </p:spPr>
        <p:txBody>
          <a:bodyPr wrap="square">
            <a:spAutoFit/>
          </a:bodyPr>
          <a:lstStyle/>
          <a:p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Во время экскурсии мы заметили, что 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Вити Харитонова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с нами нет</a:t>
            </a:r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282589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252520" cy="1143000"/>
          </a:xfrm>
        </p:spPr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Исключаем второстепенную информацию: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980728"/>
            <a:ext cx="8784976" cy="1756792"/>
          </a:xfrm>
          <a:solidFill>
            <a:srgbClr val="FFFF00"/>
          </a:solidFill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Ходили мы на экскурсию на автозавод и там видели, как разными болтами и гайками на главном конвейере свинчивают машины. 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251520" y="2962898"/>
            <a:ext cx="8687776" cy="1756792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Ходили мы на экскурсию на автозавод и там видели, как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разными болтами и гайками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на главном конвейере свинчивают машины.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251520" y="4941168"/>
            <a:ext cx="8712968" cy="1756792"/>
          </a:xfrm>
          <a:prstGeom prst="rect">
            <a:avLst/>
          </a:prstGeom>
          <a:solidFill>
            <a:srgbClr val="FDCFBF"/>
          </a:solidFill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Ходили мы на экскурсию на автозавод и там видели, как на главном конвейере свинчивают машины.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93187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-243408"/>
            <a:ext cx="8229600" cy="1143000"/>
          </a:xfrm>
        </p:spPr>
        <p:txBody>
          <a:bodyPr>
            <a:norm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Упрощаем сложное: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255" y="620688"/>
            <a:ext cx="9133636" cy="2304256"/>
          </a:xfrm>
          <a:solidFill>
            <a:srgbClr val="FFFF00"/>
          </a:solidFill>
        </p:spPr>
        <p:txBody>
          <a:bodyPr/>
          <a:lstStyle/>
          <a:p>
            <a:pPr mar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Витька! Витька! – закричали мы. 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А он выходит из-за станка и говорит: </a:t>
            </a:r>
          </a:p>
          <a:p>
            <a:pPr marL="0" indent="0" algn="just">
              <a:buNone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– Я гайку завинчивал. Мне один рабочий позволил. 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10364" y="2875497"/>
            <a:ext cx="9133636" cy="230425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Витька! Витька! – закричали мы. 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он выходит из-за станка и говорит: </a:t>
            </a:r>
          </a:p>
          <a:p>
            <a:pPr marL="0" indent="0" algn="just">
              <a:buFont typeface="Arial" pitchFamily="34" charset="0"/>
              <a:buNone/>
            </a:pP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Я гайку завинчивал. Мне один рабочий позволил. </a:t>
            </a:r>
          </a:p>
          <a:p>
            <a:pPr marL="0" indent="0">
              <a:buFont typeface="Arial" pitchFamily="34" charset="0"/>
              <a:buNone/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-16562" y="5201816"/>
            <a:ext cx="9160562" cy="1656184"/>
          </a:xfrm>
          <a:prstGeom prst="rect">
            <a:avLst/>
          </a:prstGeom>
          <a:solidFill>
            <a:srgbClr val="FDCFBF"/>
          </a:solidFill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 typeface="Arial" pitchFamily="34" charset="0"/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Стали мы звать Витьку, а он выходит из-за станка и говорит, что ему рабочий позволил гайку завинтить.</a:t>
            </a:r>
          </a:p>
        </p:txBody>
      </p:sp>
    </p:spTree>
    <p:extLst>
      <p:ext uri="{BB962C8B-B14F-4D97-AF65-F5344CB8AC3E}">
        <p14:creationId xmlns:p14="http://schemas.microsoft.com/office/powerpoint/2010/main" val="25431038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021" y="404664"/>
            <a:ext cx="8784976" cy="2062103"/>
          </a:xfrm>
          <a:prstGeom prst="rect">
            <a:avLst/>
          </a:prstGeom>
          <a:solidFill>
            <a:srgbClr val="FFFF00"/>
          </a:solidFill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Тот улыбнулся и сказал: </a:t>
            </a:r>
          </a:p>
          <a:p>
            <a:pPr algn="just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– Помочь хотите? Становитесь в очередь!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 каждый ученик из нашего класса завинтил по гайке на колесе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09198" y="2636912"/>
            <a:ext cx="8784976" cy="2554545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Тот улыбнулся и сказал: </a:t>
            </a:r>
          </a:p>
          <a:p>
            <a:pPr algn="just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– Помочь хотите? Становитесь в очередь! 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И каждый ученик из нашего класса завинтил по гайке на колесе.</a:t>
            </a:r>
          </a:p>
          <a:p>
            <a:pPr algn="just"/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97021" y="5301208"/>
            <a:ext cx="8784976" cy="1077218"/>
          </a:xfrm>
          <a:prstGeom prst="rect">
            <a:avLst/>
          </a:prstGeom>
          <a:solidFill>
            <a:srgbClr val="FDCFBF"/>
          </a:solidFill>
        </p:spPr>
        <p:txBody>
          <a:bodyPr wrap="square">
            <a:spAutoFit/>
          </a:bodyPr>
          <a:lstStyle/>
          <a:p>
            <a:pPr algn="just"/>
            <a:r>
              <a:rPr lang="ru-RU" sz="3200" b="1" dirty="0">
                <a:latin typeface="Times New Roman" pitchFamily="18" charset="0"/>
                <a:cs typeface="Times New Roman" pitchFamily="18" charset="0"/>
              </a:rPr>
              <a:t>Тот улыбнулся и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предложил каждому из нас завинтить по гайке на колесе. </a:t>
            </a:r>
          </a:p>
        </p:txBody>
      </p:sp>
    </p:spTree>
    <p:extLst>
      <p:ext uri="{BB962C8B-B14F-4D97-AF65-F5344CB8AC3E}">
        <p14:creationId xmlns:p14="http://schemas.microsoft.com/office/powerpoint/2010/main" val="39404253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Читаем еще раз получившийся текст и корректируем его: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504" y="1600200"/>
            <a:ext cx="8856984" cy="4997152"/>
          </a:xfrm>
        </p:spPr>
        <p:txBody>
          <a:bodyPr>
            <a:normAutofit fontScale="92500"/>
          </a:bodyPr>
          <a:lstStyle/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Ходили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мы на экскурсию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на автозавод и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там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видели, как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на главном конвейере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свинчивают машины. Бегут по конвейеру части машин, а в конце цеха новенькие самосвалы с конвейера сходят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Во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время экскурсии мы заметили, что Вити Харитонова с нами нет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Стали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мы звать Витьку, а он выходит из-за станка и говорит, что ему рабочий позволил гайку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завинтить.</a:t>
            </a:r>
          </a:p>
          <a:p>
            <a:pPr marL="0" indent="0" algn="just">
              <a:buNone/>
            </a:pP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Вдруг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глядим: с конвейера сходит новенький автомобиль. А Витька показывает на колесо и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кричит:</a:t>
            </a: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– Вот </a:t>
            </a:r>
            <a:r>
              <a:rPr lang="ru-RU" sz="24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здесь моя гайка! </a:t>
            </a:r>
            <a:endParaRPr lang="ru-RU" sz="24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	Мы </a:t>
            </a:r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ему не поверили и побежали к его знакомому рабочему. Тот улыбнулся и 	и предложил каждому из нас завинтить по гайке на колесе. 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60770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-4823"/>
            <a:ext cx="9144000" cy="6480720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Во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время экскурсии на автозавод мы видели, как свинчивают машины. Бегут по конвейеру части машин, а в конце цеха новенькие самосвалы с конвейера сходят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Вдруг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мы заметили, что Вити Харитонова с нами нет.</a:t>
            </a:r>
          </a:p>
          <a:p>
            <a:pPr marL="0" indent="0"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Стали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мы звать Витьку, а он выходит из-за станка и говорит, что ему рабочий позволил гайку закрутить.  </a:t>
            </a:r>
          </a:p>
          <a:p>
            <a:pPr marL="0" indent="0"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Вдруг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Витька показывает на колесо новенького автомобиля и кричит: «Вот здесь моя гайка!» </a:t>
            </a:r>
          </a:p>
          <a:p>
            <a:pPr marL="0" indent="0" algn="just"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	Мы </a:t>
            </a:r>
            <a:r>
              <a:rPr lang="ru-RU" sz="2800" b="1" dirty="0">
                <a:latin typeface="Times New Roman" pitchFamily="18" charset="0"/>
                <a:cs typeface="Times New Roman" pitchFamily="18" charset="0"/>
              </a:rPr>
              <a:t>ему не поверили и побежали к его знакомому рабочему. Тот улыбнулся и предложил каждому из нас завинтить по гайке на колесе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0" indent="0" algn="r">
              <a:buNone/>
            </a:pPr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(85 слов)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530489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327</Words>
  <Application>Microsoft Office PowerPoint</Application>
  <PresentationFormat>Экран (4:3)</PresentationFormat>
  <Paragraphs>59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Сжатое изложение «Витькина гайка»</vt:lpstr>
      <vt:lpstr>Презентация PowerPoint</vt:lpstr>
      <vt:lpstr>Объединяем по смыслу ОЧП:</vt:lpstr>
      <vt:lpstr>Презентация PowerPoint</vt:lpstr>
      <vt:lpstr>Исключаем второстепенную информацию:</vt:lpstr>
      <vt:lpstr>Упрощаем сложное:</vt:lpstr>
      <vt:lpstr>Презентация PowerPoint</vt:lpstr>
      <vt:lpstr>Читаем еще раз получившийся текст и корректируем его: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5</cp:revision>
  <dcterms:created xsi:type="dcterms:W3CDTF">2019-04-07T17:20:02Z</dcterms:created>
  <dcterms:modified xsi:type="dcterms:W3CDTF">2019-04-07T17:55:18Z</dcterms:modified>
</cp:coreProperties>
</file>