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2" r:id="rId10"/>
    <p:sldId id="283" r:id="rId11"/>
    <p:sldId id="284" r:id="rId12"/>
    <p:sldId id="266" r:id="rId13"/>
    <p:sldId id="270" r:id="rId14"/>
    <p:sldId id="267" r:id="rId15"/>
    <p:sldId id="273" r:id="rId16"/>
    <p:sldId id="268" r:id="rId17"/>
    <p:sldId id="272" r:id="rId18"/>
    <p:sldId id="269" r:id="rId19"/>
    <p:sldId id="271" r:id="rId20"/>
    <p:sldId id="274" r:id="rId21"/>
    <p:sldId id="278" r:id="rId22"/>
    <p:sldId id="277" r:id="rId23"/>
    <p:sldId id="281" r:id="rId24"/>
    <p:sldId id="275" r:id="rId25"/>
    <p:sldId id="279" r:id="rId26"/>
    <p:sldId id="276" r:id="rId27"/>
    <p:sldId id="28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13" Type="http://schemas.openxmlformats.org/officeDocument/2006/relationships/slide" Target="slide9.xml"/><Relationship Id="rId3" Type="http://schemas.openxmlformats.org/officeDocument/2006/relationships/slide" Target="slide12.xml"/><Relationship Id="rId7" Type="http://schemas.openxmlformats.org/officeDocument/2006/relationships/slide" Target="slide18.xml"/><Relationship Id="rId12" Type="http://schemas.openxmlformats.org/officeDocument/2006/relationships/slide" Target="slide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6.xml"/><Relationship Id="rId11" Type="http://schemas.openxmlformats.org/officeDocument/2006/relationships/slide" Target="slide5.xml"/><Relationship Id="rId5" Type="http://schemas.openxmlformats.org/officeDocument/2006/relationships/slide" Target="slide14.xml"/><Relationship Id="rId10" Type="http://schemas.openxmlformats.org/officeDocument/2006/relationships/slide" Target="slide22.xml"/><Relationship Id="rId4" Type="http://schemas.openxmlformats.org/officeDocument/2006/relationships/slide" Target="slide20.xml"/><Relationship Id="rId9" Type="http://schemas.openxmlformats.org/officeDocument/2006/relationships/slide" Target="slide2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Викторина «Своя игра»</a:t>
            </a:r>
            <a:br>
              <a:rPr lang="ru-RU" dirty="0" smtClean="0"/>
            </a:br>
            <a:r>
              <a:rPr lang="ru-RU" dirty="0" smtClean="0"/>
              <a:t>Все о деньгах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872336"/>
            <a:ext cx="4568552" cy="985664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Яхонтова</a:t>
            </a:r>
            <a:r>
              <a:rPr lang="ru-RU" dirty="0" smtClean="0"/>
              <a:t> Виктория, 10 д</a:t>
            </a:r>
          </a:p>
          <a:p>
            <a:r>
              <a:rPr lang="ru-RU" dirty="0" smtClean="0"/>
              <a:t>Под руководством: </a:t>
            </a:r>
            <a:r>
              <a:rPr lang="ru-RU" dirty="0" err="1" smtClean="0"/>
              <a:t>Салимханова</a:t>
            </a:r>
            <a:r>
              <a:rPr lang="ru-RU" dirty="0" smtClean="0"/>
              <a:t> Саида </a:t>
            </a:r>
            <a:r>
              <a:rPr lang="ru-RU" dirty="0" err="1" smtClean="0"/>
              <a:t>Эльбрусовна</a:t>
            </a:r>
            <a:endParaRPr lang="ru-RU" dirty="0" smtClean="0"/>
          </a:p>
          <a:p>
            <a:r>
              <a:rPr lang="ru-RU" dirty="0" smtClean="0"/>
              <a:t>Ведущая: </a:t>
            </a:r>
            <a:r>
              <a:rPr lang="ru-RU" dirty="0" err="1" smtClean="0"/>
              <a:t>Гульбис</a:t>
            </a:r>
            <a:r>
              <a:rPr lang="ru-RU" dirty="0" smtClean="0"/>
              <a:t> Виктория, 10 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027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/>
              <a:t>Кто это? (назовите имя и род деятельности)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628800"/>
            <a:ext cx="3709805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3865" y="1597765"/>
            <a:ext cx="3461905" cy="4556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54282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Адам Смит – шотландский экономист и философ-этик, один из основоположников экономической теории как науки. Считается основателем классической политэкономии. Автор книги «Исследование о природе и причинах богатства народов».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3807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«Вклады </a:t>
            </a:r>
            <a:r>
              <a:rPr lang="ru-RU" dirty="0"/>
              <a:t>и </a:t>
            </a:r>
            <a:r>
              <a:rPr lang="ru-RU" dirty="0" smtClean="0"/>
              <a:t>инвестиции» за 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такое «Биржа»?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59832" y="2636912"/>
            <a:ext cx="4622055" cy="3075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300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Биржа – площадка, на которой происходят торги различными финансовыми инструментами и товарами.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81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«Вклады и инвестиции» </a:t>
            </a:r>
            <a:r>
              <a:rPr lang="ru-RU" dirty="0" smtClean="0"/>
              <a:t>за 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значит «купить облигацию»?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204864"/>
            <a:ext cx="9144000" cy="3732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0440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Купить облигацию – значит дать компании или государству в долг под проценты. То есть, если компания хочет расширить </a:t>
            </a:r>
            <a:r>
              <a:rPr lang="ru-RU" dirty="0" smtClean="0"/>
              <a:t>производство - </a:t>
            </a:r>
            <a:r>
              <a:rPr lang="ru-RU" dirty="0"/>
              <a:t>вы вкладываете в это деньги, а взамен получаете облигацию. </a:t>
            </a: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81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«Вклады и инвестиции» </a:t>
            </a:r>
            <a:r>
              <a:rPr lang="ru-RU" dirty="0" smtClean="0"/>
              <a:t>за 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 отличается вклад от инвестиции?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48" b="-1552"/>
          <a:stretch/>
        </p:blipFill>
        <p:spPr>
          <a:xfrm>
            <a:off x="457200" y="2557878"/>
            <a:ext cx="4356979" cy="2520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92080" y="2708920"/>
            <a:ext cx="3286904" cy="2190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04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Вклад – вложение с целью сбережения, а инвестиция – вложение с целью преумножения. 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81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«Вклады и инвестиции» </a:t>
            </a:r>
            <a:r>
              <a:rPr lang="ru-RU" dirty="0" smtClean="0"/>
              <a:t>за 40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каждому важно инвестировать?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1640" y="2696671"/>
            <a:ext cx="4073052" cy="316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044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Если деньги просто сохранять, то через время они могут потерять свою ценность из-за инфляции</a:t>
            </a:r>
            <a:r>
              <a:rPr lang="ru-RU" dirty="0" smtClean="0"/>
              <a:t>.</a:t>
            </a:r>
            <a:r>
              <a:rPr lang="ru-RU" dirty="0"/>
              <a:t> Инфляцию контролировать невозможно, но каждый может защитить свой капитал: для этого нужно инвестировать.</a:t>
            </a:r>
          </a:p>
          <a:p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813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14536" y="836712"/>
            <a:ext cx="2385255" cy="8640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«Все о деньгах»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4536" y="2564904"/>
            <a:ext cx="2385255" cy="8640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«Вклады и инвестиции»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6968" y="4220775"/>
            <a:ext cx="2385255" cy="8640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«Финансовая безопасность»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Управляющая кнопка: настраиваемая 6">
            <a:hlinkClick r:id="rId2" action="ppaction://hlinksldjump" highlightClick="1"/>
          </p:cNvPr>
          <p:cNvSpPr/>
          <p:nvPr/>
        </p:nvSpPr>
        <p:spPr>
          <a:xfrm>
            <a:off x="3266865" y="836712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Управляющая кнопка: настраиваемая 7">
            <a:hlinkClick r:id="rId3" action="ppaction://hlinksldjump" highlightClick="1"/>
          </p:cNvPr>
          <p:cNvSpPr/>
          <p:nvPr/>
        </p:nvSpPr>
        <p:spPr>
          <a:xfrm>
            <a:off x="3266865" y="2564904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Управляющая кнопка: настраиваемая 8">
            <a:hlinkClick r:id="rId4" action="ppaction://hlinksldjump" highlightClick="1"/>
          </p:cNvPr>
          <p:cNvSpPr/>
          <p:nvPr/>
        </p:nvSpPr>
        <p:spPr>
          <a:xfrm>
            <a:off x="3275316" y="4220775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Управляющая кнопка: настраиваемая 9">
            <a:hlinkClick r:id="rId5" action="ppaction://hlinksldjump" highlightClick="1"/>
          </p:cNvPr>
          <p:cNvSpPr/>
          <p:nvPr/>
        </p:nvSpPr>
        <p:spPr>
          <a:xfrm>
            <a:off x="4707025" y="2564904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Управляющая кнопка: настраиваемая 10">
            <a:hlinkClick r:id="rId6" action="ppaction://hlinksldjump" highlightClick="1"/>
          </p:cNvPr>
          <p:cNvSpPr/>
          <p:nvPr/>
        </p:nvSpPr>
        <p:spPr>
          <a:xfrm>
            <a:off x="6147185" y="2564904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Управляющая кнопка: настраиваемая 11">
            <a:hlinkClick r:id="rId7" action="ppaction://hlinksldjump" highlightClick="1"/>
          </p:cNvPr>
          <p:cNvSpPr/>
          <p:nvPr/>
        </p:nvSpPr>
        <p:spPr>
          <a:xfrm>
            <a:off x="7587345" y="2564904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Управляющая кнопка: настраиваемая 12">
            <a:hlinkClick r:id="rId8" action="ppaction://hlinksldjump" highlightClick="1"/>
          </p:cNvPr>
          <p:cNvSpPr/>
          <p:nvPr/>
        </p:nvSpPr>
        <p:spPr>
          <a:xfrm>
            <a:off x="4710574" y="4221088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Управляющая кнопка: настраиваемая 13">
            <a:hlinkClick r:id="rId9" action="ppaction://hlinksldjump" highlightClick="1"/>
          </p:cNvPr>
          <p:cNvSpPr/>
          <p:nvPr/>
        </p:nvSpPr>
        <p:spPr>
          <a:xfrm>
            <a:off x="6150734" y="4221088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5" name="Управляющая кнопка: настраиваемая 14">
            <a:hlinkClick r:id="rId10" action="ppaction://hlinksldjump" highlightClick="1"/>
          </p:cNvPr>
          <p:cNvSpPr/>
          <p:nvPr/>
        </p:nvSpPr>
        <p:spPr>
          <a:xfrm>
            <a:off x="7590894" y="4221088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6" name="Управляющая кнопка: настраиваемая 15">
            <a:hlinkClick r:id="rId11" action="ppaction://hlinksldjump" highlightClick="1"/>
          </p:cNvPr>
          <p:cNvSpPr/>
          <p:nvPr/>
        </p:nvSpPr>
        <p:spPr>
          <a:xfrm>
            <a:off x="4707025" y="836712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7" name="Управляющая кнопка: настраиваемая 16">
            <a:hlinkClick r:id="rId12" action="ppaction://hlinksldjump" highlightClick="1"/>
          </p:cNvPr>
          <p:cNvSpPr/>
          <p:nvPr/>
        </p:nvSpPr>
        <p:spPr>
          <a:xfrm>
            <a:off x="6147185" y="836712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30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8" name="Управляющая кнопка: настраиваемая 17">
            <a:hlinkClick r:id="rId13" action="ppaction://hlinksldjump" highlightClick="1"/>
          </p:cNvPr>
          <p:cNvSpPr/>
          <p:nvPr/>
        </p:nvSpPr>
        <p:spPr>
          <a:xfrm>
            <a:off x="7587345" y="836712"/>
            <a:ext cx="936104" cy="864096"/>
          </a:xfrm>
          <a:prstGeom prst="actionButtonBlank">
            <a:avLst/>
          </a:prstGeom>
          <a:solidFill>
            <a:schemeClr val="bg1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40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468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«Финансовая безопасность» за 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такой финансовый мошенник?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204269"/>
            <a:ext cx="410445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316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Человек, желающий обманом завладеть чужими финансами.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10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«Финансовая безопасность» за 2</a:t>
            </a:r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 называется вид мошенничества, при котором человек представляется сотрудником банка?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4840" y="2676166"/>
            <a:ext cx="3721596" cy="3721596"/>
          </a:xfrm>
          <a:prstGeom prst="rect">
            <a:avLst/>
          </a:prstGeom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252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Мошенничество от имени государственных учреждений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10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«Финансовая безопасность» за 3</a:t>
            </a:r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 нельзя сообщать мошенникам?</a:t>
            </a:r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348880"/>
            <a:ext cx="5296282" cy="329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252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Код для подтверждения входа в аккаунт</a:t>
            </a:r>
          </a:p>
          <a:p>
            <a:r>
              <a:rPr lang="ru-RU" dirty="0" smtClean="0"/>
              <a:t>Срок действия карты</a:t>
            </a:r>
          </a:p>
          <a:p>
            <a:r>
              <a:rPr lang="ru-RU" dirty="0" smtClean="0"/>
              <a:t>Номер карты</a:t>
            </a:r>
          </a:p>
          <a:p>
            <a:r>
              <a:rPr lang="ru-RU" dirty="0" smtClean="0"/>
              <a:t>Трехзначный код с обратной стороны карты</a:t>
            </a:r>
          </a:p>
          <a:p>
            <a:r>
              <a:rPr lang="ru-RU" dirty="0" err="1" smtClean="0"/>
              <a:t>Пин</a:t>
            </a:r>
            <a:r>
              <a:rPr lang="ru-RU" dirty="0" smtClean="0"/>
              <a:t>-код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10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«Финансовая безопасность» за 4</a:t>
            </a:r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Вам приходит сообщение такого содержания:</a:t>
            </a:r>
          </a:p>
          <a:p>
            <a:pPr marL="0" indent="0">
              <a:buNone/>
            </a:pPr>
            <a:r>
              <a:rPr lang="ru-RU" dirty="0" smtClean="0"/>
              <a:t>    Каковы </a:t>
            </a:r>
            <a:r>
              <a:rPr lang="ru-RU" dirty="0"/>
              <a:t>ваши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действия</a:t>
            </a:r>
            <a:r>
              <a:rPr lang="ru-RU" dirty="0"/>
              <a:t>?</a:t>
            </a:r>
          </a:p>
          <a:p>
            <a:endParaRPr lang="ru-RU" dirty="0"/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5150" r="8922" b="14950"/>
          <a:stretch/>
        </p:blipFill>
        <p:spPr>
          <a:xfrm>
            <a:off x="3995936" y="2420888"/>
            <a:ext cx="3512432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3252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Успокоиться</a:t>
            </a:r>
          </a:p>
          <a:p>
            <a:r>
              <a:rPr lang="ru-RU" dirty="0" smtClean="0"/>
              <a:t>Не звонить по номеру, указанному в сообщении</a:t>
            </a:r>
          </a:p>
          <a:p>
            <a:r>
              <a:rPr lang="ru-RU" dirty="0" smtClean="0"/>
              <a:t>Найти официальный номер на сайте банка и позвонить по нему. </a:t>
            </a:r>
          </a:p>
          <a:p>
            <a:r>
              <a:rPr lang="ru-RU" dirty="0" smtClean="0"/>
              <a:t>Сообщить о ситуации, чтобы дать сигнал банку о необходимости усиления мер безопасности.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102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«Все о деньгах» </a:t>
            </a:r>
            <a:r>
              <a:rPr lang="ru-RU" dirty="0" smtClean="0"/>
              <a:t>за 10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Что в старину выполняло роль денег?</a:t>
            </a:r>
            <a:endParaRPr lang="ru-RU" dirty="0"/>
          </a:p>
        </p:txBody>
      </p:sp>
      <p:pic>
        <p:nvPicPr>
          <p:cNvPr id="2050" name="Picture 2" descr="Самые необычные виды денег в древности | МИР НАУКИ: интересное вокруг |  Яндекс Дзен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24944"/>
            <a:ext cx="6204642" cy="3505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758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394720" cy="4525963"/>
          </a:xfrm>
        </p:spPr>
        <p:txBody>
          <a:bodyPr/>
          <a:lstStyle/>
          <a:p>
            <a:r>
              <a:rPr lang="ru-RU" dirty="0" smtClean="0"/>
              <a:t>Соль</a:t>
            </a:r>
          </a:p>
          <a:p>
            <a:r>
              <a:rPr lang="ru-RU" dirty="0" smtClean="0"/>
              <a:t>Какао-бобы</a:t>
            </a:r>
          </a:p>
          <a:p>
            <a:r>
              <a:rPr lang="ru-RU" dirty="0" smtClean="0"/>
              <a:t>Ракушки</a:t>
            </a:r>
          </a:p>
          <a:p>
            <a:r>
              <a:rPr lang="ru-RU" dirty="0" smtClean="0"/>
              <a:t>Скот</a:t>
            </a:r>
          </a:p>
          <a:p>
            <a:r>
              <a:rPr lang="ru-RU" dirty="0" smtClean="0"/>
              <a:t>Мех</a:t>
            </a:r>
          </a:p>
          <a:p>
            <a:r>
              <a:rPr lang="ru-RU" dirty="0" smtClean="0"/>
              <a:t>Колесо</a:t>
            </a: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3707904" y="1556792"/>
            <a:ext cx="339472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Зерна</a:t>
            </a:r>
          </a:p>
          <a:p>
            <a:r>
              <a:rPr lang="ru-RU" dirty="0" smtClean="0"/>
              <a:t>Птичьи перья</a:t>
            </a:r>
          </a:p>
          <a:p>
            <a:r>
              <a:rPr lang="ru-RU" dirty="0" smtClean="0"/>
              <a:t>Чай</a:t>
            </a:r>
          </a:p>
          <a:p>
            <a:r>
              <a:rPr lang="ru-RU" dirty="0" smtClean="0"/>
              <a:t>Бусины</a:t>
            </a:r>
          </a:p>
          <a:p>
            <a:r>
              <a:rPr lang="ru-RU" dirty="0" smtClean="0"/>
              <a:t>Рабы</a:t>
            </a:r>
          </a:p>
          <a:p>
            <a:r>
              <a:rPr lang="ru-RU" dirty="0"/>
              <a:t>Акульи зубы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321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«Все о деньгах» </a:t>
            </a:r>
            <a:r>
              <a:rPr lang="ru-RU" dirty="0" smtClean="0"/>
              <a:t>за 20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Каковы функции денег? Назовите не менее 4-х</a:t>
            </a:r>
            <a:endParaRPr lang="ru-RU" dirty="0"/>
          </a:p>
        </p:txBody>
      </p:sp>
      <p:pic>
        <p:nvPicPr>
          <p:cNvPr id="3074" name="Picture 2" descr="Копилка Свинка с молотко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636912"/>
            <a:ext cx="3960440" cy="406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5905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Мера </a:t>
            </a:r>
            <a:r>
              <a:rPr lang="ru-RU" dirty="0"/>
              <a:t>стоимости </a:t>
            </a:r>
            <a:endParaRPr lang="ru-RU" dirty="0" smtClean="0"/>
          </a:p>
          <a:p>
            <a:r>
              <a:rPr lang="ru-RU" dirty="0" smtClean="0"/>
              <a:t>Средство платежа</a:t>
            </a:r>
          </a:p>
          <a:p>
            <a:r>
              <a:rPr lang="ru-RU" dirty="0" smtClean="0"/>
              <a:t>Средство накопления</a:t>
            </a:r>
          </a:p>
          <a:p>
            <a:r>
              <a:rPr lang="ru-RU" dirty="0" smtClean="0"/>
              <a:t>Средство обращения</a:t>
            </a:r>
          </a:p>
          <a:p>
            <a:r>
              <a:rPr lang="ru-RU" dirty="0" smtClean="0"/>
              <a:t>Мировые деньги</a:t>
            </a:r>
            <a:endParaRPr lang="ru-RU" dirty="0"/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157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«Все о деньгах» за 30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Какие пословицы, связанные с деньгами, вы знаете?</a:t>
            </a:r>
            <a:endParaRPr lang="ru-RU" dirty="0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8100392" y="5877272"/>
            <a:ext cx="792088" cy="792088"/>
          </a:xfrm>
          <a:prstGeom prst="actionButtonForwardNext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s://cdni.rbth.com/rbthmedia/images/2021.11/article/6181a78c85600a5c6e4d17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924944"/>
            <a:ext cx="6476070" cy="364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887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«Копейка </a:t>
            </a:r>
            <a:r>
              <a:rPr lang="ru-RU" dirty="0"/>
              <a:t>рубль </a:t>
            </a:r>
            <a:r>
              <a:rPr lang="ru-RU" dirty="0" smtClean="0"/>
              <a:t>бережет»</a:t>
            </a:r>
          </a:p>
          <a:p>
            <a:r>
              <a:rPr lang="ru-RU" dirty="0" smtClean="0"/>
              <a:t>«Не </a:t>
            </a:r>
            <a:r>
              <a:rPr lang="ru-RU" dirty="0"/>
              <a:t>имей сто рублей, а имей сто </a:t>
            </a:r>
            <a:r>
              <a:rPr lang="ru-RU" dirty="0" smtClean="0"/>
              <a:t>друзей»</a:t>
            </a:r>
          </a:p>
          <a:p>
            <a:r>
              <a:rPr lang="ru-RU" dirty="0" smtClean="0"/>
              <a:t>«Долг </a:t>
            </a:r>
            <a:r>
              <a:rPr lang="ru-RU" dirty="0"/>
              <a:t>платежом </a:t>
            </a:r>
            <a:r>
              <a:rPr lang="ru-RU" dirty="0" smtClean="0"/>
              <a:t>красен»</a:t>
            </a:r>
          </a:p>
          <a:p>
            <a:r>
              <a:rPr lang="ru-RU" dirty="0" smtClean="0"/>
              <a:t>«Уговор </a:t>
            </a:r>
            <a:r>
              <a:rPr lang="ru-RU" dirty="0"/>
              <a:t>дороже </a:t>
            </a:r>
            <a:r>
              <a:rPr lang="ru-RU" dirty="0" smtClean="0"/>
              <a:t>денег»</a:t>
            </a:r>
            <a:endParaRPr lang="ru-RU" dirty="0"/>
          </a:p>
          <a:p>
            <a:r>
              <a:rPr lang="ru-RU" dirty="0" smtClean="0"/>
              <a:t>«Скупой </a:t>
            </a:r>
            <a:r>
              <a:rPr lang="ru-RU" dirty="0"/>
              <a:t>платит </a:t>
            </a:r>
            <a:r>
              <a:rPr lang="ru-RU" dirty="0" smtClean="0"/>
              <a:t>дважды»</a:t>
            </a:r>
          </a:p>
          <a:p>
            <a:r>
              <a:rPr lang="ru-RU" dirty="0" smtClean="0"/>
              <a:t>«Не имей сто рублей, а имей сто друзей»</a:t>
            </a:r>
          </a:p>
          <a:p>
            <a:r>
              <a:rPr lang="ru-RU" dirty="0" smtClean="0"/>
              <a:t>«Не в деньгах счастье»</a:t>
            </a:r>
            <a:endParaRPr lang="ru-RU" dirty="0"/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8172400" y="5949280"/>
            <a:ext cx="792088" cy="792088"/>
          </a:xfrm>
          <a:prstGeom prst="actionButtonReturn">
            <a:avLst/>
          </a:prstGeom>
          <a:ln w="34925">
            <a:solidFill>
              <a:srgbClr val="FFFFFF"/>
            </a:solidFill>
          </a:ln>
          <a:effectLst>
            <a:outerShdw blurRad="317500" dir="2700000" algn="ctr">
              <a:srgbClr val="000000">
                <a:alpha val="43000"/>
              </a:srgbClr>
            </a:outerShdw>
          </a:effectLst>
          <a:scene3d>
            <a:camera prst="perspectiveFront" fov="2700000">
              <a:rot lat="19086000" lon="19067999" rev="3108000"/>
            </a:camera>
            <a:lightRig rig="threePt" dir="t">
              <a:rot lat="0" lon="0" rev="0"/>
            </a:lightRig>
          </a:scene3d>
          <a:sp3d extrusionH="38100" prstMaterial="clear">
            <a:bevelT w="260350" h="50800" prst="softRound"/>
            <a:bevelB prst="softRound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2688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«Кот в мешке»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112925"/>
            <a:ext cx="5256584" cy="5736248"/>
          </a:xfrm>
        </p:spPr>
      </p:pic>
    </p:spTree>
    <p:extLst>
      <p:ext uri="{BB962C8B-B14F-4D97-AF65-F5344CB8AC3E}">
        <p14:creationId xmlns:p14="http://schemas.microsoft.com/office/powerpoint/2010/main" xmlns="" val="39608984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495</Words>
  <Application>Microsoft Office PowerPoint</Application>
  <PresentationFormat>Экран (4:3)</PresentationFormat>
  <Paragraphs>97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Викторина «Своя игра» Все о деньгах</vt:lpstr>
      <vt:lpstr>Слайд 2</vt:lpstr>
      <vt:lpstr>«Все о деньгах» за 10</vt:lpstr>
      <vt:lpstr>Ответ</vt:lpstr>
      <vt:lpstr>«Все о деньгах» за 20</vt:lpstr>
      <vt:lpstr>Ответ</vt:lpstr>
      <vt:lpstr>«Все о деньгах» за 30</vt:lpstr>
      <vt:lpstr>Ответ</vt:lpstr>
      <vt:lpstr>«Кот в мешке»</vt:lpstr>
      <vt:lpstr>Кто это? (назовите имя и род деятельности)</vt:lpstr>
      <vt:lpstr>Ответ</vt:lpstr>
      <vt:lpstr>«Вклады и инвестиции» за 10</vt:lpstr>
      <vt:lpstr>Ответ</vt:lpstr>
      <vt:lpstr>«Вклады и инвестиции» за 20</vt:lpstr>
      <vt:lpstr>Ответ</vt:lpstr>
      <vt:lpstr>«Вклады и инвестиции» за 30</vt:lpstr>
      <vt:lpstr>Ответ</vt:lpstr>
      <vt:lpstr>«Вклады и инвестиции» за 40</vt:lpstr>
      <vt:lpstr>Ответ</vt:lpstr>
      <vt:lpstr>«Финансовая безопасность» за 10</vt:lpstr>
      <vt:lpstr>Ответ</vt:lpstr>
      <vt:lpstr>«Финансовая безопасность» за 20</vt:lpstr>
      <vt:lpstr>Ответ</vt:lpstr>
      <vt:lpstr>«Финансовая безопасность» за 30</vt:lpstr>
      <vt:lpstr>Ответ</vt:lpstr>
      <vt:lpstr>«Финансовая безопасность» за 40</vt:lpstr>
      <vt:lpstr>Ответ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«Своя игра»</dc:title>
  <dc:creator>Dzhalil Salimkhanov</dc:creator>
  <cp:lastModifiedBy>Салимханова</cp:lastModifiedBy>
  <cp:revision>16</cp:revision>
  <dcterms:created xsi:type="dcterms:W3CDTF">2022-03-24T15:45:33Z</dcterms:created>
  <dcterms:modified xsi:type="dcterms:W3CDTF">2022-08-22T17:25:47Z</dcterms:modified>
</cp:coreProperties>
</file>