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0" r:id="rId4"/>
    <p:sldId id="259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73E47-374F-4AEB-86BC-69659FAEC01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DEF92-4DE9-409B-99A1-E8C9C8C342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822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73E47-374F-4AEB-86BC-69659FAEC01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DEF92-4DE9-409B-99A1-E8C9C8C342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344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Космический русский язык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796136" y="5517232"/>
            <a:ext cx="2365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1б класс</a:t>
            </a:r>
          </a:p>
          <a:p>
            <a:r>
              <a:rPr lang="ru-RU" dirty="0" smtClean="0"/>
              <a:t>Учитель: Католик Н.А.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28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 noGrp="1"/>
          </p:cNvSpPr>
          <p:nvPr>
            <p:ph type="ctrTitle"/>
          </p:nvPr>
        </p:nvSpPr>
        <p:spPr>
          <a:xfrm>
            <a:off x="-180528" y="548680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Propisi" panose="02000508030000020003" pitchFamily="2" charset="0"/>
              </a:rPr>
              <a:t>Сатурн</a:t>
            </a:r>
            <a:endParaRPr lang="ru-RU" sz="72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4530677" y="2851844"/>
            <a:ext cx="6120680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rgbClr val="FFFF00"/>
                </a:solidFill>
                <a:latin typeface="Propisi" panose="02000508030000020003" pitchFamily="2" charset="0"/>
              </a:rPr>
              <a:t>Уран</a:t>
            </a:r>
            <a:endParaRPr lang="ru-RU" sz="72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  <p:sp>
        <p:nvSpPr>
          <p:cNvPr id="7" name="Заголовок 3"/>
          <p:cNvSpPr txBox="1">
            <a:spLocks noGrp="1"/>
          </p:cNvSpPr>
          <p:nvPr>
            <p:ph type="subTitle" idx="1"/>
          </p:nvPr>
        </p:nvSpPr>
        <p:spPr>
          <a:xfrm>
            <a:off x="-108520" y="5085184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err="1" smtClean="0">
                <a:solidFill>
                  <a:srgbClr val="FFFF00"/>
                </a:solidFill>
                <a:latin typeface="Propisi" panose="02000508030000020003" pitchFamily="2" charset="0"/>
              </a:rPr>
              <a:t>Нептуп</a:t>
            </a:r>
            <a:endParaRPr lang="ru-RU" sz="72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1"/>
            <a:ext cx="4140610" cy="285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трелка вправо 7"/>
          <p:cNvSpPr/>
          <p:nvPr/>
        </p:nvSpPr>
        <p:spPr>
          <a:xfrm>
            <a:off x="4139952" y="1268760"/>
            <a:ext cx="720080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438" y="2329753"/>
            <a:ext cx="2541594" cy="2486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лево 8"/>
          <p:cNvSpPr/>
          <p:nvPr/>
        </p:nvSpPr>
        <p:spPr>
          <a:xfrm>
            <a:off x="5580112" y="3356891"/>
            <a:ext cx="909736" cy="485067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644008" y="5661248"/>
            <a:ext cx="1296144" cy="36004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220" y="4005064"/>
            <a:ext cx="2801888" cy="25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81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019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61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496" y="0"/>
            <a:ext cx="4536504" cy="333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8504" y="836712"/>
            <a:ext cx="4110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  <a:latin typeface="Propisi" panose="02000508030000020003" pitchFamily="2" charset="0"/>
              </a:rPr>
              <a:t>Меркурий</a:t>
            </a:r>
            <a:endParaRPr lang="ru-RU" sz="80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3" b="9551"/>
          <a:stretch/>
        </p:blipFill>
        <p:spPr bwMode="auto">
          <a:xfrm>
            <a:off x="0" y="3333023"/>
            <a:ext cx="9206796" cy="345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20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7772400" cy="1470025"/>
          </a:xfrm>
        </p:spPr>
        <p:txBody>
          <a:bodyPr/>
          <a:lstStyle/>
          <a:p>
            <a:r>
              <a:rPr lang="ru-RU" dirty="0" smtClean="0"/>
              <a:t>Чистописание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7128792" cy="194421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FF00"/>
                </a:solidFill>
                <a:latin typeface="Propisi" panose="02000508030000020003" pitchFamily="2" charset="0"/>
              </a:rPr>
              <a:t> </a:t>
            </a:r>
            <a:r>
              <a:rPr lang="ru-RU" sz="13800" b="1" dirty="0" smtClean="0">
                <a:solidFill>
                  <a:srgbClr val="FFFF00"/>
                </a:solidFill>
                <a:latin typeface="Propisi" panose="02000508030000020003" pitchFamily="2" charset="0"/>
              </a:rPr>
              <a:t>Спутник </a:t>
            </a:r>
            <a:endParaRPr lang="ru-RU" sz="138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6"/>
          <a:stretch/>
        </p:blipFill>
        <p:spPr bwMode="auto">
          <a:xfrm>
            <a:off x="0" y="1844824"/>
            <a:ext cx="9144000" cy="501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6551" y="260648"/>
            <a:ext cx="28154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Propisi" panose="02000508030000020003" pitchFamily="2" charset="0"/>
              </a:rPr>
              <a:t>Венера</a:t>
            </a:r>
            <a:endParaRPr lang="ru-RU" sz="72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6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9" y="33221"/>
            <a:ext cx="6357941" cy="557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764704"/>
            <a:ext cx="28154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Propisi" panose="02000508030000020003" pitchFamily="2" charset="0"/>
              </a:rPr>
              <a:t>Земля</a:t>
            </a:r>
            <a:endParaRPr lang="ru-RU" sz="72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09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395536" y="596589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Propisi" panose="02000508030000020003" pitchFamily="2" charset="0"/>
              </a:rPr>
              <a:t>Марс</a:t>
            </a:r>
            <a:endParaRPr lang="ru-RU" sz="72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3" t="23545" r="3267" b="7995"/>
          <a:stretch/>
        </p:blipFill>
        <p:spPr bwMode="auto">
          <a:xfrm>
            <a:off x="356" y="1844825"/>
            <a:ext cx="8832078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93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6" b="8534"/>
          <a:stretch/>
        </p:blipFill>
        <p:spPr bwMode="auto">
          <a:xfrm>
            <a:off x="395536" y="3408218"/>
            <a:ext cx="8571895" cy="3449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3"/>
          <p:cNvSpPr txBox="1">
            <a:spLocks noGrp="1"/>
          </p:cNvSpPr>
          <p:nvPr>
            <p:ph type="ctrTitle"/>
          </p:nvPr>
        </p:nvSpPr>
        <p:spPr>
          <a:xfrm>
            <a:off x="395536" y="800635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Propisi" panose="02000508030000020003" pitchFamily="2" charset="0"/>
              </a:rPr>
              <a:t>Юпитер</a:t>
            </a:r>
            <a:endParaRPr lang="ru-RU" sz="7200" b="1" dirty="0">
              <a:solidFill>
                <a:srgbClr val="FFFF00"/>
              </a:solidFill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67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5" r="61252"/>
          <a:stretch/>
        </p:blipFill>
        <p:spPr bwMode="auto">
          <a:xfrm>
            <a:off x="5689023" y="0"/>
            <a:ext cx="345497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74365" y="4221088"/>
            <a:ext cx="66293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Юпитер – планета самая Солнечной</a:t>
            </a:r>
          </a:p>
          <a:p>
            <a:r>
              <a:rPr lang="ru-RU" sz="3200" b="1" dirty="0" smtClean="0">
                <a:solidFill>
                  <a:srgbClr val="FFFF00"/>
                </a:solidFill>
              </a:rPr>
              <a:t>системы большая.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325502"/>
            <a:ext cx="37332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Составьте предложение из слов.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52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34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Специальное оформление</vt:lpstr>
      <vt:lpstr>Космический русский язык</vt:lpstr>
      <vt:lpstr>Презентация PowerPoint</vt:lpstr>
      <vt:lpstr>Презентация PowerPoint</vt:lpstr>
      <vt:lpstr>Чистописание </vt:lpstr>
      <vt:lpstr>Презентация PowerPoint</vt:lpstr>
      <vt:lpstr>Презентация PowerPoint</vt:lpstr>
      <vt:lpstr>Марс</vt:lpstr>
      <vt:lpstr>Юпитер</vt:lpstr>
      <vt:lpstr>Презентация PowerPoint</vt:lpstr>
      <vt:lpstr>Сатурн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Космический русский язык</dc:title>
  <dc:creator>наталья католик</dc:creator>
  <cp:lastModifiedBy>Натали и Юра</cp:lastModifiedBy>
  <cp:revision>7</cp:revision>
  <dcterms:created xsi:type="dcterms:W3CDTF">2022-04-11T16:06:11Z</dcterms:created>
  <dcterms:modified xsi:type="dcterms:W3CDTF">2022-04-11T20:11:49Z</dcterms:modified>
</cp:coreProperties>
</file>