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4" r:id="rId10"/>
    <p:sldId id="268" r:id="rId11"/>
    <p:sldId id="263" r:id="rId12"/>
    <p:sldId id="269" r:id="rId13"/>
    <p:sldId id="270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</a:rPr>
              <a:t>Our </a:t>
            </a:r>
            <a:r>
              <a:rPr lang="ru-RU" sz="9600" b="1" dirty="0" smtClean="0">
                <a:solidFill>
                  <a:srgbClr val="FF0000"/>
                </a:solidFill>
              </a:rPr>
              <a:t>С</a:t>
            </a:r>
            <a:r>
              <a:rPr lang="en-US" sz="9600" b="1" dirty="0" err="1" smtClean="0">
                <a:solidFill>
                  <a:srgbClr val="FF0000"/>
                </a:solidFill>
              </a:rPr>
              <a:t>ountry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gp4f0xx-00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600201"/>
            <a:ext cx="7072362" cy="3686188"/>
          </a:xfrm>
        </p:spPr>
      </p:pic>
      <p:sp>
        <p:nvSpPr>
          <p:cNvPr id="5" name="TextBox 4"/>
          <p:cNvSpPr txBox="1"/>
          <p:nvPr/>
        </p:nvSpPr>
        <p:spPr>
          <a:xfrm>
            <a:off x="4286248" y="5572140"/>
            <a:ext cx="45005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3 А класс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Учитель: Лукашова Т.А.</a:t>
            </a:r>
            <a:endParaRPr lang="ru-RU" sz="32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186238" y="3186113"/>
          <a:ext cx="771525" cy="485775"/>
        </p:xfrm>
        <a:graphic>
          <a:graphicData uri="http://schemas.openxmlformats.org/presentationml/2006/ole">
            <p:oleObj spid="_x0000_s5122" name="Пакет" r:id="rId3" imgW="771480" imgH="485640" progId="Package">
              <p:embed/>
            </p:oleObj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>
                <a:solidFill>
                  <a:srgbClr val="FF0000"/>
                </a:solidFill>
              </a:rPr>
              <a:t>I can run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143007"/>
          </a:xfrm>
        </p:spPr>
        <p:txBody>
          <a:bodyPr>
            <a:noAutofit/>
          </a:bodyPr>
          <a:lstStyle/>
          <a:p>
            <a:r>
              <a:rPr lang="en-US" sz="9600" dirty="0" smtClean="0">
                <a:solidFill>
                  <a:srgbClr val="FF0000"/>
                </a:solidFill>
              </a:rPr>
              <a:t>Homework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1714488"/>
            <a:ext cx="6400800" cy="3924312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tx1"/>
                </a:solidFill>
              </a:rPr>
              <a:t>Стр. 34 (слова)</a:t>
            </a:r>
          </a:p>
          <a:p>
            <a:r>
              <a:rPr lang="ru-RU" sz="7200" dirty="0" smtClean="0">
                <a:solidFill>
                  <a:schemeClr val="tx1"/>
                </a:solidFill>
              </a:rPr>
              <a:t>РТ:  стр. 22 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0000"/>
                </a:solidFill>
              </a:rPr>
              <a:t>What country is it</a:t>
            </a:r>
            <a:r>
              <a:rPr lang="ru-RU" sz="8000" dirty="0" smtClean="0">
                <a:solidFill>
                  <a:srgbClr val="FF0000"/>
                </a:solidFill>
              </a:rPr>
              <a:t>?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13" name="Содержимое 12" descr="img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9144000" cy="52863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What is the capital of Russia?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pokrovskii-sobor-sobor-vasiliya-blazhennogo-i-moskovskii-kreml.or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00200"/>
            <a:ext cx="9143999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A58aBV5wPP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20056"/>
            <a:ext cx="9144000" cy="5137944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885831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44755-put-lesnoe_hozyajstvo-rastitelnost-les-kiev-2560x1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9144000" cy="5357826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850112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gora-33-800x4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736"/>
            <a:ext cx="9144000" cy="5429264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28680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42968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Содержимое 6" descr="muzey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428736"/>
            <a:ext cx="9143999" cy="5429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357818" y="571480"/>
            <a:ext cx="314327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49292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DIY-Diamond-Embroidery-Flowers-5D-Nature-Scenery-Picture-Full-Square-Rhinestones-Needlework-Hobby-Home-Decorati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28736"/>
            <a:ext cx="9144000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122</TotalTime>
  <Words>38</Words>
  <PresentationFormat>Экран (4:3)</PresentationFormat>
  <Paragraphs>9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Пакет</vt:lpstr>
      <vt:lpstr>Our Сountry</vt:lpstr>
      <vt:lpstr>What country is it?</vt:lpstr>
      <vt:lpstr>What is the capital of Russia?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I can run</vt:lpstr>
      <vt:lpstr>Слайд 12</vt:lpstr>
      <vt:lpstr>Слайд 13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country</dc:title>
  <dc:creator>Галина</dc:creator>
  <cp:lastModifiedBy>Галина</cp:lastModifiedBy>
  <cp:revision>14</cp:revision>
  <dcterms:modified xsi:type="dcterms:W3CDTF">2019-11-06T11:01:02Z</dcterms:modified>
</cp:coreProperties>
</file>