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63" r:id="rId6"/>
    <p:sldId id="285" r:id="rId7"/>
    <p:sldId id="284" r:id="rId8"/>
    <p:sldId id="265" r:id="rId9"/>
    <p:sldId id="266" r:id="rId10"/>
    <p:sldId id="267" r:id="rId11"/>
    <p:sldId id="269" r:id="rId12"/>
    <p:sldId id="272" r:id="rId13"/>
    <p:sldId id="270" r:id="rId14"/>
    <p:sldId id="271" r:id="rId15"/>
    <p:sldId id="286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3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42974" y="-1571660"/>
            <a:ext cx="10572824" cy="8429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amber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1479193775_amber-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71612"/>
            <a:ext cx="4495800" cy="4857784"/>
          </a:xfrm>
        </p:spPr>
      </p:pic>
      <p:pic>
        <p:nvPicPr>
          <p:cNvPr id="6" name="Содержимое 5" descr="1480342569_amber-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43050"/>
            <a:ext cx="4495800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oil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7" name="Содержимое 6" descr="oil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4495800" cy="5072098"/>
          </a:xfrm>
        </p:spPr>
      </p:pic>
      <p:pic>
        <p:nvPicPr>
          <p:cNvPr id="8" name="Содержимое 7" descr="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928802"/>
            <a:ext cx="4038600" cy="37147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vante.biz/wp-content/uploads/Cotton-Field-Wallpapers/Cotton-Field-Wallpapers-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428868"/>
            <a:ext cx="5775311" cy="4429132"/>
          </a:xfrm>
          <a:prstGeom prst="rect">
            <a:avLst/>
          </a:prstGeom>
          <a:noFill/>
        </p:spPr>
      </p:pic>
      <p:pic>
        <p:nvPicPr>
          <p:cNvPr id="7" name="Рисунок 6" descr="6511076275_ec823b3bec_o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115466"/>
            <a:ext cx="2571736" cy="17425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wool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37fca04cb11c5b1b2096a5a9aaf18ed8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105400" y="2000240"/>
            <a:ext cx="4038600" cy="4038600"/>
          </a:xfrm>
        </p:spPr>
      </p:pic>
      <p:pic>
        <p:nvPicPr>
          <p:cNvPr id="6" name="Содержимое 5" descr="original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1357298"/>
            <a:ext cx="2643238" cy="19672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wood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8" name="Содержимое 7" descr="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71612"/>
            <a:ext cx="4714876" cy="4929221"/>
          </a:xfrm>
        </p:spPr>
      </p:pic>
      <p:pic>
        <p:nvPicPr>
          <p:cNvPr id="9" name="Содержимое 8" descr="0b25c590e0c6d874139e01ba1f9b936c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71612"/>
            <a:ext cx="4495800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rubber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11_clip_image0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4786314" cy="5214973"/>
          </a:xfrm>
        </p:spPr>
      </p:pic>
      <p:pic>
        <p:nvPicPr>
          <p:cNvPr id="6" name="Содержимое 5" descr="pri-vybore-reziny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0" y="1785926"/>
            <a:ext cx="4000500" cy="42148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oil found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oil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85860"/>
            <a:ext cx="4495800" cy="492922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The USA</a:t>
            </a:r>
          </a:p>
          <a:p>
            <a:r>
              <a:rPr lang="en-US" sz="4400" dirty="0" smtClean="0"/>
              <a:t>Saudi Arabia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gold found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oboi-zoloto.ori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71612"/>
            <a:ext cx="4495800" cy="471490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Russia</a:t>
            </a:r>
          </a:p>
          <a:p>
            <a:r>
              <a:rPr lang="en-US" sz="4400" dirty="0" smtClean="0"/>
              <a:t>South Africa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grown rubber </a:t>
            </a:r>
            <a:r>
              <a:rPr lang="en-US" dirty="0" err="1" smtClean="0"/>
              <a:t>treas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11_clip_image0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4643438" cy="492922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Malaysia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tea grown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Kak-pravilno-zavarivat-zeljonyj-chaj-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643050"/>
            <a:ext cx="4572000" cy="471490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India</a:t>
            </a:r>
          </a:p>
          <a:p>
            <a:r>
              <a:rPr lang="en-US" sz="4400" dirty="0" smtClean="0"/>
              <a:t>China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come from trees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3" name="Содержимое 12" descr="593d200f6da5415c96c53c5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4143372" cy="2500330"/>
          </a:xfrm>
        </p:spPr>
      </p:pic>
      <p:pic>
        <p:nvPicPr>
          <p:cNvPr id="14" name="Содержимое 13" descr="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72132" y="1428736"/>
            <a:ext cx="3571868" cy="2500330"/>
          </a:xfrm>
        </p:spPr>
      </p:pic>
      <p:pic>
        <p:nvPicPr>
          <p:cNvPr id="6" name="Содержимое 4" descr="Theobroma-caca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71942"/>
            <a:ext cx="4143372" cy="2571768"/>
          </a:xfrm>
          <a:prstGeom prst="rect">
            <a:avLst/>
          </a:prstGeom>
        </p:spPr>
      </p:pic>
      <p:pic>
        <p:nvPicPr>
          <p:cNvPr id="7" name="Содержимое 5" descr="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132" y="4214818"/>
            <a:ext cx="3571868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sugar  grown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trosni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14488"/>
            <a:ext cx="4495800" cy="464347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Aus</a:t>
            </a:r>
            <a:r>
              <a:rPr lang="en-US" sz="4400" dirty="0" smtClean="0"/>
              <a:t>t</a:t>
            </a:r>
            <a:r>
              <a:rPr lang="en-US" sz="4400" dirty="0" smtClean="0"/>
              <a:t>ralia</a:t>
            </a:r>
            <a:endParaRPr lang="en-US" sz="4400" dirty="0" smtClean="0"/>
          </a:p>
          <a:p>
            <a:r>
              <a:rPr lang="en-US" sz="4400" dirty="0" smtClean="0"/>
              <a:t>South America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bananas grown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же-тые-зре-ые-бананы-на-па-ьме-7525285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428736"/>
            <a:ext cx="4572000" cy="542926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West Indies</a:t>
            </a:r>
          </a:p>
          <a:p>
            <a:r>
              <a:rPr lang="en-US" sz="4400" dirty="0" smtClean="0"/>
              <a:t>South America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wool produced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Great Britain</a:t>
            </a:r>
            <a:endParaRPr lang="ru-RU" sz="4400" dirty="0"/>
          </a:p>
        </p:txBody>
      </p:sp>
      <p:pic>
        <p:nvPicPr>
          <p:cNvPr id="10" name="Содержимое 9" descr="6e11cc64093381f3ce7785fd0d92cc1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857364"/>
            <a:ext cx="4643438" cy="41434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cotton grown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Cotton-Field-Wallpapers-0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57364"/>
            <a:ext cx="4714876" cy="464347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err="1" smtClean="0"/>
              <a:t>Egipt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silk produced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6" name="Содержимое 5" descr="6511076275_ec823b3bec_o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28802"/>
            <a:ext cx="4714876" cy="428628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China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cocoa beans grown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Theobroma-caca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000240"/>
            <a:ext cx="4495800" cy="485776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West Africa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Which of these things made by insects</a:t>
            </a:r>
            <a:r>
              <a:rPr lang="ru-RU" dirty="0" smtClean="0">
                <a:latin typeface="+mn-lt"/>
              </a:rPr>
              <a:t>?</a:t>
            </a:r>
            <a:endParaRPr lang="ru-RU" dirty="0">
              <a:latin typeface="+mn-lt"/>
            </a:endParaRPr>
          </a:p>
        </p:txBody>
      </p:sp>
      <p:pic>
        <p:nvPicPr>
          <p:cNvPr id="5" name="Содержимое 4" descr="1447247812_5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4038600" cy="2271713"/>
          </a:xfrm>
        </p:spPr>
      </p:pic>
      <p:pic>
        <p:nvPicPr>
          <p:cNvPr id="6" name="Содержимое 5" descr="ComputerDesktopWallpapersCollection297_03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500174"/>
            <a:ext cx="4038600" cy="2214578"/>
          </a:xfrm>
        </p:spPr>
      </p:pic>
      <p:pic>
        <p:nvPicPr>
          <p:cNvPr id="7" name="Содержимое 4" descr="2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817511"/>
            <a:ext cx="4038600" cy="3040489"/>
          </a:xfrm>
          <a:prstGeom prst="rect">
            <a:avLst/>
          </a:prstGeom>
        </p:spPr>
      </p:pic>
      <p:pic>
        <p:nvPicPr>
          <p:cNvPr id="8" name="Содержимое 5" descr="6511076275_ec823b3bec_o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3857628"/>
            <a:ext cx="4038600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Which are found under the sea</a:t>
            </a:r>
            <a:r>
              <a:rPr lang="ru-RU" dirty="0" smtClean="0">
                <a:latin typeface="+mn-lt"/>
              </a:rPr>
              <a:t>?</a:t>
            </a:r>
            <a:endParaRPr lang="ru-RU" dirty="0">
              <a:latin typeface="+mn-lt"/>
            </a:endParaRPr>
          </a:p>
        </p:txBody>
      </p:sp>
      <p:pic>
        <p:nvPicPr>
          <p:cNvPr id="21" name="Содержимое 20" descr="59i59ca5fccddb920.4540297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14612" y="1071546"/>
            <a:ext cx="4038600" cy="2886459"/>
          </a:xfrm>
        </p:spPr>
      </p:pic>
      <p:pic>
        <p:nvPicPr>
          <p:cNvPr id="22" name="Рисунок 21" descr="0003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500438"/>
            <a:ext cx="4643438" cy="3357562"/>
          </a:xfrm>
          <a:prstGeom prst="rect">
            <a:avLst/>
          </a:prstGeom>
        </p:spPr>
      </p:pic>
      <p:pic>
        <p:nvPicPr>
          <p:cNvPr id="24" name="Содержимое 4" descr="oil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3500438"/>
            <a:ext cx="4500562" cy="3357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are found in the ground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oil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3643315"/>
            <a:ext cx="4071966" cy="3214686"/>
          </a:xfrm>
        </p:spPr>
      </p:pic>
      <p:pic>
        <p:nvPicPr>
          <p:cNvPr id="6" name="Содержимое 5" descr="4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5105400" y="4000505"/>
            <a:ext cx="4038600" cy="2857496"/>
          </a:xfrm>
        </p:spPr>
      </p:pic>
      <p:pic>
        <p:nvPicPr>
          <p:cNvPr id="7" name="Рисунок 6" descr="00033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1214422"/>
            <a:ext cx="4000496" cy="2714644"/>
          </a:xfrm>
          <a:prstGeom prst="rect">
            <a:avLst/>
          </a:prstGeom>
        </p:spPr>
      </p:pic>
      <p:pic>
        <p:nvPicPr>
          <p:cNvPr id="8" name="Рисунок 7" descr="oboi-zoloto.or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142984"/>
            <a:ext cx="4071934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oboi-zoloto.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69040">
            <a:off x="1378303" y="3217933"/>
            <a:ext cx="2261965" cy="4571977"/>
          </a:xfrm>
          <a:prstGeom prst="rect">
            <a:avLst/>
          </a:prstGeom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</a:t>
            </a:r>
            <a:r>
              <a:rPr lang="ru-RU" dirty="0" smtClean="0"/>
              <a:t> </a:t>
            </a:r>
            <a:r>
              <a:rPr lang="en-US" dirty="0" smtClean="0"/>
              <a:t>are diamonds and gold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7" name="Содержимое 16" descr="yuvelirnyie-izdeliya-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2571744"/>
            <a:ext cx="4038600" cy="2692400"/>
          </a:xfrm>
        </p:spPr>
      </p:pic>
      <p:pic>
        <p:nvPicPr>
          <p:cNvPr id="18" name="Содержимое 17" descr="unnamed-1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 rot="4931457">
            <a:off x="701778" y="1182863"/>
            <a:ext cx="2765132" cy="36894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cocoa beans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Содержимое 4" descr="1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071678"/>
            <a:ext cx="4495800" cy="4786322"/>
          </a:xfrm>
        </p:spPr>
      </p:pic>
      <p:pic>
        <p:nvPicPr>
          <p:cNvPr id="6" name="Содержимое 5" descr="kartinkijane.ru-843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786057"/>
            <a:ext cx="4495800" cy="31432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pearls used for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0" name="Содержимое 9" descr="59i59ca5fccddb920.4540297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4714876" cy="5286388"/>
          </a:xfrm>
        </p:spPr>
      </p:pic>
      <p:pic>
        <p:nvPicPr>
          <p:cNvPr id="11" name="Содержимое 10" descr="e2df46d0570f61fe594b2d368afe--ukrasheniya-komplekt-shikarnyj-persikovyj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43074"/>
            <a:ext cx="4495800" cy="52863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153</Words>
  <PresentationFormat>Экран (4:3)</PresentationFormat>
  <Paragraphs>37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Which come from trees?</vt:lpstr>
      <vt:lpstr>Which of these things made by insects?</vt:lpstr>
      <vt:lpstr>Which are found under the sea?</vt:lpstr>
      <vt:lpstr>Which are found in the ground?</vt:lpstr>
      <vt:lpstr>Слайд 6</vt:lpstr>
      <vt:lpstr>What are diamonds and gold used for?</vt:lpstr>
      <vt:lpstr>What are cocoa beans used for?</vt:lpstr>
      <vt:lpstr>What are pearls used for?</vt:lpstr>
      <vt:lpstr>What is amber used for?</vt:lpstr>
      <vt:lpstr>What is oil used for?</vt:lpstr>
      <vt:lpstr>What is wool used for?</vt:lpstr>
      <vt:lpstr>What is wood used for?</vt:lpstr>
      <vt:lpstr>What is rubber used for?</vt:lpstr>
      <vt:lpstr>Слайд 15</vt:lpstr>
      <vt:lpstr>Where is oil found?</vt:lpstr>
      <vt:lpstr>Where is gold found?</vt:lpstr>
      <vt:lpstr>Where are grown rubber treas?</vt:lpstr>
      <vt:lpstr>Where is tea grown?</vt:lpstr>
      <vt:lpstr>Where is sugar  grown?</vt:lpstr>
      <vt:lpstr>Where are bananas grown?</vt:lpstr>
      <vt:lpstr>Where is wool produced?</vt:lpstr>
      <vt:lpstr>Where is cotton grown?</vt:lpstr>
      <vt:lpstr>Where is silk produced?</vt:lpstr>
      <vt:lpstr>Where are cocoa beans grown?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Старший следователь </cp:lastModifiedBy>
  <cp:revision>11</cp:revision>
  <dcterms:modified xsi:type="dcterms:W3CDTF">2018-11-25T17:28:04Z</dcterms:modified>
</cp:coreProperties>
</file>