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9" r:id="rId5"/>
    <p:sldId id="258" r:id="rId6"/>
    <p:sldId id="260" r:id="rId7"/>
    <p:sldId id="261" r:id="rId8"/>
    <p:sldId id="263" r:id="rId9"/>
    <p:sldId id="265" r:id="rId10"/>
    <p:sldId id="266" r:id="rId11"/>
    <p:sldId id="267" r:id="rId12"/>
    <p:sldId id="268" r:id="rId13"/>
    <p:sldId id="262" r:id="rId14"/>
    <p:sldId id="270" r:id="rId15"/>
    <p:sldId id="271" r:id="rId16"/>
    <p:sldId id="272" r:id="rId17"/>
    <p:sldId id="269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" y="0"/>
            <a:ext cx="8610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Чуковский Корней Иванович </a:t>
            </a:r>
            <a:endParaRPr lang="ru-RU" sz="3600" b="1" dirty="0" smtClean="0"/>
          </a:p>
          <a:p>
            <a:pPr algn="ctr"/>
            <a:r>
              <a:rPr lang="ru-RU" sz="2600" b="1" dirty="0" smtClean="0"/>
              <a:t>(</a:t>
            </a:r>
            <a:r>
              <a:rPr lang="ru-RU" sz="2800" dirty="0" smtClean="0"/>
              <a:t>Николай Васильевич Корнейчуков</a:t>
            </a:r>
            <a:r>
              <a:rPr lang="ru-RU" sz="2600" b="1" dirty="0" smtClean="0"/>
              <a:t>) </a:t>
            </a:r>
          </a:p>
          <a:p>
            <a:pPr algn="ctr"/>
            <a:r>
              <a:rPr lang="ru-RU" sz="2600" b="1" dirty="0" smtClean="0"/>
              <a:t>(</a:t>
            </a:r>
            <a:r>
              <a:rPr lang="ru-RU" sz="2600" b="1" dirty="0" smtClean="0"/>
              <a:t>1882-1969) </a:t>
            </a:r>
            <a:endParaRPr lang="ru-RU" sz="2600" b="1" dirty="0"/>
          </a:p>
        </p:txBody>
      </p:sp>
      <p:pic>
        <p:nvPicPr>
          <p:cNvPr id="8196" name="Picture 4" descr="https://www.chukfamily.ru/wp-content/uploads/2012/11/Cv1LCv1WcAANly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4331" y="1371601"/>
            <a:ext cx="5729469" cy="5486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ds04.infourok.ru/uploads/ex/109e/0013bfad-33a94e61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ds04.infourok.ru/uploads/ex/109e/0013bfad-33a94e61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s04.infourok.ru/uploads/ex/109e/0013bfad-33a94e61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/>
              <a:t>Не только сказки писал Корней Иванович. Он сочинял загадки, стихи, занимался переводом детских произведений с английского языка.</a:t>
            </a:r>
            <a:endParaRPr lang="ru-RU" sz="2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905000"/>
            <a:ext cx="6400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Был белый дом, </a:t>
            </a:r>
            <a:endParaRPr lang="ru-RU" sz="3600" b="1" dirty="0" smtClean="0"/>
          </a:p>
          <a:p>
            <a:r>
              <a:rPr lang="ru-RU" sz="3600" b="1" dirty="0" smtClean="0"/>
              <a:t>Чудесный </a:t>
            </a:r>
            <a:r>
              <a:rPr lang="ru-RU" sz="3600" b="1" dirty="0" smtClean="0"/>
              <a:t>дом, </a:t>
            </a:r>
            <a:endParaRPr lang="ru-RU" sz="3600" b="1" dirty="0" smtClean="0"/>
          </a:p>
          <a:p>
            <a:r>
              <a:rPr lang="ru-RU" sz="3600" b="1" dirty="0" smtClean="0"/>
              <a:t>И </a:t>
            </a:r>
            <a:r>
              <a:rPr lang="ru-RU" sz="3600" b="1" dirty="0" smtClean="0"/>
              <a:t>что-то застучало в нём. </a:t>
            </a:r>
            <a:endParaRPr lang="ru-RU" sz="3600" b="1" dirty="0" smtClean="0"/>
          </a:p>
          <a:p>
            <a:r>
              <a:rPr lang="ru-RU" sz="3600" b="1" dirty="0" smtClean="0"/>
              <a:t>И </a:t>
            </a:r>
            <a:r>
              <a:rPr lang="ru-RU" sz="3600" b="1" dirty="0" smtClean="0"/>
              <a:t>он разбился, и оттуда </a:t>
            </a:r>
            <a:endParaRPr lang="ru-RU" sz="3600" b="1" dirty="0" smtClean="0"/>
          </a:p>
          <a:p>
            <a:r>
              <a:rPr lang="ru-RU" sz="3600" b="1" dirty="0" smtClean="0"/>
              <a:t>Живое </a:t>
            </a:r>
            <a:r>
              <a:rPr lang="ru-RU" sz="3600" b="1" dirty="0" smtClean="0"/>
              <a:t>выбежало чудо,- </a:t>
            </a:r>
            <a:endParaRPr lang="ru-RU" sz="3600" b="1" dirty="0" smtClean="0"/>
          </a:p>
          <a:p>
            <a:r>
              <a:rPr lang="ru-RU" sz="3600" b="1" dirty="0" smtClean="0"/>
              <a:t>Такое </a:t>
            </a:r>
            <a:r>
              <a:rPr lang="ru-RU" sz="3600" b="1" dirty="0" smtClean="0"/>
              <a:t>тёплое, такое </a:t>
            </a:r>
            <a:endParaRPr lang="ru-RU" sz="3600" b="1" dirty="0" smtClean="0"/>
          </a:p>
          <a:p>
            <a:r>
              <a:rPr lang="ru-RU" sz="3600" b="1" dirty="0" smtClean="0"/>
              <a:t>Пушистое </a:t>
            </a:r>
            <a:r>
              <a:rPr lang="ru-RU" sz="3600" b="1" dirty="0" smtClean="0"/>
              <a:t>и золотое. </a:t>
            </a:r>
            <a:endParaRPr lang="ru-RU" sz="3600" b="1" dirty="0"/>
          </a:p>
        </p:txBody>
      </p:sp>
      <p:pic>
        <p:nvPicPr>
          <p:cNvPr id="2050" name="Picture 2" descr="https://cdn.fishki.net/upload/post/2016/12/02/2153466/tn/1397234026-brand-during-startup-infancy-maximum-impac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00200"/>
            <a:ext cx="7162800" cy="4772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2600" y="1905000"/>
            <a:ext cx="5181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3600" b="1" dirty="0" smtClean="0"/>
              <a:t>Я одноухая старуха, </a:t>
            </a:r>
            <a:endParaRPr lang="ru-RU" sz="3600" b="1" dirty="0" smtClean="0"/>
          </a:p>
          <a:p>
            <a:r>
              <a:rPr lang="ru-RU" sz="3600" b="1" dirty="0" smtClean="0"/>
              <a:t>Я </a:t>
            </a:r>
            <a:r>
              <a:rPr lang="ru-RU" sz="3600" b="1" dirty="0" smtClean="0"/>
              <a:t>прыгаю по полотну </a:t>
            </a:r>
            <a:endParaRPr lang="ru-RU" sz="3600" b="1" dirty="0" smtClean="0"/>
          </a:p>
          <a:p>
            <a:r>
              <a:rPr lang="ru-RU" sz="3600" b="1" dirty="0" smtClean="0"/>
              <a:t>И </a:t>
            </a:r>
            <a:r>
              <a:rPr lang="ru-RU" sz="3600" b="1" dirty="0" smtClean="0"/>
              <a:t>нитку длинную из уха</a:t>
            </a:r>
            <a:r>
              <a:rPr lang="ru-RU" sz="3600" b="1" dirty="0" smtClean="0"/>
              <a:t>,</a:t>
            </a:r>
          </a:p>
          <a:p>
            <a:r>
              <a:rPr lang="ru-RU" sz="3600" b="1" dirty="0" smtClean="0"/>
              <a:t> </a:t>
            </a:r>
            <a:r>
              <a:rPr lang="ru-RU" sz="3600" b="1" dirty="0" smtClean="0"/>
              <a:t>Как паутинку, я тяну.</a:t>
            </a:r>
            <a:endParaRPr lang="ru-RU" sz="3600" b="1" dirty="0"/>
          </a:p>
        </p:txBody>
      </p:sp>
      <p:pic>
        <p:nvPicPr>
          <p:cNvPr id="29698" name="Picture 2" descr="https://i.sunhome.ru/dreamer/154/igolka.x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70528"/>
            <a:ext cx="5791200" cy="6056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1143000"/>
            <a:ext cx="7543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Мудрец в нём видел мудреца, </a:t>
            </a:r>
            <a:endParaRPr lang="ru-RU" sz="3600" b="1" dirty="0" smtClean="0"/>
          </a:p>
          <a:p>
            <a:r>
              <a:rPr lang="ru-RU" sz="3600" b="1" dirty="0" smtClean="0"/>
              <a:t>Глупец </a:t>
            </a:r>
            <a:r>
              <a:rPr lang="ru-RU" sz="3600" b="1" dirty="0" smtClean="0"/>
              <a:t>— глупца, </a:t>
            </a:r>
            <a:endParaRPr lang="ru-RU" sz="3600" b="1" dirty="0" smtClean="0"/>
          </a:p>
          <a:p>
            <a:r>
              <a:rPr lang="ru-RU" sz="3600" b="1" dirty="0" smtClean="0"/>
              <a:t>Баран </a:t>
            </a:r>
            <a:r>
              <a:rPr lang="ru-RU" sz="3600" b="1" dirty="0" smtClean="0"/>
              <a:t>— барана, </a:t>
            </a:r>
            <a:endParaRPr lang="ru-RU" sz="3600" b="1" dirty="0" smtClean="0"/>
          </a:p>
          <a:p>
            <a:r>
              <a:rPr lang="ru-RU" sz="3600" b="1" dirty="0" smtClean="0"/>
              <a:t>Овцу </a:t>
            </a:r>
            <a:r>
              <a:rPr lang="ru-RU" sz="3600" b="1" dirty="0" smtClean="0"/>
              <a:t>в нём видела овца</a:t>
            </a:r>
            <a:r>
              <a:rPr lang="ru-RU" sz="3600" b="1" dirty="0" smtClean="0"/>
              <a:t>,</a:t>
            </a:r>
          </a:p>
          <a:p>
            <a:r>
              <a:rPr lang="ru-RU" sz="3600" b="1" dirty="0" smtClean="0"/>
              <a:t> </a:t>
            </a:r>
            <a:r>
              <a:rPr lang="ru-RU" sz="3600" b="1" dirty="0" smtClean="0"/>
              <a:t>И обезьяну — обезьяна, </a:t>
            </a:r>
            <a:endParaRPr lang="ru-RU" sz="3600" b="1" dirty="0" smtClean="0"/>
          </a:p>
          <a:p>
            <a:r>
              <a:rPr lang="ru-RU" sz="3600" b="1" dirty="0" smtClean="0"/>
              <a:t>Но </a:t>
            </a:r>
            <a:r>
              <a:rPr lang="ru-RU" sz="3600" b="1" dirty="0" smtClean="0"/>
              <a:t>вот подвели к нему Федю Баратова</a:t>
            </a:r>
            <a:r>
              <a:rPr lang="ru-RU" sz="3600" b="1" dirty="0" smtClean="0"/>
              <a:t>,</a:t>
            </a:r>
          </a:p>
          <a:p>
            <a:r>
              <a:rPr lang="ru-RU" sz="3600" b="1" dirty="0" smtClean="0"/>
              <a:t> </a:t>
            </a:r>
            <a:r>
              <a:rPr lang="ru-RU" sz="3600" b="1" dirty="0" smtClean="0"/>
              <a:t>И Федя </a:t>
            </a:r>
            <a:r>
              <a:rPr lang="ru-RU" sz="3600" b="1" dirty="0" err="1" smtClean="0"/>
              <a:t>неряху</a:t>
            </a:r>
            <a:r>
              <a:rPr lang="ru-RU" sz="3600" b="1" dirty="0" smtClean="0"/>
              <a:t> увидел лохматого.</a:t>
            </a:r>
            <a:endParaRPr lang="ru-RU" sz="3600" b="1" dirty="0"/>
          </a:p>
        </p:txBody>
      </p:sp>
      <p:pic>
        <p:nvPicPr>
          <p:cNvPr id="28674" name="Picture 2" descr="https://images.ru.prom.st/748645661_w640_h640_zerkalo-loka-chyorny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-89009"/>
            <a:ext cx="4876800" cy="6947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4600" y="1524000"/>
            <a:ext cx="5867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Два коня у меня, </a:t>
            </a:r>
            <a:endParaRPr lang="ru-RU" sz="3600" b="1" dirty="0" smtClean="0"/>
          </a:p>
          <a:p>
            <a:r>
              <a:rPr lang="ru-RU" sz="3600" b="1" dirty="0" smtClean="0"/>
              <a:t>Два </a:t>
            </a:r>
            <a:r>
              <a:rPr lang="ru-RU" sz="3600" b="1" dirty="0" smtClean="0"/>
              <a:t>коня. </a:t>
            </a:r>
            <a:endParaRPr lang="ru-RU" sz="3600" b="1" dirty="0" smtClean="0"/>
          </a:p>
          <a:p>
            <a:r>
              <a:rPr lang="ru-RU" sz="3600" b="1" dirty="0" smtClean="0"/>
              <a:t>По </a:t>
            </a:r>
            <a:r>
              <a:rPr lang="ru-RU" sz="3600" b="1" dirty="0" smtClean="0"/>
              <a:t>воде они возят меня. </a:t>
            </a:r>
            <a:endParaRPr lang="ru-RU" sz="3600" b="1" dirty="0" smtClean="0"/>
          </a:p>
          <a:p>
            <a:r>
              <a:rPr lang="ru-RU" sz="3600" b="1" dirty="0" smtClean="0"/>
              <a:t>А </a:t>
            </a:r>
            <a:r>
              <a:rPr lang="ru-RU" sz="3600" b="1" dirty="0" smtClean="0"/>
              <a:t>вода Тверда, </a:t>
            </a:r>
            <a:endParaRPr lang="ru-RU" sz="3600" b="1" dirty="0" smtClean="0"/>
          </a:p>
          <a:p>
            <a:r>
              <a:rPr lang="ru-RU" sz="3600" b="1" dirty="0" smtClean="0"/>
              <a:t>Словно </a:t>
            </a:r>
            <a:r>
              <a:rPr lang="ru-RU" sz="3600" b="1" dirty="0" smtClean="0"/>
              <a:t>каменная!</a:t>
            </a:r>
            <a:endParaRPr lang="ru-RU" sz="3600" b="1" dirty="0"/>
          </a:p>
        </p:txBody>
      </p:sp>
      <p:pic>
        <p:nvPicPr>
          <p:cNvPr id="27650" name="Picture 2" descr="https://static.tildacdn.com/tild3939-6665-4132-a266-353938373762/527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14400"/>
            <a:ext cx="6841534" cy="4810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s04.infourok.ru/uploads/ex/109e/0013bfad-33a94e61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7deti.ru/wp-content/uploads/2016/09/CHukovsk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443" y="1371600"/>
            <a:ext cx="8213558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smtClean="0"/>
              <a:t>В этом доме Чуковский проживал с февраля 1938 г. по 5 октября 1969 г</a:t>
            </a:r>
            <a:r>
              <a:rPr lang="ru-RU" sz="3000" dirty="0" smtClean="0"/>
              <a:t>. </a:t>
            </a:r>
            <a:r>
              <a:rPr lang="ru-RU" sz="3000" dirty="0" smtClean="0"/>
              <a:t>Уникальный музей расположен в знаменитом </a:t>
            </a:r>
            <a:r>
              <a:rPr lang="ru-RU" sz="3000" dirty="0" err="1" smtClean="0"/>
              <a:t>Переделкино</a:t>
            </a:r>
            <a:r>
              <a:rPr lang="ru-RU" sz="3000" dirty="0" smtClean="0"/>
              <a:t>. </a:t>
            </a:r>
            <a:endParaRPr lang="ru-RU" sz="3000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www.chukfamily.ru/wp-content/uploads/2016/11/test2-e14804565859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953000" cy="688478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953000" y="1905000"/>
            <a:ext cx="44958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Родился 19 </a:t>
            </a:r>
            <a:r>
              <a:rPr lang="ru-RU" sz="2600" dirty="0" smtClean="0"/>
              <a:t>марта </a:t>
            </a:r>
            <a:r>
              <a:rPr lang="ru-RU" sz="2600" dirty="0" smtClean="0"/>
              <a:t>в Петербурге</a:t>
            </a:r>
            <a:r>
              <a:rPr lang="ru-RU" sz="2600" dirty="0" smtClean="0"/>
              <a:t>. </a:t>
            </a:r>
          </a:p>
          <a:p>
            <a:r>
              <a:rPr lang="ru-RU" sz="2600" dirty="0" smtClean="0"/>
              <a:t>Русский </a:t>
            </a:r>
            <a:r>
              <a:rPr lang="ru-RU" sz="2600" dirty="0" smtClean="0"/>
              <a:t>писатель, литературовед, доктор филологических наук, </a:t>
            </a:r>
            <a:r>
              <a:rPr lang="ru-RU" sz="2600" dirty="0" smtClean="0"/>
              <a:t>поэт</a:t>
            </a:r>
            <a:r>
              <a:rPr lang="ru-RU" sz="2600" dirty="0" smtClean="0"/>
              <a:t>, прозаик, переводчик .</a:t>
            </a:r>
            <a:endParaRPr lang="ru-RU" sz="2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 cstate="print"/>
          <a:srcRect l="28111" t="14583" r="52562" b="23958"/>
          <a:stretch>
            <a:fillRect/>
          </a:stretch>
        </p:blipFill>
        <p:spPr bwMode="auto">
          <a:xfrm>
            <a:off x="0" y="-1"/>
            <a:ext cx="383583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114800" y="30480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000" b="1" dirty="0" smtClean="0"/>
              <a:t>Екатерина Осиповна </a:t>
            </a:r>
            <a:r>
              <a:rPr lang="ru-RU" sz="3000" b="1" dirty="0" err="1" smtClean="0"/>
              <a:t>Корнейчукова</a:t>
            </a:r>
            <a:endParaRPr lang="ru-RU" sz="3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86200" y="2743200"/>
            <a:ext cx="52578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«Я никогда не слыхал, чтобы кто-нибудь называл мою маму прачкой, и очень удивился бы, если б услышал», – говорил </a:t>
            </a:r>
            <a:r>
              <a:rPr lang="ru-RU" sz="2600" dirty="0" smtClean="0"/>
              <a:t>Корней Чуковский.</a:t>
            </a:r>
            <a:endParaRPr lang="ru-RU" sz="2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.mycdn.me/i?r=AzEPZsRbOZEKgBhR0XGMT1Rklgeo0vavxajWgSj8vFqbZa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7189"/>
            <a:ext cx="5562600" cy="69351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62600" y="838200"/>
            <a:ext cx="35814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С юношеских лет вел трудовую жизнь, много читал, изучил самостоятельно английский и французский языки. В 1901 начал печататься в газете "Одесские новости", в качестве корреспондента которой был в 1903 направлен в Лондон.</a:t>
            </a:r>
            <a:endParaRPr lang="ru-RU" sz="2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news.noteru.com/wp-content/uploads/2020/11/17/korney-chukovsky-tass_1052401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8603801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/>
              <a:t>В 1916 по приглашению Горького Чуковский стал руководить детским отделом издательства "Парус" и начинает писать для </a:t>
            </a:r>
            <a:r>
              <a:rPr lang="ru-RU" sz="2600" dirty="0" smtClean="0"/>
              <a:t>детей.</a:t>
            </a:r>
            <a:endParaRPr lang="ru-RU" sz="2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1200" y="0"/>
            <a:ext cx="3352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На протяжении всей своей жизни Чуковский общался с детьми, интересовался тем, о чём они говорят, думают, переживают, писал для них стихи и прозу. </a:t>
            </a:r>
            <a:endParaRPr lang="ru-RU" sz="2600" dirty="0"/>
          </a:p>
        </p:txBody>
      </p:sp>
      <p:pic>
        <p:nvPicPr>
          <p:cNvPr id="4098" name="Picture 2" descr="https://cdn1.ozone.ru/multimedia/1007556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791200" cy="685928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91200" y="4267200"/>
            <a:ext cx="33528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Первая сказка К. Чуковского - "Крокодил" - написана в 1916 г</a:t>
            </a:r>
            <a:endParaRPr lang="ru-RU" sz="26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29212" t="19792" r="28582" b="31250"/>
          <a:stretch>
            <a:fillRect/>
          </a:stretch>
        </p:blipFill>
        <p:spPr bwMode="auto">
          <a:xfrm>
            <a:off x="0" y="381000"/>
            <a:ext cx="9144000" cy="5963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109e/0013bfad-33a94e61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4.infourok.ru/uploads/ex/109e/0013bfad-33a94e61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278</Words>
  <Application>Microsoft Office PowerPoint</Application>
  <PresentationFormat>Экран (4:3)</PresentationFormat>
  <Paragraphs>36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2021-02-07T23:23:41Z</dcterms:created>
  <dcterms:modified xsi:type="dcterms:W3CDTF">2021-02-08T00:13:12Z</dcterms:modified>
</cp:coreProperties>
</file>