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Презентация &quot;Домашние животные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35888" cy="6551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23597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15078"/>
            <a:ext cx="1090138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1923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16" y="44624"/>
            <a:ext cx="8892480" cy="6669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8483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10" y="116632"/>
            <a:ext cx="8808878" cy="66135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5341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84976" cy="65887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8420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27" y="116632"/>
            <a:ext cx="8895769" cy="66247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942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5791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40013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2" y="48816"/>
            <a:ext cx="8953874" cy="67154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5760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8928992" cy="66967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4584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700" y="0"/>
            <a:ext cx="1069835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08683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Сергей</cp:lastModifiedBy>
  <cp:revision>2</cp:revision>
  <dcterms:created xsi:type="dcterms:W3CDTF">2022-08-22T17:49:51Z</dcterms:created>
  <dcterms:modified xsi:type="dcterms:W3CDTF">2022-08-22T18:01:28Z</dcterms:modified>
</cp:coreProperties>
</file>