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569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51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64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51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31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4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433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5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23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009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294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38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53005"/>
            <a:ext cx="8533454" cy="4813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368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581865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длинный и зеленый,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свежий, то соленый,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Расту я в огороде,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Любим во всем народе,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какой я молодец,</a:t>
            </a:r>
            <a:b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Называюсь огурец.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4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196752"/>
            <a:ext cx="4248472" cy="44644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Сразу виден овощ этот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 красного он цвета,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Соберем с кустов мы скоро</a:t>
            </a:r>
            <a:b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сочных помидоров!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468052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412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548680"/>
            <a:ext cx="4104456" cy="5242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Вкусной выросла морковка,</a:t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длинная головка</a:t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Оранжевого цвета</a:t>
            </a:r>
            <a:b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 лета.</a:t>
            </a:r>
            <a:endParaRPr lang="ru-RU" sz="28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814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196752"/>
            <a:ext cx="4032448" cy="410445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жаркий день и в день прохладный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хочет быть нарядной.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она на крупной ножке</a:t>
            </a:r>
            <a:b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охапке держит все одежки.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72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340768"/>
            <a:ext cx="4032448" cy="42484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Грядку раскопай немножко,</a:t>
            </a:r>
            <a:b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Глядь, а там живёт картошка.</a:t>
            </a:r>
            <a:b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 картошка, два и три...</a:t>
            </a:r>
            <a:b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Всю в ведро её бери.</a:t>
            </a:r>
            <a:endParaRPr lang="ru-RU" sz="2800" b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4525963" cy="452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7835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124744"/>
            <a:ext cx="3898776" cy="46085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Там, на грядке у беседки,</a:t>
            </a:r>
            <a:b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 лук - большой и крепкий!</a:t>
            </a:r>
            <a:b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Знаем мы уже давно,</a:t>
            </a:r>
            <a:b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FF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поплачем от него.</a:t>
            </a:r>
            <a:endParaRPr lang="ru-RU" sz="2800" b="1" dirty="0">
              <a:solidFill>
                <a:srgbClr val="FF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714653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106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896544" cy="65372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154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31</Words>
  <Application>Microsoft Office PowerPoint</Application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Я длинный и зеленый, То свежий, то соленый, Расту я в огороде, Любим во всем народе, Вот какой я молодец, Называюсь огурец.</vt:lpstr>
      <vt:lpstr>Сразу виден овощ этот Ярко красного он цвета, Соберем с кустов мы скоро Много сочных помидоров!</vt:lpstr>
      <vt:lpstr>Вкусной выросла морковка, Очень длинная головка Оранжевого цвета Солнечного лета.</vt:lpstr>
      <vt:lpstr>В жаркий день и в день прохладный Капуста хочет быть нарядной. Стоит она на крупной ножке В охапке держит все одежки.</vt:lpstr>
      <vt:lpstr>Грядку раскопай немножко, Глядь, а там живёт картошка. Раз картошка, два и три... Всю в ведро её бери.</vt:lpstr>
      <vt:lpstr>Там, на грядке у беседки, Вырос лук - большой и крепкий! Знаем мы уже давно, Что поплачем от него.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Сергей</cp:lastModifiedBy>
  <cp:revision>3</cp:revision>
  <dcterms:created xsi:type="dcterms:W3CDTF">2022-08-22T18:05:19Z</dcterms:created>
  <dcterms:modified xsi:type="dcterms:W3CDTF">2022-08-22T18:34:17Z</dcterms:modified>
</cp:coreProperties>
</file>