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56" r:id="rId3"/>
    <p:sldId id="260" r:id="rId4"/>
    <p:sldId id="257" r:id="rId5"/>
    <p:sldId id="261" r:id="rId6"/>
    <p:sldId id="262" r:id="rId7"/>
    <p:sldId id="265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387737"/>
            <a:ext cx="8928992" cy="173198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522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387737"/>
            <a:ext cx="8928992" cy="1731982"/>
          </a:xfrm>
        </p:spPr>
        <p:txBody>
          <a:bodyPr/>
          <a:lstStyle/>
          <a:p>
            <a:r>
              <a:rPr lang="ru-RU" dirty="0"/>
              <a:t>"Минувших лет </a:t>
            </a:r>
            <a:r>
              <a:rPr lang="ru-RU" dirty="0" smtClean="0"/>
              <a:t>живая память</a:t>
            </a:r>
            <a:r>
              <a:rPr lang="ru-RU" dirty="0"/>
              <a:t>".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233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0"/>
            <a:ext cx="8928992" cy="1731982"/>
          </a:xfrm>
        </p:spPr>
        <p:txBody>
          <a:bodyPr/>
          <a:lstStyle/>
          <a:p>
            <a:r>
              <a:rPr lang="ru-RU" dirty="0" smtClean="0"/>
              <a:t>«Наши герои".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115d/0007163c-c0e0b6e2/img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74" t="39810" r="20243" b="6458"/>
          <a:stretch/>
        </p:blipFill>
        <p:spPr bwMode="auto">
          <a:xfrm>
            <a:off x="1115616" y="1916832"/>
            <a:ext cx="6624736" cy="4480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c.pics.livejournal.com/we001er/62263992/454555/454555_origin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32992"/>
            <a:ext cx="6840760" cy="4766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522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i.mycdn.me/i?r=AzEPZsRbOZEKgBhR0XGMT1RkZCYFfaPqHOOO3BinthOLPKaKTM5SRkZCeTgDn6uOy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57" y="0"/>
            <a:ext cx="9363075" cy="692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225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387737"/>
            <a:ext cx="8928992" cy="173198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images.satu.kz/178773378_w640_h640_lenta-georgievskaya-atlasnay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images.satu.kz/178773378_w640_h640_lenta-georgievskaya-atlasnaya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8" name="Picture 6" descr="https://www.raduga-msk.ru/components/com_jshopping/files/img_products/full_lenta-georgievskaya-prostaya-5sm-h-50m-gvardeiskaya-r510-4083i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7937"/>
            <a:ext cx="95250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522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387737"/>
            <a:ext cx="8928992" cy="173198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sun9-59.userapi.com/s/v1/if2/WaWwAvXavviKvG7peEun6tyjLFNDIRsnf--YZyiLTeLYUkLC_6fz1XmVKkpiw3irvIsU3fSF7u9KanffSCVKNEka.jpg?size=1200x1600&amp;quality=96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0"/>
            <a:ext cx="5130570" cy="6840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522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387737"/>
            <a:ext cx="8928992" cy="1731982"/>
          </a:xfrm>
        </p:spPr>
        <p:txBody>
          <a:bodyPr/>
          <a:lstStyle/>
          <a:p>
            <a:r>
              <a:rPr lang="ru-RU" dirty="0"/>
              <a:t>"Минувших лет </a:t>
            </a:r>
            <a:r>
              <a:rPr lang="ru-RU" dirty="0" smtClean="0"/>
              <a:t>живая память</a:t>
            </a:r>
            <a:r>
              <a:rPr lang="ru-RU" dirty="0"/>
              <a:t>".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i.ucrazy.ru/files/i/2012.5.8/1336450899_9-maya-1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6" y="27300"/>
            <a:ext cx="9250125" cy="700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5229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387737"/>
            <a:ext cx="8928992" cy="1731982"/>
          </a:xfrm>
        </p:spPr>
        <p:txBody>
          <a:bodyPr/>
          <a:lstStyle/>
          <a:p>
            <a:r>
              <a:rPr lang="ru-RU" dirty="0" smtClean="0"/>
              <a:t>До новых встреч 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5229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21</TotalTime>
  <Words>20</Words>
  <Application>Microsoft Office PowerPoint</Application>
  <PresentationFormat>Экран (4:3)</PresentationFormat>
  <Paragraphs>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Твердый переплет</vt:lpstr>
      <vt:lpstr>Презентация PowerPoint</vt:lpstr>
      <vt:lpstr>"Минувших лет живая память". </vt:lpstr>
      <vt:lpstr>«Наши герои". </vt:lpstr>
      <vt:lpstr>Презентация PowerPoint</vt:lpstr>
      <vt:lpstr>Презентация PowerPoint</vt:lpstr>
      <vt:lpstr>Презентация PowerPoint</vt:lpstr>
      <vt:lpstr>"Минувших лет живая память". </vt:lpstr>
      <vt:lpstr>До новых встреч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Ольга</cp:lastModifiedBy>
  <cp:revision>4</cp:revision>
  <dcterms:modified xsi:type="dcterms:W3CDTF">2022-04-25T18:29:45Z</dcterms:modified>
</cp:coreProperties>
</file>